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3" r:id="rId1"/>
  </p:sldMasterIdLst>
  <p:notesMasterIdLst>
    <p:notesMasterId r:id="rId3"/>
  </p:notesMasterIdLst>
  <p:handoutMasterIdLst>
    <p:handoutMasterId r:id="rId4"/>
  </p:handoutMasterIdLst>
  <p:sldIdLst>
    <p:sldId id="259" r:id="rId2"/>
  </p:sldIdLst>
  <p:sldSz cx="32918400" cy="38404800"/>
  <p:notesSz cx="7010400" cy="9296400"/>
  <p:defaultTextStyle>
    <a:defPPr>
      <a:defRPr lang="en-US"/>
    </a:defPPr>
    <a:lvl1pPr algn="ctr" rtl="0" fontAlgn="base">
      <a:spcBef>
        <a:spcPct val="0"/>
      </a:spcBef>
      <a:spcAft>
        <a:spcPct val="0"/>
      </a:spcAft>
      <a:defRPr sz="7600" kern="1200">
        <a:solidFill>
          <a:schemeClr val="tx1"/>
        </a:solidFill>
        <a:latin typeface="Arial" charset="0"/>
        <a:ea typeface="+mn-ea"/>
        <a:cs typeface="+mn-cs"/>
      </a:defRPr>
    </a:lvl1pPr>
    <a:lvl2pPr marL="526190" algn="ctr" rtl="0" fontAlgn="base">
      <a:spcBef>
        <a:spcPct val="0"/>
      </a:spcBef>
      <a:spcAft>
        <a:spcPct val="0"/>
      </a:spcAft>
      <a:defRPr sz="7600" kern="1200">
        <a:solidFill>
          <a:schemeClr val="tx1"/>
        </a:solidFill>
        <a:latin typeface="Arial" charset="0"/>
        <a:ea typeface="+mn-ea"/>
        <a:cs typeface="+mn-cs"/>
      </a:defRPr>
    </a:lvl2pPr>
    <a:lvl3pPr marL="1052385" algn="ctr" rtl="0" fontAlgn="base">
      <a:spcBef>
        <a:spcPct val="0"/>
      </a:spcBef>
      <a:spcAft>
        <a:spcPct val="0"/>
      </a:spcAft>
      <a:defRPr sz="7600" kern="1200">
        <a:solidFill>
          <a:schemeClr val="tx1"/>
        </a:solidFill>
        <a:latin typeface="Arial" charset="0"/>
        <a:ea typeface="+mn-ea"/>
        <a:cs typeface="+mn-cs"/>
      </a:defRPr>
    </a:lvl3pPr>
    <a:lvl4pPr marL="1578570" algn="ctr" rtl="0" fontAlgn="base">
      <a:spcBef>
        <a:spcPct val="0"/>
      </a:spcBef>
      <a:spcAft>
        <a:spcPct val="0"/>
      </a:spcAft>
      <a:defRPr sz="7600" kern="1200">
        <a:solidFill>
          <a:schemeClr val="tx1"/>
        </a:solidFill>
        <a:latin typeface="Arial" charset="0"/>
        <a:ea typeface="+mn-ea"/>
        <a:cs typeface="+mn-cs"/>
      </a:defRPr>
    </a:lvl4pPr>
    <a:lvl5pPr marL="2104760" algn="ctr" rtl="0" fontAlgn="base">
      <a:spcBef>
        <a:spcPct val="0"/>
      </a:spcBef>
      <a:spcAft>
        <a:spcPct val="0"/>
      </a:spcAft>
      <a:defRPr sz="7600" kern="1200">
        <a:solidFill>
          <a:schemeClr val="tx1"/>
        </a:solidFill>
        <a:latin typeface="Arial" charset="0"/>
        <a:ea typeface="+mn-ea"/>
        <a:cs typeface="+mn-cs"/>
      </a:defRPr>
    </a:lvl5pPr>
    <a:lvl6pPr marL="2630954" algn="l" defTabSz="1052385" rtl="0" eaLnBrk="1" latinLnBrk="0" hangingPunct="1">
      <a:defRPr sz="7600" kern="1200">
        <a:solidFill>
          <a:schemeClr val="tx1"/>
        </a:solidFill>
        <a:latin typeface="Arial" charset="0"/>
        <a:ea typeface="+mn-ea"/>
        <a:cs typeface="+mn-cs"/>
      </a:defRPr>
    </a:lvl6pPr>
    <a:lvl7pPr marL="3157144" algn="l" defTabSz="1052385" rtl="0" eaLnBrk="1" latinLnBrk="0" hangingPunct="1">
      <a:defRPr sz="7600" kern="1200">
        <a:solidFill>
          <a:schemeClr val="tx1"/>
        </a:solidFill>
        <a:latin typeface="Arial" charset="0"/>
        <a:ea typeface="+mn-ea"/>
        <a:cs typeface="+mn-cs"/>
      </a:defRPr>
    </a:lvl7pPr>
    <a:lvl8pPr marL="3683334" algn="l" defTabSz="1052385" rtl="0" eaLnBrk="1" latinLnBrk="0" hangingPunct="1">
      <a:defRPr sz="7600" kern="1200">
        <a:solidFill>
          <a:schemeClr val="tx1"/>
        </a:solidFill>
        <a:latin typeface="Arial" charset="0"/>
        <a:ea typeface="+mn-ea"/>
        <a:cs typeface="+mn-cs"/>
      </a:defRPr>
    </a:lvl8pPr>
    <a:lvl9pPr marL="4209529" algn="l" defTabSz="1052385" rtl="0" eaLnBrk="1" latinLnBrk="0" hangingPunct="1">
      <a:defRPr sz="7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2102" userDrawn="1">
          <p15:clr>
            <a:srgbClr val="A4A3A4"/>
          </p15:clr>
        </p15:guide>
        <p15:guide id="2" orient="horz" pos="577" userDrawn="1">
          <p15:clr>
            <a:srgbClr val="A4A3A4"/>
          </p15:clr>
        </p15:guide>
        <p15:guide id="3" orient="horz" pos="23615" userDrawn="1">
          <p15:clr>
            <a:srgbClr val="A4A3A4"/>
          </p15:clr>
        </p15:guide>
        <p15:guide id="4" pos="20228" userDrawn="1">
          <p15:clr>
            <a:srgbClr val="A4A3A4"/>
          </p15:clr>
        </p15:guide>
        <p15:guide id="5" pos="500" userDrawn="1">
          <p15:clr>
            <a:srgbClr val="A4A3A4"/>
          </p15:clr>
        </p15:guide>
        <p15:guide id="6" orient="horz" pos="288">
          <p15:clr>
            <a:srgbClr val="A4A3A4"/>
          </p15:clr>
        </p15:guide>
        <p15:guide id="7" orient="horz" pos="23904">
          <p15:clr>
            <a:srgbClr val="A4A3A4"/>
          </p15:clr>
        </p15:guide>
        <p15:guide id="8" orient="horz" pos="4080">
          <p15:clr>
            <a:srgbClr val="A4A3A4"/>
          </p15:clr>
        </p15:guide>
        <p15:guide id="9" pos="20448">
          <p15:clr>
            <a:srgbClr val="A4A3A4"/>
          </p15:clr>
        </p15:guide>
        <p15:guide id="10" pos="288">
          <p15:clr>
            <a:srgbClr val="A4A3A4"/>
          </p15:clr>
        </p15:guide>
      </p15:sldGuideLst>
    </p:ext>
    <p:ext uri="{2D200454-40CA-4A62-9FC3-DE9A4176ACB9}">
      <p15:notesGuideLst xmlns:p15="http://schemas.microsoft.com/office/powerpoint/2012/main">
        <p15:guide id="1" orient="horz" pos="1856" userDrawn="1">
          <p15:clr>
            <a:srgbClr val="A4A3A4"/>
          </p15:clr>
        </p15:guide>
        <p15:guide id="2" pos="1686" userDrawn="1">
          <p15:clr>
            <a:srgbClr val="A4A3A4"/>
          </p15:clr>
        </p15:guide>
        <p15:guide id="3" orient="horz" pos="2928" userDrawn="1">
          <p15:clr>
            <a:srgbClr val="A4A3A4"/>
          </p15:clr>
        </p15:guide>
        <p15:guide id="4"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1D4D"/>
    <a:srgbClr val="99CCFF"/>
    <a:srgbClr val="1B0712"/>
    <a:srgbClr val="4D1434"/>
    <a:srgbClr val="FFDD89"/>
    <a:srgbClr val="FFCC66"/>
    <a:srgbClr val="FF0066"/>
    <a:srgbClr val="E7DBB5"/>
    <a:srgbClr val="CEE352"/>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4096" autoAdjust="0"/>
    <p:restoredTop sz="94673" autoAdjust="0"/>
  </p:normalViewPr>
  <p:slideViewPr>
    <p:cSldViewPr showGuides="1">
      <p:cViewPr varScale="1">
        <p:scale>
          <a:sx n="16" d="100"/>
          <a:sy n="16" d="100"/>
        </p:scale>
        <p:origin x="2124" y="120"/>
      </p:cViewPr>
      <p:guideLst>
        <p:guide orient="horz" pos="12102"/>
        <p:guide orient="horz" pos="577"/>
        <p:guide orient="horz" pos="23615"/>
        <p:guide pos="20228"/>
        <p:guide pos="500"/>
        <p:guide orient="horz" pos="288"/>
        <p:guide orient="horz" pos="23904"/>
        <p:guide orient="horz" pos="4080"/>
        <p:guide pos="20448"/>
        <p:guide pos="288"/>
      </p:guideLst>
    </p:cSldViewPr>
  </p:slideViewPr>
  <p:notesTextViewPr>
    <p:cViewPr>
      <p:scale>
        <a:sx n="100" d="100"/>
        <a:sy n="100" d="100"/>
      </p:scale>
      <p:origin x="0" y="0"/>
    </p:cViewPr>
  </p:notesTextViewPr>
  <p:sorterViewPr>
    <p:cViewPr>
      <p:scale>
        <a:sx n="66" d="100"/>
        <a:sy n="66" d="100"/>
      </p:scale>
      <p:origin x="0" y="0"/>
    </p:cViewPr>
  </p:sorterViewPr>
  <p:notesViewPr>
    <p:cSldViewPr showGuides="1">
      <p:cViewPr varScale="1">
        <p:scale>
          <a:sx n="22" d="100"/>
          <a:sy n="22" d="100"/>
        </p:scale>
        <p:origin x="-4386" y="-114"/>
      </p:cViewPr>
      <p:guideLst>
        <p:guide orient="horz" pos="1856"/>
        <p:guide pos="1686"/>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 Id="rId9" Type="http://schemas.microsoft.com/office/2015/10/relationships/revisionInfo" Target="revisionInfo.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746285620547433"/>
          <c:y val="4.3200785468826705E-2"/>
          <c:w val="0.72507440476190477"/>
          <c:h val="0.95679921453117334"/>
        </c:manualLayout>
      </c:layout>
      <c:pieChart>
        <c:varyColors val="1"/>
        <c:ser>
          <c:idx val="0"/>
          <c:order val="0"/>
          <c:tx>
            <c:strRef>
              <c:f>Sheet1!$B$1</c:f>
              <c:strCache>
                <c:ptCount val="1"/>
                <c:pt idx="0">
                  <c:v>Sales</c:v>
                </c:pt>
              </c:strCache>
            </c:strRef>
          </c:tx>
          <c:spPr>
            <a:scene3d>
              <a:camera prst="orthographicFront"/>
              <a:lightRig rig="threePt" dir="t"/>
            </a:scene3d>
            <a:sp3d>
              <a:bevelT w="50800"/>
              <a:bevelB w="31750"/>
            </a:sp3d>
          </c:spPr>
          <c:explosion val="3"/>
          <c:dPt>
            <c:idx val="1"/>
            <c:bubble3D val="0"/>
            <c:explosion val="4"/>
            <c:extLst>
              <c:ext xmlns:c16="http://schemas.microsoft.com/office/drawing/2014/chart" uri="{C3380CC4-5D6E-409C-BE32-E72D297353CC}">
                <c16:uniqueId val="{00000000-3D3E-4210-B316-32B64EF8B6C2}"/>
              </c:ext>
            </c:extLst>
          </c:dPt>
          <c:dLbls>
            <c:dLbl>
              <c:idx val="0"/>
              <c:layout>
                <c:manualLayout>
                  <c:x val="-0.20918096175478065"/>
                  <c:y val="0.17204380380287512"/>
                </c:manualLayout>
              </c:layout>
              <c:tx>
                <c:rich>
                  <a:bodyPr/>
                  <a:lstStyle/>
                  <a:p>
                    <a:r>
                      <a:rPr lang="en-US" sz="2400">
                        <a:solidFill>
                          <a:schemeClr val="bg1"/>
                        </a:solidFill>
                        <a:latin typeface="Arial" panose="020B0604020202020204" pitchFamily="34" charset="0"/>
                        <a:cs typeface="Arial" panose="020B0604020202020204" pitchFamily="34" charset="0"/>
                      </a:rPr>
                      <a:t>Research</a:t>
                    </a:r>
                    <a:endParaRPr lang="en-US" dirty="0"/>
                  </a:p>
                </c:rich>
              </c:tx>
              <c:dLblPos val="bestFit"/>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1-3D3E-4210-B316-32B64EF8B6C2}"/>
                </c:ext>
              </c:extLst>
            </c:dLbl>
            <c:dLbl>
              <c:idx val="1"/>
              <c:layout>
                <c:manualLayout>
                  <c:x val="-0.19798544713160854"/>
                  <c:y val="-0.20346255687111275"/>
                </c:manualLayout>
              </c:layout>
              <c:tx>
                <c:rich>
                  <a:bodyPr/>
                  <a:lstStyle/>
                  <a:p>
                    <a:r>
                      <a:rPr lang="en-US" sz="2400">
                        <a:solidFill>
                          <a:schemeClr val="bg1"/>
                        </a:solidFill>
                        <a:latin typeface="Arial" panose="020B0604020202020204" pitchFamily="34" charset="0"/>
                        <a:cs typeface="Arial" panose="020B0604020202020204" pitchFamily="34" charset="0"/>
                      </a:rPr>
                      <a:t>Academics</a:t>
                    </a:r>
                    <a:endParaRPr lang="en-US" dirty="0"/>
                  </a:p>
                </c:rich>
              </c:tx>
              <c:dLblPos val="bestFit"/>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0-3D3E-4210-B316-32B64EF8B6C2}"/>
                </c:ext>
              </c:extLst>
            </c:dLbl>
            <c:dLbl>
              <c:idx val="2"/>
              <c:layout>
                <c:manualLayout>
                  <c:x val="0.21786780558680166"/>
                  <c:y val="-0.203462402251265"/>
                </c:manualLayout>
              </c:layout>
              <c:tx>
                <c:rich>
                  <a:bodyPr/>
                  <a:lstStyle/>
                  <a:p>
                    <a:r>
                      <a:rPr lang="en-US" sz="2400">
                        <a:solidFill>
                          <a:schemeClr val="bg1"/>
                        </a:solidFill>
                        <a:latin typeface="Arial" panose="020B0604020202020204" pitchFamily="34" charset="0"/>
                        <a:cs typeface="Arial" panose="020B0604020202020204" pitchFamily="34" charset="0"/>
                      </a:rPr>
                      <a:t>Networking</a:t>
                    </a:r>
                    <a:endParaRPr lang="en-US" dirty="0"/>
                  </a:p>
                </c:rich>
              </c:tx>
              <c:dLblPos val="bestFit"/>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2-3D3E-4210-B316-32B64EF8B6C2}"/>
                </c:ext>
              </c:extLst>
            </c:dLbl>
            <c:dLbl>
              <c:idx val="3"/>
              <c:layout>
                <c:manualLayout>
                  <c:x val="0.18721058305211849"/>
                  <c:y val="0.20306487462263098"/>
                </c:manualLayout>
              </c:layout>
              <c:tx>
                <c:rich>
                  <a:bodyPr/>
                  <a:lstStyle/>
                  <a:p>
                    <a:r>
                      <a:rPr lang="en-US" sz="2400" dirty="0">
                        <a:solidFill>
                          <a:schemeClr val="bg1"/>
                        </a:solidFill>
                        <a:latin typeface="Arial" panose="020B0604020202020204" pitchFamily="34" charset="0"/>
                        <a:cs typeface="Arial" panose="020B0604020202020204" pitchFamily="34" charset="0"/>
                      </a:rPr>
                      <a:t>Capacity </a:t>
                    </a:r>
                  </a:p>
                  <a:p>
                    <a:r>
                      <a:rPr lang="en-US" sz="2400" dirty="0">
                        <a:solidFill>
                          <a:schemeClr val="bg1"/>
                        </a:solidFill>
                        <a:latin typeface="Arial" panose="020B0604020202020204" pitchFamily="34" charset="0"/>
                        <a:cs typeface="Arial" panose="020B0604020202020204" pitchFamily="34" charset="0"/>
                      </a:rPr>
                      <a:t>Building</a:t>
                    </a:r>
                    <a:endParaRPr lang="en-US" dirty="0"/>
                  </a:p>
                </c:rich>
              </c:tx>
              <c:dLblPos val="bestFit"/>
              <c:showLegendKey val="0"/>
              <c:showVal val="1"/>
              <c:showCatName val="0"/>
              <c:showSerName val="1"/>
              <c:showPercent val="0"/>
              <c:showBubbleSize val="0"/>
              <c:extLst>
                <c:ext xmlns:c15="http://schemas.microsoft.com/office/drawing/2012/chart" uri="{CE6537A1-D6FC-4f65-9D91-7224C49458BB}"/>
                <c:ext xmlns:c16="http://schemas.microsoft.com/office/drawing/2014/chart" uri="{C3380CC4-5D6E-409C-BE32-E72D297353CC}">
                  <c16:uniqueId val="{00000003-3D3E-4210-B316-32B64EF8B6C2}"/>
                </c:ext>
              </c:extLst>
            </c:dLbl>
            <c:spPr>
              <a:noFill/>
              <a:ln>
                <a:noFill/>
              </a:ln>
              <a:effectLst/>
            </c:spPr>
            <c:txPr>
              <a:bodyPr/>
              <a:lstStyle/>
              <a:p>
                <a:pPr>
                  <a:defRPr sz="2400">
                    <a:solidFill>
                      <a:schemeClr val="bg1"/>
                    </a:solidFill>
                    <a:latin typeface="Arial" panose="020B0604020202020204" pitchFamily="34" charset="0"/>
                    <a:cs typeface="Arial" panose="020B0604020202020204" pitchFamily="34" charset="0"/>
                  </a:defRPr>
                </a:pPr>
                <a:endParaRPr lang="en-US"/>
              </a:p>
            </c:txPr>
            <c:dLblPos val="ctr"/>
            <c:showLegendKey val="0"/>
            <c:showVal val="1"/>
            <c:showCatName val="0"/>
            <c:showSerName val="1"/>
            <c:showPercent val="0"/>
            <c:showBubbleSize val="0"/>
            <c:showLeaderLines val="1"/>
            <c:extLst>
              <c:ext xmlns:c15="http://schemas.microsoft.com/office/drawing/2012/chart" uri="{CE6537A1-D6FC-4f65-9D91-7224C49458BB}"/>
            </c:extLst>
          </c:dLbls>
          <c:cat>
            <c:strRef>
              <c:f>Sheet1!$A$2:$A$5</c:f>
              <c:strCache>
                <c:ptCount val="4"/>
                <c:pt idx="0">
                  <c:v>1st Qtr</c:v>
                </c:pt>
                <c:pt idx="1">
                  <c:v>2nd Qtr</c:v>
                </c:pt>
                <c:pt idx="2">
                  <c:v>3rd Qtr</c:v>
                </c:pt>
                <c:pt idx="3">
                  <c:v>4th Qtr</c:v>
                </c:pt>
              </c:strCache>
            </c:strRef>
          </c:cat>
          <c:val>
            <c:numRef>
              <c:f>Sheet1!$B$2:$B$5</c:f>
              <c:numCache>
                <c:formatCode>General</c:formatCode>
                <c:ptCount val="4"/>
                <c:pt idx="0">
                  <c:v>25</c:v>
                </c:pt>
                <c:pt idx="1">
                  <c:v>25</c:v>
                </c:pt>
                <c:pt idx="2">
                  <c:v>25</c:v>
                </c:pt>
                <c:pt idx="3">
                  <c:v>25</c:v>
                </c:pt>
              </c:numCache>
            </c:numRef>
          </c:val>
          <c:extLst>
            <c:ext xmlns:c16="http://schemas.microsoft.com/office/drawing/2014/chart" uri="{C3380CC4-5D6E-409C-BE32-E72D297353CC}">
              <c16:uniqueId val="{00000004-3D3E-4210-B316-32B64EF8B6C2}"/>
            </c:ext>
          </c:extLst>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1" y="0"/>
            <a:ext cx="3038552" cy="464240"/>
          </a:xfrm>
          <a:prstGeom prst="rect">
            <a:avLst/>
          </a:prstGeom>
          <a:noFill/>
          <a:ln w="9525">
            <a:noFill/>
            <a:miter lim="800000"/>
            <a:headEnd/>
            <a:tailEnd/>
          </a:ln>
          <a:effectLst/>
        </p:spPr>
        <p:txBody>
          <a:bodyPr vert="horz" wrap="square" lIns="93114" tIns="46558" rIns="93114" bIns="46558" numCol="1" anchor="t" anchorCtr="0" compatLnSpc="1">
            <a:prstTxWarp prst="textNoShape">
              <a:avLst/>
            </a:prstTxWarp>
          </a:bodyPr>
          <a:lstStyle>
            <a:lvl1pPr algn="l" defTabSz="931552">
              <a:defRPr sz="1300"/>
            </a:lvl1pPr>
          </a:lstStyle>
          <a:p>
            <a:endParaRPr lang="en-US"/>
          </a:p>
        </p:txBody>
      </p:sp>
      <p:sp>
        <p:nvSpPr>
          <p:cNvPr id="4099" name="Rectangle 3"/>
          <p:cNvSpPr>
            <a:spLocks noGrp="1" noChangeArrowheads="1"/>
          </p:cNvSpPr>
          <p:nvPr>
            <p:ph type="dt" sz="quarter" idx="1"/>
          </p:nvPr>
        </p:nvSpPr>
        <p:spPr bwMode="auto">
          <a:xfrm>
            <a:off x="3970662" y="0"/>
            <a:ext cx="3038552" cy="464240"/>
          </a:xfrm>
          <a:prstGeom prst="rect">
            <a:avLst/>
          </a:prstGeom>
          <a:noFill/>
          <a:ln w="9525">
            <a:noFill/>
            <a:miter lim="800000"/>
            <a:headEnd/>
            <a:tailEnd/>
          </a:ln>
          <a:effectLst/>
        </p:spPr>
        <p:txBody>
          <a:bodyPr vert="horz" wrap="square" lIns="93114" tIns="46558" rIns="93114" bIns="46558" numCol="1" anchor="t" anchorCtr="0" compatLnSpc="1">
            <a:prstTxWarp prst="textNoShape">
              <a:avLst/>
            </a:prstTxWarp>
          </a:bodyPr>
          <a:lstStyle>
            <a:lvl1pPr algn="r" defTabSz="931552">
              <a:defRPr sz="1300"/>
            </a:lvl1pPr>
          </a:lstStyle>
          <a:p>
            <a:endParaRPr lang="en-US"/>
          </a:p>
        </p:txBody>
      </p:sp>
      <p:sp>
        <p:nvSpPr>
          <p:cNvPr id="4100" name="Rectangle 4"/>
          <p:cNvSpPr>
            <a:spLocks noGrp="1" noChangeArrowheads="1"/>
          </p:cNvSpPr>
          <p:nvPr>
            <p:ph type="ftr" sz="quarter" idx="2"/>
          </p:nvPr>
        </p:nvSpPr>
        <p:spPr bwMode="auto">
          <a:xfrm>
            <a:off x="1" y="8829985"/>
            <a:ext cx="3038552" cy="464602"/>
          </a:xfrm>
          <a:prstGeom prst="rect">
            <a:avLst/>
          </a:prstGeom>
          <a:noFill/>
          <a:ln w="9525">
            <a:noFill/>
            <a:miter lim="800000"/>
            <a:headEnd/>
            <a:tailEnd/>
          </a:ln>
          <a:effectLst/>
        </p:spPr>
        <p:txBody>
          <a:bodyPr vert="horz" wrap="square" lIns="93114" tIns="46558" rIns="93114" bIns="46558" numCol="1" anchor="b" anchorCtr="0" compatLnSpc="1">
            <a:prstTxWarp prst="textNoShape">
              <a:avLst/>
            </a:prstTxWarp>
          </a:bodyPr>
          <a:lstStyle>
            <a:lvl1pPr algn="l" defTabSz="931552">
              <a:defRPr sz="1300"/>
            </a:lvl1pPr>
          </a:lstStyle>
          <a:p>
            <a:endParaRPr lang="en-US"/>
          </a:p>
        </p:txBody>
      </p:sp>
      <p:sp>
        <p:nvSpPr>
          <p:cNvPr id="4101" name="Rectangle 5"/>
          <p:cNvSpPr>
            <a:spLocks noGrp="1" noChangeArrowheads="1"/>
          </p:cNvSpPr>
          <p:nvPr>
            <p:ph type="sldNum" sz="quarter" idx="3"/>
          </p:nvPr>
        </p:nvSpPr>
        <p:spPr bwMode="auto">
          <a:xfrm>
            <a:off x="3970662" y="8829985"/>
            <a:ext cx="3038552" cy="464602"/>
          </a:xfrm>
          <a:prstGeom prst="rect">
            <a:avLst/>
          </a:prstGeom>
          <a:noFill/>
          <a:ln w="9525">
            <a:noFill/>
            <a:miter lim="800000"/>
            <a:headEnd/>
            <a:tailEnd/>
          </a:ln>
          <a:effectLst/>
        </p:spPr>
        <p:txBody>
          <a:bodyPr vert="horz" wrap="square" lIns="93114" tIns="46558" rIns="93114" bIns="46558" numCol="1" anchor="b" anchorCtr="0" compatLnSpc="1">
            <a:prstTxWarp prst="textNoShape">
              <a:avLst/>
            </a:prstTxWarp>
          </a:bodyPr>
          <a:lstStyle>
            <a:lvl1pPr algn="r" defTabSz="931552">
              <a:defRPr sz="1300"/>
            </a:lvl1pPr>
          </a:lstStyle>
          <a:p>
            <a:fld id="{DF28DC5C-BC0E-4FF2-AAD5-9C8EA806C206}" type="slidenum">
              <a:rPr lang="en-US"/>
              <a:pPr/>
              <a:t>‹#›</a:t>
            </a:fld>
            <a:endParaRPr lang="en-US"/>
          </a:p>
        </p:txBody>
      </p:sp>
    </p:spTree>
    <p:extLst>
      <p:ext uri="{BB962C8B-B14F-4D97-AF65-F5344CB8AC3E}">
        <p14:creationId xmlns:p14="http://schemas.microsoft.com/office/powerpoint/2010/main" val="8410296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1" y="0"/>
            <a:ext cx="3038552" cy="464240"/>
          </a:xfrm>
          <a:prstGeom prst="rect">
            <a:avLst/>
          </a:prstGeom>
          <a:noFill/>
          <a:ln w="9525">
            <a:noFill/>
            <a:miter lim="800000"/>
            <a:headEnd/>
            <a:tailEnd/>
          </a:ln>
          <a:effectLst/>
        </p:spPr>
        <p:txBody>
          <a:bodyPr vert="horz" wrap="square" lIns="93114" tIns="46558" rIns="93114" bIns="46558" numCol="1" anchor="t" anchorCtr="0" compatLnSpc="1">
            <a:prstTxWarp prst="textNoShape">
              <a:avLst/>
            </a:prstTxWarp>
          </a:bodyPr>
          <a:lstStyle>
            <a:lvl1pPr algn="l" defTabSz="931552">
              <a:defRPr sz="1300"/>
            </a:lvl1pPr>
          </a:lstStyle>
          <a:p>
            <a:endParaRPr lang="en-US"/>
          </a:p>
        </p:txBody>
      </p:sp>
      <p:sp>
        <p:nvSpPr>
          <p:cNvPr id="6147" name="Rectangle 3"/>
          <p:cNvSpPr>
            <a:spLocks noGrp="1" noChangeArrowheads="1"/>
          </p:cNvSpPr>
          <p:nvPr>
            <p:ph type="dt" idx="1"/>
          </p:nvPr>
        </p:nvSpPr>
        <p:spPr bwMode="auto">
          <a:xfrm>
            <a:off x="3970662" y="0"/>
            <a:ext cx="3038552" cy="464240"/>
          </a:xfrm>
          <a:prstGeom prst="rect">
            <a:avLst/>
          </a:prstGeom>
          <a:noFill/>
          <a:ln w="9525">
            <a:noFill/>
            <a:miter lim="800000"/>
            <a:headEnd/>
            <a:tailEnd/>
          </a:ln>
          <a:effectLst/>
        </p:spPr>
        <p:txBody>
          <a:bodyPr vert="horz" wrap="square" lIns="93114" tIns="46558" rIns="93114" bIns="46558" numCol="1" anchor="t" anchorCtr="0" compatLnSpc="1">
            <a:prstTxWarp prst="textNoShape">
              <a:avLst/>
            </a:prstTxWarp>
          </a:bodyPr>
          <a:lstStyle>
            <a:lvl1pPr algn="r" defTabSz="931552">
              <a:defRPr sz="1300"/>
            </a:lvl1pPr>
          </a:lstStyle>
          <a:p>
            <a:endParaRPr lang="en-US"/>
          </a:p>
        </p:txBody>
      </p:sp>
      <p:sp>
        <p:nvSpPr>
          <p:cNvPr id="6148" name="Rectangle 4"/>
          <p:cNvSpPr>
            <a:spLocks noGrp="1" noRot="1" noChangeAspect="1" noChangeArrowheads="1" noTextEdit="1"/>
          </p:cNvSpPr>
          <p:nvPr>
            <p:ph type="sldImg" idx="2"/>
          </p:nvPr>
        </p:nvSpPr>
        <p:spPr bwMode="auto">
          <a:xfrm>
            <a:off x="2011363" y="698500"/>
            <a:ext cx="2987675" cy="3486150"/>
          </a:xfrm>
          <a:prstGeom prst="rect">
            <a:avLst/>
          </a:prstGeom>
          <a:noFill/>
          <a:ln w="9525">
            <a:solidFill>
              <a:srgbClr val="000000"/>
            </a:solidFill>
            <a:miter lim="800000"/>
            <a:headEnd/>
            <a:tailEnd/>
          </a:ln>
          <a:effectLst/>
        </p:spPr>
      </p:sp>
      <p:sp>
        <p:nvSpPr>
          <p:cNvPr id="6149" name="Rectangle 5"/>
          <p:cNvSpPr>
            <a:spLocks noGrp="1" noChangeArrowheads="1"/>
          </p:cNvSpPr>
          <p:nvPr>
            <p:ph type="body" sz="quarter" idx="3"/>
          </p:nvPr>
        </p:nvSpPr>
        <p:spPr bwMode="auto">
          <a:xfrm>
            <a:off x="700566" y="4416081"/>
            <a:ext cx="5609270" cy="4182873"/>
          </a:xfrm>
          <a:prstGeom prst="rect">
            <a:avLst/>
          </a:prstGeom>
          <a:noFill/>
          <a:ln w="9525">
            <a:noFill/>
            <a:miter lim="800000"/>
            <a:headEnd/>
            <a:tailEnd/>
          </a:ln>
          <a:effectLst/>
        </p:spPr>
        <p:txBody>
          <a:bodyPr vert="horz" wrap="square" lIns="93114" tIns="46558" rIns="93114" bIns="4655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150" name="Rectangle 6"/>
          <p:cNvSpPr>
            <a:spLocks noGrp="1" noChangeArrowheads="1"/>
          </p:cNvSpPr>
          <p:nvPr>
            <p:ph type="ftr" sz="quarter" idx="4"/>
          </p:nvPr>
        </p:nvSpPr>
        <p:spPr bwMode="auto">
          <a:xfrm>
            <a:off x="1" y="8829985"/>
            <a:ext cx="3038552" cy="464602"/>
          </a:xfrm>
          <a:prstGeom prst="rect">
            <a:avLst/>
          </a:prstGeom>
          <a:noFill/>
          <a:ln w="9525">
            <a:noFill/>
            <a:miter lim="800000"/>
            <a:headEnd/>
            <a:tailEnd/>
          </a:ln>
          <a:effectLst/>
        </p:spPr>
        <p:txBody>
          <a:bodyPr vert="horz" wrap="square" lIns="93114" tIns="46558" rIns="93114" bIns="46558" numCol="1" anchor="b" anchorCtr="0" compatLnSpc="1">
            <a:prstTxWarp prst="textNoShape">
              <a:avLst/>
            </a:prstTxWarp>
          </a:bodyPr>
          <a:lstStyle>
            <a:lvl1pPr algn="l" defTabSz="931552">
              <a:defRPr sz="1300"/>
            </a:lvl1pPr>
          </a:lstStyle>
          <a:p>
            <a:endParaRPr lang="en-US"/>
          </a:p>
        </p:txBody>
      </p:sp>
      <p:sp>
        <p:nvSpPr>
          <p:cNvPr id="6151" name="Rectangle 7"/>
          <p:cNvSpPr>
            <a:spLocks noGrp="1" noChangeArrowheads="1"/>
          </p:cNvSpPr>
          <p:nvPr>
            <p:ph type="sldNum" sz="quarter" idx="5"/>
          </p:nvPr>
        </p:nvSpPr>
        <p:spPr bwMode="auto">
          <a:xfrm>
            <a:off x="3970662" y="8829985"/>
            <a:ext cx="3038552" cy="464602"/>
          </a:xfrm>
          <a:prstGeom prst="rect">
            <a:avLst/>
          </a:prstGeom>
          <a:noFill/>
          <a:ln w="9525">
            <a:noFill/>
            <a:miter lim="800000"/>
            <a:headEnd/>
            <a:tailEnd/>
          </a:ln>
          <a:effectLst/>
        </p:spPr>
        <p:txBody>
          <a:bodyPr vert="horz" wrap="square" lIns="93114" tIns="46558" rIns="93114" bIns="46558" numCol="1" anchor="b" anchorCtr="0" compatLnSpc="1">
            <a:prstTxWarp prst="textNoShape">
              <a:avLst/>
            </a:prstTxWarp>
          </a:bodyPr>
          <a:lstStyle>
            <a:lvl1pPr algn="r" defTabSz="931552">
              <a:defRPr sz="1300"/>
            </a:lvl1pPr>
          </a:lstStyle>
          <a:p>
            <a:fld id="{9B677E04-55BE-4B70-B886-57F4E23FEBCD}" type="slidenum">
              <a:rPr lang="en-US"/>
              <a:pPr/>
              <a:t>‹#›</a:t>
            </a:fld>
            <a:endParaRPr lang="en-US"/>
          </a:p>
        </p:txBody>
      </p:sp>
    </p:spTree>
    <p:extLst>
      <p:ext uri="{BB962C8B-B14F-4D97-AF65-F5344CB8AC3E}">
        <p14:creationId xmlns:p14="http://schemas.microsoft.com/office/powerpoint/2010/main" val="98918791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400" kern="1200">
        <a:solidFill>
          <a:schemeClr val="tx1"/>
        </a:solidFill>
        <a:latin typeface="Arial" charset="0"/>
        <a:ea typeface="+mn-ea"/>
        <a:cs typeface="+mn-cs"/>
      </a:defRPr>
    </a:lvl1pPr>
    <a:lvl2pPr marL="526190" algn="l" rtl="0" fontAlgn="base">
      <a:spcBef>
        <a:spcPct val="30000"/>
      </a:spcBef>
      <a:spcAft>
        <a:spcPct val="0"/>
      </a:spcAft>
      <a:defRPr sz="1400" kern="1200">
        <a:solidFill>
          <a:schemeClr val="tx1"/>
        </a:solidFill>
        <a:latin typeface="Arial" charset="0"/>
        <a:ea typeface="+mn-ea"/>
        <a:cs typeface="+mn-cs"/>
      </a:defRPr>
    </a:lvl2pPr>
    <a:lvl3pPr marL="1052385" algn="l" rtl="0" fontAlgn="base">
      <a:spcBef>
        <a:spcPct val="30000"/>
      </a:spcBef>
      <a:spcAft>
        <a:spcPct val="0"/>
      </a:spcAft>
      <a:defRPr sz="1400" kern="1200">
        <a:solidFill>
          <a:schemeClr val="tx1"/>
        </a:solidFill>
        <a:latin typeface="Arial" charset="0"/>
        <a:ea typeface="+mn-ea"/>
        <a:cs typeface="+mn-cs"/>
      </a:defRPr>
    </a:lvl3pPr>
    <a:lvl4pPr marL="1578570" algn="l" rtl="0" fontAlgn="base">
      <a:spcBef>
        <a:spcPct val="30000"/>
      </a:spcBef>
      <a:spcAft>
        <a:spcPct val="0"/>
      </a:spcAft>
      <a:defRPr sz="1400" kern="1200">
        <a:solidFill>
          <a:schemeClr val="tx1"/>
        </a:solidFill>
        <a:latin typeface="Arial" charset="0"/>
        <a:ea typeface="+mn-ea"/>
        <a:cs typeface="+mn-cs"/>
      </a:defRPr>
    </a:lvl4pPr>
    <a:lvl5pPr marL="2104760" algn="l" rtl="0" fontAlgn="base">
      <a:spcBef>
        <a:spcPct val="30000"/>
      </a:spcBef>
      <a:spcAft>
        <a:spcPct val="0"/>
      </a:spcAft>
      <a:defRPr sz="1400" kern="1200">
        <a:solidFill>
          <a:schemeClr val="tx1"/>
        </a:solidFill>
        <a:latin typeface="Arial" charset="0"/>
        <a:ea typeface="+mn-ea"/>
        <a:cs typeface="+mn-cs"/>
      </a:defRPr>
    </a:lvl5pPr>
    <a:lvl6pPr marL="2630954" algn="l" defTabSz="1052385" rtl="0" eaLnBrk="1" latinLnBrk="0" hangingPunct="1">
      <a:defRPr sz="1400" kern="1200">
        <a:solidFill>
          <a:schemeClr val="tx1"/>
        </a:solidFill>
        <a:latin typeface="+mn-lt"/>
        <a:ea typeface="+mn-ea"/>
        <a:cs typeface="+mn-cs"/>
      </a:defRPr>
    </a:lvl6pPr>
    <a:lvl7pPr marL="3157144" algn="l" defTabSz="1052385" rtl="0" eaLnBrk="1" latinLnBrk="0" hangingPunct="1">
      <a:defRPr sz="1400" kern="1200">
        <a:solidFill>
          <a:schemeClr val="tx1"/>
        </a:solidFill>
        <a:latin typeface="+mn-lt"/>
        <a:ea typeface="+mn-ea"/>
        <a:cs typeface="+mn-cs"/>
      </a:defRPr>
    </a:lvl7pPr>
    <a:lvl8pPr marL="3683334" algn="l" defTabSz="1052385" rtl="0" eaLnBrk="1" latinLnBrk="0" hangingPunct="1">
      <a:defRPr sz="1400" kern="1200">
        <a:solidFill>
          <a:schemeClr val="tx1"/>
        </a:solidFill>
        <a:latin typeface="+mn-lt"/>
        <a:ea typeface="+mn-ea"/>
        <a:cs typeface="+mn-cs"/>
      </a:defRPr>
    </a:lvl8pPr>
    <a:lvl9pPr marL="4209529" algn="l" defTabSz="1052385"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1363" y="698500"/>
            <a:ext cx="2987675" cy="348615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B677E04-55BE-4B70-B886-57F4E23FEBCD}" type="slidenum">
              <a:rPr lang="en-US" smtClean="0"/>
              <a:pPr/>
              <a:t>1</a:t>
            </a:fld>
            <a:endParaRPr lang="en-US"/>
          </a:p>
        </p:txBody>
      </p:sp>
    </p:spTree>
    <p:extLst>
      <p:ext uri="{BB962C8B-B14F-4D97-AF65-F5344CB8AC3E}">
        <p14:creationId xmlns:p14="http://schemas.microsoft.com/office/powerpoint/2010/main" val="1992616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613128" y="17280284"/>
            <a:ext cx="29664389" cy="1850688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2092291" y="5547360"/>
            <a:ext cx="28763107" cy="8427126"/>
          </a:xfrm>
          <a:effectLst/>
        </p:spPr>
        <p:txBody>
          <a:bodyPr anchor="b">
            <a:normAutofit/>
          </a:bodyPr>
          <a:lstStyle>
            <a:lvl1pPr>
              <a:defRPr sz="1296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2092291" y="13974489"/>
            <a:ext cx="28763107" cy="3305798"/>
          </a:xfrm>
        </p:spPr>
        <p:txBody>
          <a:bodyPr anchor="t">
            <a:normAutofit/>
          </a:bodyPr>
          <a:lstStyle>
            <a:lvl1pPr marL="0" indent="0" algn="l">
              <a:buNone/>
              <a:defRPr sz="5760" cap="all">
                <a:solidFill>
                  <a:schemeClr val="accent2"/>
                </a:solidFill>
              </a:defRPr>
            </a:lvl1pPr>
            <a:lvl2pPr marL="1645920" indent="0" algn="ctr">
              <a:buNone/>
              <a:defRPr>
                <a:solidFill>
                  <a:schemeClr val="tx1">
                    <a:tint val="75000"/>
                  </a:schemeClr>
                </a:solidFill>
              </a:defRPr>
            </a:lvl2pPr>
            <a:lvl3pPr marL="3291840" indent="0" algn="ctr">
              <a:buNone/>
              <a:defRPr>
                <a:solidFill>
                  <a:schemeClr val="tx1">
                    <a:tint val="75000"/>
                  </a:schemeClr>
                </a:solidFill>
              </a:defRPr>
            </a:lvl3pPr>
            <a:lvl4pPr marL="4937760" indent="0" algn="ctr">
              <a:buNone/>
              <a:defRPr>
                <a:solidFill>
                  <a:schemeClr val="tx1">
                    <a:tint val="75000"/>
                  </a:schemeClr>
                </a:solidFill>
              </a:defRPr>
            </a:lvl4pPr>
            <a:lvl5pPr marL="6583680" indent="0" algn="ctr">
              <a:buNone/>
              <a:defRPr>
                <a:solidFill>
                  <a:schemeClr val="tx1">
                    <a:tint val="75000"/>
                  </a:schemeClr>
                </a:solidFill>
              </a:defRPr>
            </a:lvl5pPr>
            <a:lvl6pPr marL="8229600" indent="0" algn="ctr">
              <a:buNone/>
              <a:defRPr>
                <a:solidFill>
                  <a:schemeClr val="tx1">
                    <a:tint val="75000"/>
                  </a:schemeClr>
                </a:solidFill>
              </a:defRPr>
            </a:lvl6pPr>
            <a:lvl7pPr marL="9875520" indent="0" algn="ctr">
              <a:buNone/>
              <a:defRPr>
                <a:solidFill>
                  <a:schemeClr val="tx1">
                    <a:tint val="75000"/>
                  </a:schemeClr>
                </a:solidFill>
              </a:defRPr>
            </a:lvl7pPr>
            <a:lvl8pPr marL="11521440" indent="0" algn="ctr">
              <a:buNone/>
              <a:defRPr>
                <a:solidFill>
                  <a:schemeClr val="tx1">
                    <a:tint val="75000"/>
                  </a:schemeClr>
                </a:solidFill>
              </a:defRPr>
            </a:lvl8pPr>
            <a:lvl9pPr marL="1316736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8DA4B478-30AE-457A-B473-CB0F52B6CBE1}" type="slidenum">
              <a:rPr lang="en-US" smtClean="0"/>
              <a:pPr/>
              <a:t>‹#›</a:t>
            </a:fld>
            <a:endParaRPr lang="en-US"/>
          </a:p>
        </p:txBody>
      </p:sp>
    </p:spTree>
    <p:extLst>
      <p:ext uri="{BB962C8B-B14F-4D97-AF65-F5344CB8AC3E}">
        <p14:creationId xmlns:p14="http://schemas.microsoft.com/office/powerpoint/2010/main" val="2326766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1613133" y="3358463"/>
            <a:ext cx="29659345" cy="704943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2092291" y="12476820"/>
            <a:ext cx="28763107" cy="20332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A1DB2-406B-4DEC-ACCD-F27CA6FFB482}" type="slidenum">
              <a:rPr lang="en-US" smtClean="0"/>
              <a:pPr/>
              <a:t>‹#›</a:t>
            </a:fld>
            <a:endParaRPr lang="en-US"/>
          </a:p>
        </p:txBody>
      </p:sp>
    </p:spTree>
    <p:extLst>
      <p:ext uri="{BB962C8B-B14F-4D97-AF65-F5344CB8AC3E}">
        <p14:creationId xmlns:p14="http://schemas.microsoft.com/office/powerpoint/2010/main" val="2162860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1629528" y="28795052"/>
            <a:ext cx="29659345" cy="704943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2092296" y="17004809"/>
            <a:ext cx="28763104" cy="8427126"/>
          </a:xfrm>
        </p:spPr>
        <p:txBody>
          <a:bodyPr anchor="b">
            <a:normAutofit/>
          </a:bodyPr>
          <a:lstStyle>
            <a:lvl1pPr algn="l">
              <a:defRPr sz="1296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92296" y="25431935"/>
            <a:ext cx="28763104" cy="3363114"/>
          </a:xfrm>
        </p:spPr>
        <p:txBody>
          <a:bodyPr anchor="t">
            <a:normAutofit/>
          </a:bodyPr>
          <a:lstStyle>
            <a:lvl1pPr marL="0" indent="0" algn="l">
              <a:buNone/>
              <a:defRPr sz="6480" cap="all">
                <a:solidFill>
                  <a:schemeClr val="accent2"/>
                </a:solidFill>
              </a:defRPr>
            </a:lvl1pPr>
            <a:lvl2pPr marL="1645920" indent="0">
              <a:buNone/>
              <a:defRPr sz="6480">
                <a:solidFill>
                  <a:schemeClr val="tx1">
                    <a:tint val="75000"/>
                  </a:schemeClr>
                </a:solidFill>
              </a:defRPr>
            </a:lvl2pPr>
            <a:lvl3pPr marL="3291840" indent="0">
              <a:buNone/>
              <a:defRPr sz="5760">
                <a:solidFill>
                  <a:schemeClr val="tx1">
                    <a:tint val="75000"/>
                  </a:schemeClr>
                </a:solidFill>
              </a:defRPr>
            </a:lvl3pPr>
            <a:lvl4pPr marL="4937760" indent="0">
              <a:buNone/>
              <a:defRPr sz="5040">
                <a:solidFill>
                  <a:schemeClr val="tx1">
                    <a:tint val="75000"/>
                  </a:schemeClr>
                </a:solidFill>
              </a:defRPr>
            </a:lvl4pPr>
            <a:lvl5pPr marL="6583680" indent="0">
              <a:buNone/>
              <a:defRPr sz="5040">
                <a:solidFill>
                  <a:schemeClr val="tx1">
                    <a:tint val="75000"/>
                  </a:schemeClr>
                </a:solidFill>
              </a:defRPr>
            </a:lvl5pPr>
            <a:lvl6pPr marL="8229600" indent="0">
              <a:buNone/>
              <a:defRPr sz="5040">
                <a:solidFill>
                  <a:schemeClr val="tx1">
                    <a:tint val="75000"/>
                  </a:schemeClr>
                </a:solidFill>
              </a:defRPr>
            </a:lvl6pPr>
            <a:lvl7pPr marL="9875520" indent="0">
              <a:buNone/>
              <a:defRPr sz="5040">
                <a:solidFill>
                  <a:schemeClr val="tx1">
                    <a:tint val="75000"/>
                  </a:schemeClr>
                </a:solidFill>
              </a:defRPr>
            </a:lvl7pPr>
            <a:lvl8pPr marL="11521440" indent="0">
              <a:buNone/>
              <a:defRPr sz="5040">
                <a:solidFill>
                  <a:schemeClr val="tx1">
                    <a:tint val="75000"/>
                  </a:schemeClr>
                </a:solidFill>
              </a:defRPr>
            </a:lvl8pPr>
            <a:lvl9pPr marL="13167360" indent="0">
              <a:buNone/>
              <a:defRPr sz="5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2CB9D164-75F9-4F64-9452-775C071E76FC}" type="slidenum">
              <a:rPr lang="en-US" smtClean="0"/>
              <a:pPr/>
              <a:t>‹#›</a:t>
            </a:fld>
            <a:endParaRPr lang="en-US"/>
          </a:p>
        </p:txBody>
      </p:sp>
    </p:spTree>
    <p:extLst>
      <p:ext uri="{BB962C8B-B14F-4D97-AF65-F5344CB8AC3E}">
        <p14:creationId xmlns:p14="http://schemas.microsoft.com/office/powerpoint/2010/main" val="315644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1613133" y="3358463"/>
            <a:ext cx="29659345" cy="704943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92293" y="12476814"/>
            <a:ext cx="14038297" cy="203450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787815" y="12476820"/>
            <a:ext cx="14067583" cy="203450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3B3CB9-5E45-49EA-90DE-25D1BA72B864}" type="slidenum">
              <a:rPr lang="en-US" smtClean="0"/>
              <a:pPr/>
              <a:t>‹#›</a:t>
            </a:fld>
            <a:endParaRPr lang="en-US"/>
          </a:p>
        </p:txBody>
      </p:sp>
    </p:spTree>
    <p:extLst>
      <p:ext uri="{BB962C8B-B14F-4D97-AF65-F5344CB8AC3E}">
        <p14:creationId xmlns:p14="http://schemas.microsoft.com/office/powerpoint/2010/main" val="3696404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a:spLocks noChangeAspect="1"/>
          </p:cNvSpPr>
          <p:nvPr/>
        </p:nvSpPr>
        <p:spPr>
          <a:xfrm>
            <a:off x="1613133" y="3358463"/>
            <a:ext cx="29659345" cy="704943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3193988" y="12476817"/>
            <a:ext cx="12936600" cy="3227067"/>
          </a:xfrm>
        </p:spPr>
        <p:txBody>
          <a:bodyPr anchor="b">
            <a:noAutofit/>
          </a:bodyPr>
          <a:lstStyle>
            <a:lvl1pPr marL="0" indent="0">
              <a:buNone/>
              <a:defRPr sz="7920" b="0">
                <a:solidFill>
                  <a:schemeClr val="accent2"/>
                </a:soli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2092293" y="16385889"/>
            <a:ext cx="14038297" cy="16435994"/>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7889511" y="12476817"/>
            <a:ext cx="12965886" cy="3227067"/>
          </a:xfrm>
        </p:spPr>
        <p:txBody>
          <a:bodyPr anchor="b">
            <a:noAutofit/>
          </a:bodyPr>
          <a:lstStyle>
            <a:lvl1pPr marL="0" indent="0">
              <a:buNone/>
              <a:defRPr sz="7920" b="0">
                <a:solidFill>
                  <a:schemeClr val="accent2"/>
                </a:soli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16787815" y="16385889"/>
            <a:ext cx="14067583" cy="16435994"/>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E4D32C-80AA-4C2D-BDDA-8A049BF67412}" type="slidenum">
              <a:rPr lang="en-US" smtClean="0"/>
              <a:pPr/>
              <a:t>‹#›</a:t>
            </a:fld>
            <a:endParaRPr lang="en-US"/>
          </a:p>
        </p:txBody>
      </p:sp>
    </p:spTree>
    <p:extLst>
      <p:ext uri="{BB962C8B-B14F-4D97-AF65-F5344CB8AC3E}">
        <p14:creationId xmlns:p14="http://schemas.microsoft.com/office/powerpoint/2010/main" val="2040065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a:spLocks noChangeAspect="1"/>
          </p:cNvSpPr>
          <p:nvPr/>
        </p:nvSpPr>
        <p:spPr>
          <a:xfrm>
            <a:off x="1613133" y="3358463"/>
            <a:ext cx="29659345" cy="704943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E19335-86D7-4195-A72B-1E47A7D056C6}" type="slidenum">
              <a:rPr lang="en-US" smtClean="0"/>
              <a:pPr/>
              <a:t>‹#›</a:t>
            </a:fld>
            <a:endParaRPr lang="en-US"/>
          </a:p>
        </p:txBody>
      </p:sp>
    </p:spTree>
    <p:extLst>
      <p:ext uri="{BB962C8B-B14F-4D97-AF65-F5344CB8AC3E}">
        <p14:creationId xmlns:p14="http://schemas.microsoft.com/office/powerpoint/2010/main" val="623851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3C9475-9DCA-4ECA-BFD1-A83A9922814C}" type="slidenum">
              <a:rPr lang="en-US" smtClean="0"/>
              <a:pPr/>
              <a:t>‹#›</a:t>
            </a:fld>
            <a:endParaRPr lang="en-US"/>
          </a:p>
        </p:txBody>
      </p:sp>
    </p:spTree>
    <p:extLst>
      <p:ext uri="{BB962C8B-B14F-4D97-AF65-F5344CB8AC3E}">
        <p14:creationId xmlns:p14="http://schemas.microsoft.com/office/powerpoint/2010/main" val="1455926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1629528" y="28795049"/>
            <a:ext cx="29659345" cy="713833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2092869" y="29468858"/>
            <a:ext cx="12731850" cy="3861278"/>
          </a:xfrm>
        </p:spPr>
        <p:txBody>
          <a:bodyPr anchor="ctr"/>
          <a:lstStyle>
            <a:lvl1pPr algn="l">
              <a:defRPr sz="72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1607036" y="3366720"/>
            <a:ext cx="29665440" cy="23546880"/>
          </a:xfrm>
        </p:spPr>
        <p:txBody>
          <a:bodyPr anchor="ctr">
            <a:normAutofit/>
          </a:bodyPr>
          <a:lstStyle>
            <a:lvl1pPr>
              <a:defRPr sz="7200">
                <a:solidFill>
                  <a:schemeClr val="tx2"/>
                </a:solidFill>
              </a:defRPr>
            </a:lvl1pPr>
            <a:lvl2pPr>
              <a:defRPr sz="6480">
                <a:solidFill>
                  <a:schemeClr val="tx2"/>
                </a:solidFill>
              </a:defRPr>
            </a:lvl2pPr>
            <a:lvl3pPr>
              <a:defRPr sz="5760">
                <a:solidFill>
                  <a:schemeClr val="tx2"/>
                </a:solidFill>
              </a:defRPr>
            </a:lvl3pPr>
            <a:lvl4pPr>
              <a:defRPr sz="5040">
                <a:solidFill>
                  <a:schemeClr val="tx2"/>
                </a:solidFill>
              </a:defRPr>
            </a:lvl4pPr>
            <a:lvl5pPr>
              <a:defRPr sz="5040">
                <a:solidFill>
                  <a:schemeClr val="tx2"/>
                </a:solidFill>
              </a:defRPr>
            </a:lvl5pPr>
            <a:lvl6pPr>
              <a:defRPr sz="5040">
                <a:solidFill>
                  <a:schemeClr val="tx2"/>
                </a:solidFill>
              </a:defRPr>
            </a:lvl6pPr>
            <a:lvl7pPr>
              <a:defRPr sz="5040">
                <a:solidFill>
                  <a:schemeClr val="tx2"/>
                </a:solidFill>
              </a:defRPr>
            </a:lvl7pPr>
            <a:lvl8pPr>
              <a:defRPr sz="5040">
                <a:solidFill>
                  <a:schemeClr val="tx2"/>
                </a:solidFill>
              </a:defRPr>
            </a:lvl8pPr>
            <a:lvl9pPr>
              <a:defRPr sz="504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500223" y="29468855"/>
            <a:ext cx="15355177" cy="3861284"/>
          </a:xfrm>
        </p:spPr>
        <p:txBody>
          <a:bodyPr anchor="ctr">
            <a:normAutofit/>
          </a:bodyPr>
          <a:lstStyle>
            <a:lvl1pPr marL="0" indent="0" algn="r">
              <a:buNone/>
              <a:defRPr sz="3960">
                <a:solidFill>
                  <a:schemeClr val="bg1"/>
                </a:solidFill>
              </a:defRPr>
            </a:lvl1pPr>
            <a:lvl2pPr marL="1645920" indent="0">
              <a:buNone/>
              <a:defRPr sz="396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5F329188-8303-4A03-B534-343C858DB058}" type="slidenum">
              <a:rPr lang="en-US" smtClean="0"/>
              <a:pPr/>
              <a:t>‹#›</a:t>
            </a:fld>
            <a:endParaRPr lang="en-US"/>
          </a:p>
        </p:txBody>
      </p:sp>
    </p:spTree>
    <p:extLst>
      <p:ext uri="{BB962C8B-B14F-4D97-AF65-F5344CB8AC3E}">
        <p14:creationId xmlns:p14="http://schemas.microsoft.com/office/powerpoint/2010/main" val="761493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92291" y="26282978"/>
            <a:ext cx="28763107" cy="3173733"/>
          </a:xfrm>
        </p:spPr>
        <p:txBody>
          <a:bodyPr anchor="b">
            <a:normAutofit/>
          </a:bodyPr>
          <a:lstStyle>
            <a:lvl1pPr algn="l">
              <a:defRPr sz="864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613135" y="3358460"/>
            <a:ext cx="29659342" cy="19920611"/>
          </a:xfrm>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a:t>Click icon to add picture</a:t>
            </a:r>
            <a:endParaRPr lang="en-US" dirty="0"/>
          </a:p>
        </p:txBody>
      </p:sp>
      <p:sp>
        <p:nvSpPr>
          <p:cNvPr id="4" name="Text Placeholder 3"/>
          <p:cNvSpPr>
            <a:spLocks noGrp="1"/>
          </p:cNvSpPr>
          <p:nvPr>
            <p:ph type="body" sz="half" idx="2"/>
          </p:nvPr>
        </p:nvSpPr>
        <p:spPr>
          <a:xfrm>
            <a:off x="2092291" y="29456708"/>
            <a:ext cx="28763107" cy="3352558"/>
          </a:xfrm>
        </p:spPr>
        <p:txBody>
          <a:bodyPr>
            <a:normAutofit/>
          </a:bodyPr>
          <a:lstStyle>
            <a:lvl1pPr marL="0" indent="0">
              <a:buNone/>
              <a:defRPr sz="432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93FCD7-CCB8-4EAF-82F8-FEDE6E958CAD}" type="slidenum">
              <a:rPr lang="en-US" smtClean="0"/>
              <a:pPr/>
              <a:t>‹#›</a:t>
            </a:fld>
            <a:endParaRPr lang="en-US"/>
          </a:p>
        </p:txBody>
      </p:sp>
    </p:spTree>
    <p:extLst>
      <p:ext uri="{BB962C8B-B14F-4D97-AF65-F5344CB8AC3E}">
        <p14:creationId xmlns:p14="http://schemas.microsoft.com/office/powerpoint/2010/main" val="1010624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a:spLocks noChangeAspect="1"/>
          </p:cNvSpPr>
          <p:nvPr/>
        </p:nvSpPr>
        <p:spPr>
          <a:xfrm>
            <a:off x="1613133" y="3358463"/>
            <a:ext cx="29659345" cy="704943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A6237-53D5-4B79-83AF-9C13801DFAD2}" type="slidenum">
              <a:rPr lang="en-US" smtClean="0"/>
              <a:pPr/>
              <a:t>‹#›</a:t>
            </a:fld>
            <a:endParaRPr lang="en-US"/>
          </a:p>
        </p:txBody>
      </p:sp>
    </p:spTree>
    <p:extLst>
      <p:ext uri="{BB962C8B-B14F-4D97-AF65-F5344CB8AC3E}">
        <p14:creationId xmlns:p14="http://schemas.microsoft.com/office/powerpoint/2010/main" val="37660995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23865842" y="3358460"/>
            <a:ext cx="7406636" cy="325749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23865842" y="3784063"/>
            <a:ext cx="5411243" cy="29025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92293" y="3784063"/>
            <a:ext cx="21319952" cy="29025209"/>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24282918" y="33354364"/>
            <a:ext cx="3411619" cy="2044700"/>
          </a:xfrm>
        </p:spPr>
        <p:txBody>
          <a:bodyPr/>
          <a:lstStyle>
            <a:lvl1pPr>
              <a:defRPr>
                <a:solidFill>
                  <a:schemeClr val="accent1">
                    <a:lumMod val="75000"/>
                    <a:lumOff val="25000"/>
                  </a:schemeClr>
                </a:solidFill>
              </a:defRPr>
            </a:lvl1pPr>
          </a:lstStyle>
          <a:p>
            <a:endParaRPr lang="en-US"/>
          </a:p>
        </p:txBody>
      </p:sp>
      <p:sp>
        <p:nvSpPr>
          <p:cNvPr id="5" name="Footer Placeholder 4"/>
          <p:cNvSpPr>
            <a:spLocks noGrp="1"/>
          </p:cNvSpPr>
          <p:nvPr>
            <p:ph type="ftr" sz="quarter" idx="11"/>
          </p:nvPr>
        </p:nvSpPr>
        <p:spPr>
          <a:xfrm>
            <a:off x="2092293" y="33330139"/>
            <a:ext cx="21319952" cy="2044700"/>
          </a:xfrm>
        </p:spPr>
        <p:txBody>
          <a:body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602AB4CE-90C1-4ED9-AAF0-F651BDCEA017}" type="slidenum">
              <a:rPr lang="en-US" smtClean="0"/>
              <a:pPr/>
              <a:t>‹#›</a:t>
            </a:fld>
            <a:endParaRPr lang="en-US"/>
          </a:p>
        </p:txBody>
      </p:sp>
    </p:spTree>
    <p:extLst>
      <p:ext uri="{BB962C8B-B14F-4D97-AF65-F5344CB8AC3E}">
        <p14:creationId xmlns:p14="http://schemas.microsoft.com/office/powerpoint/2010/main" val="7176196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645920" y="1536701"/>
            <a:ext cx="29626560" cy="6400800"/>
          </a:xfrm>
          <a:prstGeom prst="rect">
            <a:avLst/>
          </a:prstGeom>
        </p:spPr>
        <p:txBody>
          <a:bodyPr lIns="105284" tIns="52642" rIns="105284" bIns="52642"/>
          <a:lstStyle/>
          <a:p>
            <a:r>
              <a:rPr lang="en-US"/>
              <a:t>Click to edit Master title style</a:t>
            </a:r>
          </a:p>
        </p:txBody>
      </p:sp>
      <p:sp>
        <p:nvSpPr>
          <p:cNvPr id="3" name="Content Placeholder 2"/>
          <p:cNvSpPr>
            <a:spLocks noGrp="1"/>
          </p:cNvSpPr>
          <p:nvPr>
            <p:ph sz="quarter" idx="1"/>
          </p:nvPr>
        </p:nvSpPr>
        <p:spPr>
          <a:xfrm>
            <a:off x="1645921" y="8959852"/>
            <a:ext cx="14752321" cy="12519027"/>
          </a:xfrm>
          <a:prstGeom prst="rect">
            <a:avLst/>
          </a:prstGeom>
        </p:spPr>
        <p:txBody>
          <a:bodyPr lIns="105284" tIns="52642" rIns="105284" bIns="52642"/>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6520160" y="8959852"/>
            <a:ext cx="14752321" cy="12519027"/>
          </a:xfrm>
          <a:prstGeom prst="rect">
            <a:avLst/>
          </a:prstGeom>
        </p:spPr>
        <p:txBody>
          <a:bodyPr lIns="105284" tIns="52642" rIns="105284" bIns="52642"/>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645921" y="21783676"/>
            <a:ext cx="14752321" cy="12522200"/>
          </a:xfrm>
          <a:prstGeom prst="rect">
            <a:avLst/>
          </a:prstGeom>
        </p:spPr>
        <p:txBody>
          <a:bodyPr lIns="105284" tIns="52642" rIns="105284" bIns="52642"/>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16520160" y="21783676"/>
            <a:ext cx="14752321" cy="12522200"/>
          </a:xfrm>
          <a:prstGeom prst="rect">
            <a:avLst/>
          </a:prstGeom>
        </p:spPr>
        <p:txBody>
          <a:bodyPr lIns="105284" tIns="52642" rIns="105284" bIns="52642"/>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2468880" y="34991678"/>
            <a:ext cx="6858000" cy="2559050"/>
          </a:xfrm>
        </p:spPr>
        <p:txBody>
          <a:bodyPr/>
          <a:lstStyle>
            <a:lvl1pPr>
              <a:defRPr/>
            </a:lvl1pPr>
          </a:lstStyle>
          <a:p>
            <a:endParaRPr lang="en-US"/>
          </a:p>
        </p:txBody>
      </p:sp>
      <p:sp>
        <p:nvSpPr>
          <p:cNvPr id="8" name="Footer Placeholder 7"/>
          <p:cNvSpPr>
            <a:spLocks noGrp="1"/>
          </p:cNvSpPr>
          <p:nvPr>
            <p:ph type="ftr" sz="quarter" idx="11"/>
          </p:nvPr>
        </p:nvSpPr>
        <p:spPr>
          <a:xfrm>
            <a:off x="11247120" y="34991678"/>
            <a:ext cx="10424160" cy="2559050"/>
          </a:xfrm>
        </p:spPr>
        <p:txBody>
          <a:bodyPr/>
          <a:lstStyle>
            <a:lvl1pPr>
              <a:defRPr/>
            </a:lvl1pPr>
          </a:lstStyle>
          <a:p>
            <a:endParaRPr lang="en-US"/>
          </a:p>
        </p:txBody>
      </p:sp>
      <p:sp>
        <p:nvSpPr>
          <p:cNvPr id="9" name="Slide Number Placeholder 8"/>
          <p:cNvSpPr>
            <a:spLocks noGrp="1"/>
          </p:cNvSpPr>
          <p:nvPr>
            <p:ph type="sldNum" sz="quarter" idx="12"/>
          </p:nvPr>
        </p:nvSpPr>
        <p:spPr>
          <a:xfrm>
            <a:off x="23591520" y="34991678"/>
            <a:ext cx="6858000" cy="2559050"/>
          </a:xfrm>
        </p:spPr>
        <p:txBody>
          <a:bodyPr/>
          <a:lstStyle>
            <a:lvl1pPr>
              <a:defRPr/>
            </a:lvl1pPr>
          </a:lstStyle>
          <a:p>
            <a:fld id="{95C5A566-108D-4189-B324-33B88B93C58D}" type="slidenum">
              <a:rPr lang="en-US"/>
              <a:pPr/>
              <a:t>‹#›</a:t>
            </a:fld>
            <a:endParaRPr lang="en-US"/>
          </a:p>
        </p:txBody>
      </p:sp>
    </p:spTree>
    <p:extLst>
      <p:ext uri="{BB962C8B-B14F-4D97-AF65-F5344CB8AC3E}">
        <p14:creationId xmlns:p14="http://schemas.microsoft.com/office/powerpoint/2010/main" val="1088593318"/>
      </p:ext>
    </p:extLst>
  </p:cSld>
  <p:clrMapOvr>
    <a:masterClrMapping/>
  </p:clrMapOvr>
  <p:transition spd="med">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92291" y="3849857"/>
            <a:ext cx="28763107" cy="606664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2092291" y="12476817"/>
            <a:ext cx="28763107" cy="20332446"/>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013577" y="33354364"/>
            <a:ext cx="7680960" cy="2044700"/>
          </a:xfrm>
          <a:prstGeom prst="rect">
            <a:avLst/>
          </a:prstGeom>
        </p:spPr>
        <p:txBody>
          <a:bodyPr vert="horz" lIns="91440" tIns="45720" rIns="91440" bIns="45720" rtlCol="0" anchor="ctr"/>
          <a:lstStyle>
            <a:lvl1pPr algn="r">
              <a:defRPr sz="3240">
                <a:solidFill>
                  <a:schemeClr val="accent2"/>
                </a:solidFill>
              </a:defRPr>
            </a:lvl1pPr>
          </a:lstStyle>
          <a:p>
            <a:endParaRPr lang="en-US"/>
          </a:p>
        </p:txBody>
      </p:sp>
      <p:sp>
        <p:nvSpPr>
          <p:cNvPr id="5" name="Footer Placeholder 4"/>
          <p:cNvSpPr>
            <a:spLocks noGrp="1"/>
          </p:cNvSpPr>
          <p:nvPr>
            <p:ph type="ftr" sz="quarter" idx="3"/>
          </p:nvPr>
        </p:nvSpPr>
        <p:spPr>
          <a:xfrm>
            <a:off x="2092293" y="33330139"/>
            <a:ext cx="17534106" cy="2044700"/>
          </a:xfrm>
          <a:prstGeom prst="rect">
            <a:avLst/>
          </a:prstGeom>
        </p:spPr>
        <p:txBody>
          <a:bodyPr vert="horz" lIns="91440" tIns="45720" rIns="91440" bIns="45720" rtlCol="0" anchor="ctr"/>
          <a:lstStyle>
            <a:lvl1pPr algn="l">
              <a:defRPr sz="3240" cap="all">
                <a:solidFill>
                  <a:schemeClr val="accent2"/>
                </a:solidFill>
              </a:defRPr>
            </a:lvl1pPr>
          </a:lstStyle>
          <a:p>
            <a:endParaRPr lang="en-US"/>
          </a:p>
        </p:txBody>
      </p:sp>
      <p:sp>
        <p:nvSpPr>
          <p:cNvPr id="6" name="Slide Number Placeholder 5"/>
          <p:cNvSpPr>
            <a:spLocks noGrp="1"/>
          </p:cNvSpPr>
          <p:nvPr>
            <p:ph type="sldNum" sz="quarter" idx="4"/>
          </p:nvPr>
        </p:nvSpPr>
        <p:spPr>
          <a:xfrm>
            <a:off x="28081714" y="33354364"/>
            <a:ext cx="2773685" cy="2044700"/>
          </a:xfrm>
          <a:prstGeom prst="rect">
            <a:avLst/>
          </a:prstGeom>
        </p:spPr>
        <p:txBody>
          <a:bodyPr vert="horz" lIns="91440" tIns="45720" rIns="91440" bIns="45720" rtlCol="0" anchor="ctr"/>
          <a:lstStyle>
            <a:lvl1pPr algn="r">
              <a:defRPr sz="3240">
                <a:solidFill>
                  <a:schemeClr val="accent2"/>
                </a:solidFill>
              </a:defRPr>
            </a:lvl1pPr>
          </a:lstStyle>
          <a:p>
            <a:fld id="{E6D11D12-70BC-4FD5-887A-9B729B6AFC55}" type="slidenum">
              <a:rPr lang="en-US" smtClean="0"/>
              <a:pPr/>
              <a:t>‹#›</a:t>
            </a:fld>
            <a:endParaRPr lang="en-US"/>
          </a:p>
        </p:txBody>
      </p:sp>
    </p:spTree>
    <p:extLst>
      <p:ext uri="{BB962C8B-B14F-4D97-AF65-F5344CB8AC3E}">
        <p14:creationId xmlns:p14="http://schemas.microsoft.com/office/powerpoint/2010/main" val="2714909263"/>
      </p:ext>
    </p:extLst>
  </p:cSld>
  <p:clrMap bg1="lt1" tx1="dk1" bg2="lt2" tx2="dk2" accent1="accent1" accent2="accent2" accent3="accent3" accent4="accent4" accent5="accent5" accent6="accent6" hlink="hlink" folHlink="folHlink"/>
  <p:sldLayoutIdLst>
    <p:sldLayoutId id="2147484924" r:id="rId1"/>
    <p:sldLayoutId id="2147484925" r:id="rId2"/>
    <p:sldLayoutId id="2147484926" r:id="rId3"/>
    <p:sldLayoutId id="2147484927" r:id="rId4"/>
    <p:sldLayoutId id="2147484928" r:id="rId5"/>
    <p:sldLayoutId id="2147484929" r:id="rId6"/>
    <p:sldLayoutId id="2147484930" r:id="rId7"/>
    <p:sldLayoutId id="2147484931" r:id="rId8"/>
    <p:sldLayoutId id="2147484932" r:id="rId9"/>
    <p:sldLayoutId id="2147484933" r:id="rId10"/>
    <p:sldLayoutId id="2147484934" r:id="rId11"/>
    <p:sldLayoutId id="2147484935" r:id="rId12"/>
  </p:sldLayoutIdLst>
  <p:txStyles>
    <p:titleStyle>
      <a:lvl1pPr algn="l" defTabSz="1645920" rtl="0" eaLnBrk="1" latinLnBrk="0" hangingPunct="1">
        <a:spcBef>
          <a:spcPct val="0"/>
        </a:spcBef>
        <a:buNone/>
        <a:defRPr sz="1008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101600" indent="-110160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6480" kern="1200">
          <a:solidFill>
            <a:schemeClr val="tx2"/>
          </a:solidFill>
          <a:latin typeface="+mn-lt"/>
          <a:ea typeface="+mn-ea"/>
          <a:cs typeface="+mn-cs"/>
        </a:defRPr>
      </a:lvl1pPr>
      <a:lvl2pPr marL="2268000" indent="-110160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5760" kern="1200">
          <a:solidFill>
            <a:schemeClr val="tx2"/>
          </a:solidFill>
          <a:latin typeface="+mn-lt"/>
          <a:ea typeface="+mn-ea"/>
          <a:cs typeface="+mn-cs"/>
        </a:defRPr>
      </a:lvl2pPr>
      <a:lvl3pPr marL="3240000" indent="-97200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5040" kern="1200">
          <a:solidFill>
            <a:schemeClr val="tx2"/>
          </a:solidFill>
          <a:latin typeface="+mn-lt"/>
          <a:ea typeface="+mn-ea"/>
          <a:cs typeface="+mn-cs"/>
        </a:defRPr>
      </a:lvl3pPr>
      <a:lvl4pPr marL="4471200" indent="-84240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4320" kern="1200">
          <a:solidFill>
            <a:schemeClr val="tx2"/>
          </a:solidFill>
          <a:latin typeface="+mn-lt"/>
          <a:ea typeface="+mn-ea"/>
          <a:cs typeface="+mn-cs"/>
        </a:defRPr>
      </a:lvl4pPr>
      <a:lvl5pPr marL="5767200" indent="-84240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4320" kern="1200">
          <a:solidFill>
            <a:schemeClr val="tx2"/>
          </a:solidFill>
          <a:latin typeface="+mn-lt"/>
          <a:ea typeface="+mn-ea"/>
          <a:cs typeface="+mn-cs"/>
        </a:defRPr>
      </a:lvl5pPr>
      <a:lvl6pPr marL="6840000" indent="-82296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4320" kern="1200">
          <a:solidFill>
            <a:schemeClr val="tx2"/>
          </a:solidFill>
          <a:latin typeface="+mn-lt"/>
          <a:ea typeface="+mn-ea"/>
          <a:cs typeface="+mn-cs"/>
        </a:defRPr>
      </a:lvl6pPr>
      <a:lvl7pPr marL="7920000" indent="-82296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4320" kern="1200">
          <a:solidFill>
            <a:schemeClr val="tx2"/>
          </a:solidFill>
          <a:latin typeface="+mn-lt"/>
          <a:ea typeface="+mn-ea"/>
          <a:cs typeface="+mn-cs"/>
        </a:defRPr>
      </a:lvl7pPr>
      <a:lvl8pPr marL="9000000" indent="-82296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4320" kern="1200">
          <a:solidFill>
            <a:schemeClr val="tx2"/>
          </a:solidFill>
          <a:latin typeface="+mn-lt"/>
          <a:ea typeface="+mn-ea"/>
          <a:cs typeface="+mn-cs"/>
        </a:defRPr>
      </a:lvl8pPr>
      <a:lvl9pPr marL="10080000" indent="-822960" algn="l" defTabSz="1645920" rtl="0" eaLnBrk="1" latinLnBrk="0" hangingPunct="1">
        <a:spcBef>
          <a:spcPct val="20000"/>
        </a:spcBef>
        <a:spcAft>
          <a:spcPts val="2160"/>
        </a:spcAft>
        <a:buClr>
          <a:schemeClr val="accent2"/>
        </a:buClr>
        <a:buSzPct val="92000"/>
        <a:buFont typeface="Wingdings 2" panose="05020102010507070707" pitchFamily="18" charset="2"/>
        <a:buChar char=""/>
        <a:defRPr sz="4320" kern="1200">
          <a:solidFill>
            <a:schemeClr val="tx2"/>
          </a:solidFill>
          <a:latin typeface="+mn-lt"/>
          <a:ea typeface="+mn-ea"/>
          <a:cs typeface="+mn-cs"/>
        </a:defRPr>
      </a:lvl9pPr>
    </p:bodyStyle>
    <p:otherStyle>
      <a:defPPr>
        <a:defRPr lang="en-US"/>
      </a:defPPr>
      <a:lvl1pPr marL="0" algn="l" defTabSz="1645920" rtl="0" eaLnBrk="1" latinLnBrk="0" hangingPunct="1">
        <a:defRPr sz="6480" kern="1200">
          <a:solidFill>
            <a:schemeClr val="tx1"/>
          </a:solidFill>
          <a:latin typeface="+mn-lt"/>
          <a:ea typeface="+mn-ea"/>
          <a:cs typeface="+mn-cs"/>
        </a:defRPr>
      </a:lvl1pPr>
      <a:lvl2pPr marL="1645920" algn="l" defTabSz="1645920" rtl="0" eaLnBrk="1" latinLnBrk="0" hangingPunct="1">
        <a:defRPr sz="6480" kern="1200">
          <a:solidFill>
            <a:schemeClr val="tx1"/>
          </a:solidFill>
          <a:latin typeface="+mn-lt"/>
          <a:ea typeface="+mn-ea"/>
          <a:cs typeface="+mn-cs"/>
        </a:defRPr>
      </a:lvl2pPr>
      <a:lvl3pPr marL="3291840" algn="l" defTabSz="1645920" rtl="0" eaLnBrk="1" latinLnBrk="0" hangingPunct="1">
        <a:defRPr sz="6480" kern="1200">
          <a:solidFill>
            <a:schemeClr val="tx1"/>
          </a:solidFill>
          <a:latin typeface="+mn-lt"/>
          <a:ea typeface="+mn-ea"/>
          <a:cs typeface="+mn-cs"/>
        </a:defRPr>
      </a:lvl3pPr>
      <a:lvl4pPr marL="4937760" algn="l" defTabSz="1645920" rtl="0" eaLnBrk="1" latinLnBrk="0" hangingPunct="1">
        <a:defRPr sz="6480" kern="1200">
          <a:solidFill>
            <a:schemeClr val="tx1"/>
          </a:solidFill>
          <a:latin typeface="+mn-lt"/>
          <a:ea typeface="+mn-ea"/>
          <a:cs typeface="+mn-cs"/>
        </a:defRPr>
      </a:lvl4pPr>
      <a:lvl5pPr marL="6583680" algn="l" defTabSz="1645920" rtl="0" eaLnBrk="1" latinLnBrk="0" hangingPunct="1">
        <a:defRPr sz="6480" kern="1200">
          <a:solidFill>
            <a:schemeClr val="tx1"/>
          </a:solidFill>
          <a:latin typeface="+mn-lt"/>
          <a:ea typeface="+mn-ea"/>
          <a:cs typeface="+mn-cs"/>
        </a:defRPr>
      </a:lvl5pPr>
      <a:lvl6pPr marL="8229600" algn="l" defTabSz="1645920" rtl="0" eaLnBrk="1" latinLnBrk="0" hangingPunct="1">
        <a:defRPr sz="6480" kern="1200">
          <a:solidFill>
            <a:schemeClr val="tx1"/>
          </a:solidFill>
          <a:latin typeface="+mn-lt"/>
          <a:ea typeface="+mn-ea"/>
          <a:cs typeface="+mn-cs"/>
        </a:defRPr>
      </a:lvl6pPr>
      <a:lvl7pPr marL="9875520" algn="l" defTabSz="1645920" rtl="0" eaLnBrk="1" latinLnBrk="0" hangingPunct="1">
        <a:defRPr sz="6480" kern="1200">
          <a:solidFill>
            <a:schemeClr val="tx1"/>
          </a:solidFill>
          <a:latin typeface="+mn-lt"/>
          <a:ea typeface="+mn-ea"/>
          <a:cs typeface="+mn-cs"/>
        </a:defRPr>
      </a:lvl7pPr>
      <a:lvl8pPr marL="11521440" algn="l" defTabSz="1645920" rtl="0" eaLnBrk="1" latinLnBrk="0" hangingPunct="1">
        <a:defRPr sz="6480" kern="1200">
          <a:solidFill>
            <a:schemeClr val="tx1"/>
          </a:solidFill>
          <a:latin typeface="+mn-lt"/>
          <a:ea typeface="+mn-ea"/>
          <a:cs typeface="+mn-cs"/>
        </a:defRPr>
      </a:lvl8pPr>
      <a:lvl9pPr marL="13167360" algn="l" defTabSz="164592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0.jpeg"/><Relationship Id="rId3" Type="http://schemas.openxmlformats.org/officeDocument/2006/relationships/image" Target="../media/image1.png"/><Relationship Id="rId7" Type="http://schemas.openxmlformats.org/officeDocument/2006/relationships/image" Target="../media/image4.jpeg"/><Relationship Id="rId12"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11" Type="http://schemas.openxmlformats.org/officeDocument/2006/relationships/image" Target="../media/image8.jpeg"/><Relationship Id="rId5" Type="http://schemas.openxmlformats.org/officeDocument/2006/relationships/chart" Target="../charts/chart1.xml"/><Relationship Id="rId10" Type="http://schemas.openxmlformats.org/officeDocument/2006/relationships/image" Target="../media/image7.jpeg"/><Relationship Id="rId4" Type="http://schemas.openxmlformats.org/officeDocument/2006/relationships/image" Target="../media/image2.png"/><Relationship Id="rId9"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57200" y="457200"/>
            <a:ext cx="32004000" cy="6019800"/>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600" b="1" dirty="0">
                <a:solidFill>
                  <a:schemeClr val="accent2"/>
                </a:solidFill>
              </a:rPr>
              <a:t>Building a Center of Reference for </a:t>
            </a:r>
          </a:p>
          <a:p>
            <a:r>
              <a:rPr lang="en-US" sz="9600" b="1" dirty="0">
                <a:solidFill>
                  <a:schemeClr val="accent2"/>
                </a:solidFill>
              </a:rPr>
              <a:t>M&amp;E of Health Programs:  </a:t>
            </a:r>
          </a:p>
          <a:p>
            <a:r>
              <a:rPr lang="en-US" sz="6000" b="1" dirty="0">
                <a:solidFill>
                  <a:schemeClr val="accent2"/>
                </a:solidFill>
              </a:rPr>
              <a:t>A Partnership Between MEASURE Evaluation &amp; Public Health Foundation of India</a:t>
            </a:r>
          </a:p>
          <a:p>
            <a:r>
              <a:rPr lang="en-US" sz="3600" b="1" dirty="0">
                <a:solidFill>
                  <a:schemeClr val="tx1">
                    <a:lumMod val="50000"/>
                    <a:lumOff val="50000"/>
                  </a:schemeClr>
                </a:solidFill>
              </a:rPr>
              <a:t>Hemali Kulatilaka and Jason B. Smith (MEASURE Evaluation, Carolina Population Center, University of North Carolina at Chapel Hill)</a:t>
            </a:r>
            <a:br>
              <a:rPr lang="en-US" sz="3600" b="1" dirty="0">
                <a:solidFill>
                  <a:schemeClr val="tx1">
                    <a:lumMod val="50000"/>
                    <a:lumOff val="50000"/>
                  </a:schemeClr>
                </a:solidFill>
              </a:rPr>
            </a:br>
            <a:r>
              <a:rPr lang="en-US" sz="3600" b="1" dirty="0" err="1">
                <a:solidFill>
                  <a:schemeClr val="tx1">
                    <a:lumMod val="50000"/>
                    <a:lumOff val="50000"/>
                  </a:schemeClr>
                </a:solidFill>
              </a:rPr>
              <a:t>Sangeeta</a:t>
            </a:r>
            <a:r>
              <a:rPr lang="en-US" sz="3600" b="1" dirty="0">
                <a:solidFill>
                  <a:schemeClr val="tx1">
                    <a:lumMod val="50000"/>
                    <a:lumOff val="50000"/>
                  </a:schemeClr>
                </a:solidFill>
              </a:rPr>
              <a:t> </a:t>
            </a:r>
            <a:r>
              <a:rPr lang="en-US" sz="3600" b="1" dirty="0" err="1">
                <a:solidFill>
                  <a:schemeClr val="tx1">
                    <a:lumMod val="50000"/>
                    <a:lumOff val="50000"/>
                  </a:schemeClr>
                </a:solidFill>
              </a:rPr>
              <a:t>Tikyani</a:t>
            </a:r>
            <a:r>
              <a:rPr lang="en-US" sz="3600" b="1" dirty="0">
                <a:solidFill>
                  <a:schemeClr val="tx1">
                    <a:lumMod val="50000"/>
                    <a:lumOff val="50000"/>
                  </a:schemeClr>
                </a:solidFill>
              </a:rPr>
              <a:t> Singh, and Sanjay </a:t>
            </a:r>
            <a:r>
              <a:rPr lang="en-US" sz="3600" b="1" dirty="0" err="1">
                <a:solidFill>
                  <a:schemeClr val="tx1">
                    <a:lumMod val="50000"/>
                    <a:lumOff val="50000"/>
                  </a:schemeClr>
                </a:solidFill>
              </a:rPr>
              <a:t>Zodpey</a:t>
            </a:r>
            <a:r>
              <a:rPr lang="en-US" sz="3600" b="1" dirty="0">
                <a:solidFill>
                  <a:schemeClr val="tx1">
                    <a:lumMod val="50000"/>
                    <a:lumOff val="50000"/>
                  </a:schemeClr>
                </a:solidFill>
              </a:rPr>
              <a:t> (Public Health Foundation of India)</a:t>
            </a: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89820" y="33813431"/>
            <a:ext cx="1371600" cy="1371600"/>
          </a:xfrm>
          <a:prstGeom prst="rect">
            <a:avLst/>
          </a:prstGeom>
        </p:spPr>
      </p:pic>
      <p:sp>
        <p:nvSpPr>
          <p:cNvPr id="2" name="Rectangle 1"/>
          <p:cNvSpPr/>
          <p:nvPr/>
        </p:nvSpPr>
        <p:spPr>
          <a:xfrm>
            <a:off x="11912523" y="28637805"/>
            <a:ext cx="9093354" cy="1384995"/>
          </a:xfrm>
          <a:prstGeom prst="rect">
            <a:avLst/>
          </a:prstGeom>
        </p:spPr>
        <p:txBody>
          <a:bodyPr wrap="square">
            <a:spAutoFit/>
          </a:bodyPr>
          <a:lstStyle/>
          <a:p>
            <a:r>
              <a:rPr lang="en-US" sz="2800" b="1" dirty="0">
                <a:solidFill>
                  <a:schemeClr val="accent2"/>
                </a:solidFill>
                <a:latin typeface="+mj-lt"/>
              </a:rPr>
              <a:t>To date, a total of 698 M&amp;E professionals have attended the 11 regional/ international and 20 national M&amp;E workshops conducted by PHFI</a:t>
            </a:r>
          </a:p>
        </p:txBody>
      </p:sp>
      <p:pic>
        <p:nvPicPr>
          <p:cNvPr id="5" name="Content Placeholder 4"/>
          <p:cNvPicPr>
            <a:picLocks noGrp="1" noChangeAspect="1"/>
          </p:cNvPicPr>
          <p:nvPr>
            <p:ph sz="quarter" idx="1"/>
          </p:nvPr>
        </p:nvPicPr>
        <p:blipFill>
          <a:blip r:embed="rId4">
            <a:extLst>
              <a:ext uri="{28A0092B-C50C-407E-A947-70E740481C1C}">
                <a14:useLocalDpi xmlns:a14="http://schemas.microsoft.com/office/drawing/2010/main" val="0"/>
              </a:ext>
            </a:extLst>
          </a:blip>
          <a:stretch>
            <a:fillRect/>
          </a:stretch>
        </p:blipFill>
        <p:spPr>
          <a:xfrm>
            <a:off x="28531263" y="33844460"/>
            <a:ext cx="1371600" cy="1371600"/>
          </a:xfrm>
        </p:spPr>
      </p:pic>
      <p:sp>
        <p:nvSpPr>
          <p:cNvPr id="4" name="TextBox 3"/>
          <p:cNvSpPr txBox="1"/>
          <p:nvPr/>
        </p:nvSpPr>
        <p:spPr>
          <a:xfrm>
            <a:off x="23705814" y="35585690"/>
            <a:ext cx="3939612" cy="954107"/>
          </a:xfrm>
          <a:prstGeom prst="rect">
            <a:avLst/>
          </a:prstGeom>
          <a:noFill/>
        </p:spPr>
        <p:txBody>
          <a:bodyPr wrap="square" rtlCol="0">
            <a:spAutoFit/>
          </a:bodyPr>
          <a:lstStyle/>
          <a:p>
            <a:r>
              <a:rPr lang="en-US" sz="2800" dirty="0">
                <a:solidFill>
                  <a:schemeClr val="accent2"/>
                </a:solidFill>
              </a:rPr>
              <a:t>Learn more about MEASURE Evaluation</a:t>
            </a:r>
          </a:p>
        </p:txBody>
      </p:sp>
      <p:sp>
        <p:nvSpPr>
          <p:cNvPr id="21" name="TextBox 20"/>
          <p:cNvSpPr txBox="1"/>
          <p:nvPr/>
        </p:nvSpPr>
        <p:spPr>
          <a:xfrm>
            <a:off x="28102620" y="35621893"/>
            <a:ext cx="2228887" cy="954107"/>
          </a:xfrm>
          <a:prstGeom prst="rect">
            <a:avLst/>
          </a:prstGeom>
          <a:noFill/>
        </p:spPr>
        <p:txBody>
          <a:bodyPr wrap="square" rtlCol="0">
            <a:spAutoFit/>
          </a:bodyPr>
          <a:lstStyle/>
          <a:p>
            <a:r>
              <a:rPr lang="en-US" sz="2800" dirty="0">
                <a:solidFill>
                  <a:schemeClr val="accent2"/>
                </a:solidFill>
              </a:rPr>
              <a:t>Learn more about PHFI</a:t>
            </a:r>
          </a:p>
        </p:txBody>
      </p:sp>
      <p:sp>
        <p:nvSpPr>
          <p:cNvPr id="24" name="Rectangle 23"/>
          <p:cNvSpPr/>
          <p:nvPr/>
        </p:nvSpPr>
        <p:spPr>
          <a:xfrm>
            <a:off x="1891855" y="26902976"/>
            <a:ext cx="7010400" cy="2677656"/>
          </a:xfrm>
          <a:prstGeom prst="rect">
            <a:avLst/>
          </a:prstGeom>
        </p:spPr>
        <p:txBody>
          <a:bodyPr wrap="square">
            <a:spAutoFit/>
          </a:bodyPr>
          <a:lstStyle/>
          <a:p>
            <a:r>
              <a:rPr lang="en-US" sz="2800" b="1" dirty="0">
                <a:solidFill>
                  <a:schemeClr val="accent2"/>
                </a:solidFill>
                <a:latin typeface="+mj-lt"/>
              </a:rPr>
              <a:t>The Monitoring and Evaluation Unit at PHFI functions as a coordinating unit across the other functional groups, tapping into M&amp;E expertise and bringing together those interested in M&amp;E throughout the organization</a:t>
            </a:r>
            <a:r>
              <a:rPr lang="en-US" sz="2800" dirty="0">
                <a:solidFill>
                  <a:schemeClr val="accent2"/>
                </a:solidFill>
                <a:latin typeface="+mj-lt"/>
              </a:rPr>
              <a:t>. </a:t>
            </a:r>
          </a:p>
        </p:txBody>
      </p:sp>
      <p:sp>
        <p:nvSpPr>
          <p:cNvPr id="20" name="Rounded Rectangle 19"/>
          <p:cNvSpPr/>
          <p:nvPr/>
        </p:nvSpPr>
        <p:spPr>
          <a:xfrm>
            <a:off x="457200" y="6400800"/>
            <a:ext cx="10255250" cy="4978747"/>
          </a:xfrm>
          <a:prstGeom prst="roundRect">
            <a:avLst>
              <a:gd name="adj" fmla="val 16081"/>
            </a:avLst>
          </a:prstGeom>
          <a:noFill/>
          <a:ln w="19050">
            <a:solidFill>
              <a:schemeClr val="bg2">
                <a:lumMod val="50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nchor="t" anchorCtr="0">
            <a:spAutoFit/>
          </a:bodyPr>
          <a:lstStyle/>
          <a:p>
            <a:pPr marL="182880" lvl="0" algn="l">
              <a:spcBef>
                <a:spcPts val="600"/>
              </a:spcBef>
              <a:spcAft>
                <a:spcPts val="600"/>
              </a:spcAft>
            </a:pPr>
            <a:r>
              <a:rPr lang="en-US" sz="4800" b="1" dirty="0">
                <a:solidFill>
                  <a:schemeClr val="accent2"/>
                </a:solidFill>
                <a:latin typeface="Arial" charset="0"/>
              </a:rPr>
              <a:t>The Partnership</a:t>
            </a:r>
          </a:p>
          <a:p>
            <a:pPr marL="182880" lvl="0" algn="l" defTabSz="1831181">
              <a:spcBef>
                <a:spcPts val="600"/>
              </a:spcBef>
              <a:spcAft>
                <a:spcPts val="600"/>
              </a:spcAft>
              <a:buClr>
                <a:prstClr val="white"/>
              </a:buClr>
            </a:pPr>
            <a:r>
              <a:rPr lang="en-US" sz="3300" b="1" dirty="0">
                <a:solidFill>
                  <a:prstClr val="black"/>
                </a:solidFill>
              </a:rPr>
              <a:t>The Public Health Foundation of India (PHFI) and MEASURE Evaluation established  a capacity building partnership in July 2008. The overarching goal of the partnership is to establish PHFI as a regional Center of Reference in M&amp;E by strengthening its institutional capacity in a sustainable way.  </a:t>
            </a:r>
          </a:p>
        </p:txBody>
      </p:sp>
      <p:sp>
        <p:nvSpPr>
          <p:cNvPr id="22" name="Rounded Rectangle 21"/>
          <p:cNvSpPr/>
          <p:nvPr/>
        </p:nvSpPr>
        <p:spPr>
          <a:xfrm>
            <a:off x="457200" y="11974115"/>
            <a:ext cx="10255250" cy="7492365"/>
          </a:xfrm>
          <a:prstGeom prst="roundRect">
            <a:avLst>
              <a:gd name="adj" fmla="val 11378"/>
            </a:avLst>
          </a:prstGeom>
          <a:noFill/>
          <a:ln w="19050">
            <a:solidFill>
              <a:schemeClr val="bg2">
                <a:lumMod val="50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nchor="ctr">
            <a:spAutoFit/>
          </a:bodyPr>
          <a:lstStyle/>
          <a:p>
            <a:pPr marL="182880" lvl="0" algn="l">
              <a:spcBef>
                <a:spcPts val="600"/>
              </a:spcBef>
              <a:spcAft>
                <a:spcPts val="600"/>
              </a:spcAft>
            </a:pPr>
            <a:r>
              <a:rPr lang="en-US" sz="4800" b="1" dirty="0">
                <a:solidFill>
                  <a:schemeClr val="accent2"/>
                </a:solidFill>
                <a:latin typeface="Arial" panose="020B0604020202020204" pitchFamily="34" charset="0"/>
                <a:cs typeface="Arial" panose="020B0604020202020204" pitchFamily="34" charset="0"/>
              </a:rPr>
              <a:t>Capacity Building Interventions</a:t>
            </a:r>
          </a:p>
          <a:p>
            <a:pPr marL="914400" lvl="0" indent="-457200" algn="l">
              <a:spcBef>
                <a:spcPts val="600"/>
              </a:spcBef>
              <a:spcAft>
                <a:spcPts val="600"/>
              </a:spcAft>
              <a:buFont typeface="Arial" panose="020B0604020202020204" pitchFamily="34" charset="0"/>
              <a:buChar char="•"/>
            </a:pPr>
            <a:r>
              <a:rPr lang="en-US" sz="3200" b="1" dirty="0">
                <a:solidFill>
                  <a:prstClr val="black"/>
                </a:solidFill>
              </a:rPr>
              <a:t>Capacity building of faculty members and trainers in M&amp;E topics, </a:t>
            </a:r>
          </a:p>
          <a:p>
            <a:pPr marL="914400" lvl="0" indent="-457200" algn="l">
              <a:spcBef>
                <a:spcPts val="600"/>
              </a:spcBef>
              <a:spcAft>
                <a:spcPts val="600"/>
              </a:spcAft>
              <a:buFont typeface="Arial" panose="020B0604020202020204" pitchFamily="34" charset="0"/>
              <a:buChar char="•"/>
            </a:pPr>
            <a:r>
              <a:rPr lang="en-US" sz="3200" b="1" dirty="0">
                <a:solidFill>
                  <a:prstClr val="black"/>
                </a:solidFill>
              </a:rPr>
              <a:t>Designing and delivering joint training programs, </a:t>
            </a:r>
          </a:p>
          <a:p>
            <a:pPr marL="914400" lvl="0" indent="-457200" algn="l">
              <a:spcBef>
                <a:spcPts val="600"/>
              </a:spcBef>
              <a:spcAft>
                <a:spcPts val="600"/>
              </a:spcAft>
              <a:buFont typeface="Arial" panose="020B0604020202020204" pitchFamily="34" charset="0"/>
              <a:buChar char="•"/>
            </a:pPr>
            <a:r>
              <a:rPr lang="en-US" sz="3200" b="1" dirty="0">
                <a:solidFill>
                  <a:prstClr val="black"/>
                </a:solidFill>
              </a:rPr>
              <a:t>Developing and adapting M&amp;E curricula and training materials, </a:t>
            </a:r>
          </a:p>
          <a:p>
            <a:pPr marL="914400" lvl="0" indent="-457200" algn="l">
              <a:spcBef>
                <a:spcPts val="600"/>
              </a:spcBef>
              <a:spcAft>
                <a:spcPts val="600"/>
              </a:spcAft>
              <a:buFont typeface="Arial" panose="020B0604020202020204" pitchFamily="34" charset="0"/>
              <a:buChar char="•"/>
            </a:pPr>
            <a:r>
              <a:rPr lang="en-US" sz="3200" b="1" dirty="0">
                <a:solidFill>
                  <a:prstClr val="black"/>
                </a:solidFill>
              </a:rPr>
              <a:t>Engaging faculty and trainers in regional M&amp;E technical assistance activities, and </a:t>
            </a:r>
          </a:p>
          <a:p>
            <a:pPr marL="914400" lvl="0" indent="-457200" algn="l">
              <a:spcBef>
                <a:spcPts val="600"/>
              </a:spcBef>
              <a:spcAft>
                <a:spcPts val="600"/>
              </a:spcAft>
              <a:buFont typeface="Arial" panose="020B0604020202020204" pitchFamily="34" charset="0"/>
              <a:buChar char="•"/>
            </a:pPr>
            <a:r>
              <a:rPr lang="en-US" sz="3200" b="1" dirty="0">
                <a:solidFill>
                  <a:prstClr val="black"/>
                </a:solidFill>
              </a:rPr>
              <a:t>Promoting sustainability through the establishment of networks of M&amp;E centers of reference. </a:t>
            </a:r>
          </a:p>
        </p:txBody>
      </p:sp>
      <p:sp>
        <p:nvSpPr>
          <p:cNvPr id="26" name="Rounded Rectangle 25"/>
          <p:cNvSpPr/>
          <p:nvPr/>
        </p:nvSpPr>
        <p:spPr>
          <a:xfrm>
            <a:off x="11331575" y="12374223"/>
            <a:ext cx="10255250" cy="9937909"/>
          </a:xfrm>
          <a:prstGeom prst="roundRect">
            <a:avLst>
              <a:gd name="adj" fmla="val 8289"/>
            </a:avLst>
          </a:prstGeom>
          <a:noFill/>
          <a:ln w="19050">
            <a:solidFill>
              <a:schemeClr val="bg2">
                <a:lumMod val="50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nchor="ctr">
            <a:spAutoFit/>
          </a:bodyPr>
          <a:lstStyle/>
          <a:p>
            <a:pPr marL="182880" algn="l">
              <a:spcBef>
                <a:spcPts val="600"/>
              </a:spcBef>
              <a:spcAft>
                <a:spcPts val="600"/>
              </a:spcAft>
            </a:pPr>
            <a:r>
              <a:rPr lang="en-US" sz="4800" b="1" dirty="0">
                <a:solidFill>
                  <a:schemeClr val="accent2"/>
                </a:solidFill>
                <a:latin typeface="Arial" charset="0"/>
              </a:rPr>
              <a:t>Partnership Milestones</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Rapid Expansion of M&amp;E Training Portfolio at PHFI</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Curriculum Development and Adaptation by PHFI for national and regional training programs</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Provision of M&amp;E Technical Assistance and Conducting M&amp;E Research Studies</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Organization Development by Developing a Business Plan for Creating a Regional Center of Reference for Public Health M&amp;E in Southeast Asia  and establishing a new M&amp;E Unit at PHFI.</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Networking with Other Regional M&amp;E Centers as a Founding Member of the Global Evaluation and Monitoring Network for Health (GEMNET – Health)</a:t>
            </a:r>
          </a:p>
        </p:txBody>
      </p:sp>
      <p:sp>
        <p:nvSpPr>
          <p:cNvPr id="28" name="Rounded Rectangle 27"/>
          <p:cNvSpPr/>
          <p:nvPr/>
        </p:nvSpPr>
        <p:spPr>
          <a:xfrm>
            <a:off x="22231350" y="6520568"/>
            <a:ext cx="10255250" cy="8279785"/>
          </a:xfrm>
          <a:prstGeom prst="roundRect">
            <a:avLst>
              <a:gd name="adj" fmla="val 7856"/>
            </a:avLst>
          </a:prstGeom>
          <a:noFill/>
          <a:ln w="19050">
            <a:solidFill>
              <a:schemeClr val="bg2">
                <a:lumMod val="50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nchor="ctr">
            <a:spAutoFit/>
          </a:bodyPr>
          <a:lstStyle/>
          <a:p>
            <a:pPr marL="182880" lvl="0" algn="l">
              <a:spcBef>
                <a:spcPts val="600"/>
              </a:spcBef>
              <a:spcAft>
                <a:spcPts val="600"/>
              </a:spcAft>
            </a:pPr>
            <a:r>
              <a:rPr lang="en-US" sz="4800" b="1" dirty="0">
                <a:solidFill>
                  <a:schemeClr val="accent2"/>
                </a:solidFill>
                <a:latin typeface="Arial" charset="0"/>
              </a:rPr>
              <a:t>Lessons Learned</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Importance of Relationship Building</a:t>
            </a:r>
            <a:r>
              <a:rPr lang="en-US" sz="3200" dirty="0">
                <a:solidFill>
                  <a:prstClr val="black"/>
                </a:solidFill>
              </a:rPr>
              <a:t> </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Institutionalization of M&amp;E  through creation of organizational unit dedicated to M&amp;E activities</a:t>
            </a:r>
            <a:endParaRPr lang="en-US" sz="3200" dirty="0">
              <a:solidFill>
                <a:prstClr val="black"/>
              </a:solidFill>
            </a:endParaRP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Importance of M&amp;E champion(s)</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Sustained commitment to M&amp;E as a strategic organizational priority</a:t>
            </a:r>
            <a:r>
              <a:rPr lang="en-US" sz="3200" dirty="0">
                <a:solidFill>
                  <a:prstClr val="black"/>
                </a:solidFill>
              </a:rPr>
              <a:t>  </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Shared Responsibility for Ensuring Adequate Funding</a:t>
            </a:r>
            <a:r>
              <a:rPr lang="en-US" sz="3200" dirty="0">
                <a:solidFill>
                  <a:prstClr val="black"/>
                </a:solidFill>
              </a:rPr>
              <a:t>  </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Core Team of  trained, high performing staff</a:t>
            </a:r>
            <a:endParaRPr lang="en-US" sz="3200" dirty="0">
              <a:solidFill>
                <a:prstClr val="black"/>
              </a:solidFill>
            </a:endParaRP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Well Developed Training Management System</a:t>
            </a:r>
            <a:r>
              <a:rPr lang="en-US" sz="3200" dirty="0">
                <a:solidFill>
                  <a:prstClr val="black"/>
                </a:solidFill>
              </a:rPr>
              <a:t> </a:t>
            </a:r>
          </a:p>
          <a:p>
            <a:pPr marL="685800" lvl="0" indent="-457200" algn="l">
              <a:spcBef>
                <a:spcPts val="600"/>
              </a:spcBef>
              <a:spcAft>
                <a:spcPts val="600"/>
              </a:spcAft>
              <a:buFont typeface="Arial" panose="020B0604020202020204" pitchFamily="34" charset="0"/>
              <a:buChar char="•"/>
            </a:pPr>
            <a:r>
              <a:rPr lang="en-US" sz="3200" b="1" dirty="0">
                <a:solidFill>
                  <a:prstClr val="black"/>
                </a:solidFill>
              </a:rPr>
              <a:t>Importance of Regional and Global Networks and Linkages</a:t>
            </a:r>
          </a:p>
        </p:txBody>
      </p:sp>
      <p:sp>
        <p:nvSpPr>
          <p:cNvPr id="29" name="Rounded Rectangle 28"/>
          <p:cNvSpPr/>
          <p:nvPr/>
        </p:nvSpPr>
        <p:spPr>
          <a:xfrm>
            <a:off x="22205950" y="27462071"/>
            <a:ext cx="10255250" cy="5753070"/>
          </a:xfrm>
          <a:prstGeom prst="roundRect">
            <a:avLst>
              <a:gd name="adj" fmla="val 13052"/>
            </a:avLst>
          </a:prstGeom>
          <a:noFill/>
          <a:ln w="19050">
            <a:solidFill>
              <a:schemeClr val="bg2">
                <a:lumMod val="50000"/>
              </a:schemeClr>
            </a:solidFill>
          </a:ln>
        </p:spPr>
        <p:style>
          <a:lnRef idx="2">
            <a:schemeClr val="accent4">
              <a:shade val="50000"/>
            </a:schemeClr>
          </a:lnRef>
          <a:fillRef idx="1">
            <a:schemeClr val="accent4"/>
          </a:fillRef>
          <a:effectRef idx="0">
            <a:schemeClr val="accent4"/>
          </a:effectRef>
          <a:fontRef idx="minor">
            <a:schemeClr val="lt1"/>
          </a:fontRef>
        </p:style>
        <p:txBody>
          <a:bodyPr wrap="square" rtlCol="0" anchor="ctr">
            <a:spAutoFit/>
          </a:bodyPr>
          <a:lstStyle/>
          <a:p>
            <a:pPr lvl="0" algn="l">
              <a:spcBef>
                <a:spcPts val="802"/>
              </a:spcBef>
            </a:pPr>
            <a:r>
              <a:rPr lang="en-US" sz="4800" b="1" dirty="0">
                <a:solidFill>
                  <a:schemeClr val="accent2"/>
                </a:solidFill>
                <a:latin typeface="Arial" charset="0"/>
              </a:rPr>
              <a:t>The Future</a:t>
            </a:r>
          </a:p>
          <a:p>
            <a:pPr marL="182880" lvl="0" algn="l">
              <a:spcBef>
                <a:spcPts val="600"/>
              </a:spcBef>
              <a:spcAft>
                <a:spcPts val="600"/>
              </a:spcAft>
            </a:pPr>
            <a:r>
              <a:rPr lang="en-US" sz="3200" b="1" dirty="0">
                <a:solidFill>
                  <a:prstClr val="black"/>
                </a:solidFill>
              </a:rPr>
              <a:t>We see PHFI being well positioned to further develop the role of providing training and technical assistance both domestically and regionally, and also become a leader and collaborator in evaluation research efforts. We believe that being connected to other M&amp;E centers through </a:t>
            </a:r>
            <a:r>
              <a:rPr lang="en-US" sz="3200" b="1" dirty="0" err="1">
                <a:solidFill>
                  <a:prstClr val="black"/>
                </a:solidFill>
              </a:rPr>
              <a:t>GEMNet</a:t>
            </a:r>
            <a:r>
              <a:rPr lang="en-US" sz="3200" b="1" dirty="0">
                <a:solidFill>
                  <a:prstClr val="black"/>
                </a:solidFill>
              </a:rPr>
              <a:t>-Health will also be a vital element for continued development and expansion of the scope of M&amp;E activities at PHFI. </a:t>
            </a:r>
          </a:p>
        </p:txBody>
      </p:sp>
      <p:sp>
        <p:nvSpPr>
          <p:cNvPr id="30" name="Rounded Rectangle 29"/>
          <p:cNvSpPr/>
          <p:nvPr/>
        </p:nvSpPr>
        <p:spPr>
          <a:xfrm>
            <a:off x="457200" y="30175200"/>
            <a:ext cx="10255250" cy="6869370"/>
          </a:xfrm>
          <a:prstGeom prst="roundRect">
            <a:avLst>
              <a:gd name="adj" fmla="val 11378"/>
            </a:avLst>
          </a:prstGeom>
          <a:noFill/>
          <a:ln w="19050">
            <a:solidFill>
              <a:srgbClr val="99CCFF"/>
            </a:solidFill>
          </a:ln>
        </p:spPr>
        <p:style>
          <a:lnRef idx="2">
            <a:schemeClr val="accent4">
              <a:shade val="50000"/>
            </a:schemeClr>
          </a:lnRef>
          <a:fillRef idx="1">
            <a:schemeClr val="accent4"/>
          </a:fillRef>
          <a:effectRef idx="0">
            <a:schemeClr val="accent4"/>
          </a:effectRef>
          <a:fontRef idx="minor">
            <a:schemeClr val="lt1"/>
          </a:fontRef>
        </p:style>
        <p:txBody>
          <a:bodyPr wrap="square" rtlCol="0" anchor="t" anchorCtr="0">
            <a:noAutofit/>
          </a:bodyPr>
          <a:lstStyle/>
          <a:p>
            <a:pPr marL="182880" lvl="0" algn="l">
              <a:spcBef>
                <a:spcPts val="600"/>
              </a:spcBef>
              <a:spcAft>
                <a:spcPts val="600"/>
              </a:spcAft>
            </a:pPr>
            <a:r>
              <a:rPr lang="en-US" sz="4800" b="1" dirty="0">
                <a:solidFill>
                  <a:schemeClr val="accent4"/>
                </a:solidFill>
                <a:latin typeface="Arial" charset="0"/>
              </a:rPr>
              <a:t>Public Health Foundation of India (PHFI)</a:t>
            </a:r>
          </a:p>
          <a:p>
            <a:pPr lvl="0" algn="l">
              <a:spcBef>
                <a:spcPts val="802"/>
              </a:spcBef>
            </a:pPr>
            <a:r>
              <a:rPr lang="en-US" sz="3200" dirty="0">
                <a:solidFill>
                  <a:prstClr val="black"/>
                </a:solidFill>
              </a:rPr>
              <a:t>The Public Health Foundation of India (PHFI) is a public private initiative that has collaboratively evolved through consultations with multiple constituencies including Indian and international academia, state and central governments, multi &amp; bi-lateral agencies and civil society groups. PHFI is a response to redress the limited institutional capacity in India for strengthening training, research and policy development in the area of Public Health.</a:t>
            </a:r>
          </a:p>
        </p:txBody>
      </p:sp>
      <p:sp>
        <p:nvSpPr>
          <p:cNvPr id="31" name="Rounded Rectangle 30"/>
          <p:cNvSpPr/>
          <p:nvPr/>
        </p:nvSpPr>
        <p:spPr>
          <a:xfrm>
            <a:off x="11331575" y="30209430"/>
            <a:ext cx="10255250" cy="6835140"/>
          </a:xfrm>
          <a:prstGeom prst="roundRect">
            <a:avLst>
              <a:gd name="adj" fmla="val 11378"/>
            </a:avLst>
          </a:prstGeom>
          <a:noFill/>
          <a:ln w="19050">
            <a:solidFill>
              <a:srgbClr val="99CCFF"/>
            </a:solidFill>
          </a:ln>
        </p:spPr>
        <p:style>
          <a:lnRef idx="2">
            <a:schemeClr val="accent4">
              <a:shade val="50000"/>
            </a:schemeClr>
          </a:lnRef>
          <a:fillRef idx="1">
            <a:schemeClr val="accent4"/>
          </a:fillRef>
          <a:effectRef idx="0">
            <a:schemeClr val="accent4"/>
          </a:effectRef>
          <a:fontRef idx="minor">
            <a:schemeClr val="lt1"/>
          </a:fontRef>
        </p:style>
        <p:txBody>
          <a:bodyPr wrap="square" rtlCol="0" anchor="ctr">
            <a:spAutoFit/>
          </a:bodyPr>
          <a:lstStyle/>
          <a:p>
            <a:pPr marL="182880" lvl="0" algn="l">
              <a:spcBef>
                <a:spcPts val="600"/>
              </a:spcBef>
              <a:spcAft>
                <a:spcPts val="600"/>
              </a:spcAft>
            </a:pPr>
            <a:r>
              <a:rPr lang="en-US" sz="4800" b="1" dirty="0">
                <a:solidFill>
                  <a:schemeClr val="accent4"/>
                </a:solidFill>
                <a:latin typeface="Arial" charset="0"/>
              </a:rPr>
              <a:t>MEASURE Evaluation</a:t>
            </a:r>
          </a:p>
          <a:p>
            <a:pPr marL="182880" lvl="0" algn="l">
              <a:spcBef>
                <a:spcPts val="600"/>
              </a:spcBef>
              <a:spcAft>
                <a:spcPts val="600"/>
              </a:spcAft>
            </a:pPr>
            <a:r>
              <a:rPr lang="en-US" sz="3200" dirty="0">
                <a:solidFill>
                  <a:prstClr val="black"/>
                </a:solidFill>
              </a:rPr>
              <a:t>MEASURE Evaluation works with USAID and its country missions and collaborating agencies, as well as governmental and non-governmental organizations worldwide, to help countries measure their progress in confronting disease, population issues and poverty. Our technical leadership and training programs build the capacity of policy makers and public health leaders to use their knowledge of that progress to improve public policy and health programs. MEASURE Evaluation is supported by the USAID under terms of Cooperative Agreement GHA-A-00-08-00003-00.</a:t>
            </a:r>
          </a:p>
        </p:txBody>
      </p:sp>
      <p:grpSp>
        <p:nvGrpSpPr>
          <p:cNvPr id="6" name="Group 5"/>
          <p:cNvGrpSpPr/>
          <p:nvPr/>
        </p:nvGrpSpPr>
        <p:grpSpPr>
          <a:xfrm>
            <a:off x="457200" y="457200"/>
            <a:ext cx="32004000" cy="604800"/>
            <a:chOff x="1613130" y="533400"/>
            <a:chExt cx="29659354" cy="604800"/>
          </a:xfrm>
        </p:grpSpPr>
        <p:sp>
          <p:nvSpPr>
            <p:cNvPr id="23" name="Rectangle 22"/>
            <p:cNvSpPr/>
            <p:nvPr/>
          </p:nvSpPr>
          <p:spPr>
            <a:xfrm>
              <a:off x="1613130" y="533400"/>
              <a:ext cx="9791672" cy="6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4"/>
            <p:cNvSpPr/>
            <p:nvPr/>
          </p:nvSpPr>
          <p:spPr>
            <a:xfrm>
              <a:off x="21513604" y="533400"/>
              <a:ext cx="9758880" cy="6048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6"/>
            <p:cNvSpPr/>
            <p:nvPr/>
          </p:nvSpPr>
          <p:spPr>
            <a:xfrm>
              <a:off x="11579764" y="533400"/>
              <a:ext cx="9758880" cy="6048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grpSp>
      <p:sp>
        <p:nvSpPr>
          <p:cNvPr id="33" name="Rectangle 32"/>
          <p:cNvSpPr/>
          <p:nvPr/>
        </p:nvSpPr>
        <p:spPr>
          <a:xfrm>
            <a:off x="457200" y="37322018"/>
            <a:ext cx="10565728" cy="6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4" name="Rectangle 33"/>
          <p:cNvSpPr/>
          <p:nvPr/>
        </p:nvSpPr>
        <p:spPr>
          <a:xfrm>
            <a:off x="21930856" y="37322018"/>
            <a:ext cx="10530344" cy="6048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34"/>
          <p:cNvSpPr/>
          <p:nvPr/>
        </p:nvSpPr>
        <p:spPr>
          <a:xfrm>
            <a:off x="11211721" y="37322018"/>
            <a:ext cx="10530344" cy="6048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grpSp>
        <p:nvGrpSpPr>
          <p:cNvPr id="10" name="Group 9"/>
          <p:cNvGrpSpPr/>
          <p:nvPr/>
        </p:nvGrpSpPr>
        <p:grpSpPr>
          <a:xfrm>
            <a:off x="1129855" y="19930053"/>
            <a:ext cx="8534400" cy="6467475"/>
            <a:chOff x="990600" y="18821400"/>
            <a:chExt cx="8534400" cy="6467475"/>
          </a:xfrm>
        </p:grpSpPr>
        <p:graphicFrame>
          <p:nvGraphicFramePr>
            <p:cNvPr id="8" name="Chart 7"/>
            <p:cNvGraphicFramePr/>
            <p:nvPr>
              <p:extLst>
                <p:ext uri="{D42A27DB-BD31-4B8C-83A1-F6EECF244321}">
                  <p14:modId xmlns:p14="http://schemas.microsoft.com/office/powerpoint/2010/main" val="1156706288"/>
                </p:ext>
              </p:extLst>
            </p:nvPr>
          </p:nvGraphicFramePr>
          <p:xfrm>
            <a:off x="990600" y="18821400"/>
            <a:ext cx="8534400" cy="6467475"/>
          </p:xfrm>
          <a:graphic>
            <a:graphicData uri="http://schemas.openxmlformats.org/drawingml/2006/chart">
              <c:chart xmlns:c="http://schemas.openxmlformats.org/drawingml/2006/chart" xmlns:r="http://schemas.openxmlformats.org/officeDocument/2006/relationships" r:id="rId5"/>
            </a:graphicData>
          </a:graphic>
        </p:graphicFrame>
        <p:sp>
          <p:nvSpPr>
            <p:cNvPr id="9" name="Oval 8"/>
            <p:cNvSpPr/>
            <p:nvPr/>
          </p:nvSpPr>
          <p:spPr>
            <a:xfrm>
              <a:off x="3048000" y="21107400"/>
              <a:ext cx="4572000" cy="1828800"/>
            </a:xfrm>
            <a:prstGeom prst="ellipse">
              <a:avLst/>
            </a:prstGeom>
            <a:solidFill>
              <a:schemeClr val="accent5"/>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a:latin typeface="Arial" panose="020B0604020202020204" pitchFamily="34" charset="0"/>
                  <a:cs typeface="Arial" panose="020B0604020202020204" pitchFamily="34" charset="0"/>
                </a:rPr>
                <a:t>Monitoring and</a:t>
              </a:r>
            </a:p>
            <a:p>
              <a:pPr algn="ctr"/>
              <a:r>
                <a:rPr lang="en-US" sz="2200" dirty="0">
                  <a:latin typeface="Arial" panose="020B0604020202020204" pitchFamily="34" charset="0"/>
                  <a:cs typeface="Arial" panose="020B0604020202020204" pitchFamily="34" charset="0"/>
                </a:rPr>
                <a:t>Evaluation Unit-</a:t>
              </a:r>
            </a:p>
            <a:p>
              <a:pPr algn="ctr"/>
              <a:r>
                <a:rPr lang="en-US" sz="2200" dirty="0">
                  <a:latin typeface="Arial" panose="020B0604020202020204" pitchFamily="34" charset="0"/>
                  <a:cs typeface="Arial" panose="020B0604020202020204" pitchFamily="34" charset="0"/>
                </a:rPr>
                <a:t>South East Asia</a:t>
              </a:r>
            </a:p>
            <a:p>
              <a:pPr algn="ctr"/>
              <a:r>
                <a:rPr lang="en-US" sz="2200" dirty="0">
                  <a:latin typeface="Arial" panose="020B0604020202020204" pitchFamily="34" charset="0"/>
                  <a:cs typeface="Arial" panose="020B0604020202020204" pitchFamily="34" charset="0"/>
                </a:rPr>
                <a:t>Region</a:t>
              </a:r>
            </a:p>
          </p:txBody>
        </p:sp>
      </p:grpSp>
      <p:sp>
        <p:nvSpPr>
          <p:cNvPr id="47" name="Freeform 6"/>
          <p:cNvSpPr>
            <a:spLocks/>
          </p:cNvSpPr>
          <p:nvPr/>
        </p:nvSpPr>
        <p:spPr bwMode="auto">
          <a:xfrm>
            <a:off x="16614775" y="24932957"/>
            <a:ext cx="569913" cy="571909"/>
          </a:xfrm>
          <a:custGeom>
            <a:avLst/>
            <a:gdLst>
              <a:gd name="T0" fmla="*/ 281 w 1578"/>
              <a:gd name="T1" fmla="*/ 1607 h 1666"/>
              <a:gd name="T2" fmla="*/ 405 w 1578"/>
              <a:gd name="T3" fmla="*/ 1457 h 1666"/>
              <a:gd name="T4" fmla="*/ 520 w 1578"/>
              <a:gd name="T5" fmla="*/ 1560 h 1666"/>
              <a:gd name="T6" fmla="*/ 718 w 1578"/>
              <a:gd name="T7" fmla="*/ 1539 h 1666"/>
              <a:gd name="T8" fmla="*/ 919 w 1578"/>
              <a:gd name="T9" fmla="*/ 1520 h 1666"/>
              <a:gd name="T10" fmla="*/ 1032 w 1578"/>
              <a:gd name="T11" fmla="*/ 1289 h 1666"/>
              <a:gd name="T12" fmla="*/ 1130 w 1578"/>
              <a:gd name="T13" fmla="*/ 1267 h 1666"/>
              <a:gd name="T14" fmla="*/ 1123 w 1578"/>
              <a:gd name="T15" fmla="*/ 1425 h 1666"/>
              <a:gd name="T16" fmla="*/ 1245 w 1578"/>
              <a:gd name="T17" fmla="*/ 1561 h 1666"/>
              <a:gd name="T18" fmla="*/ 1247 w 1578"/>
              <a:gd name="T19" fmla="*/ 1512 h 1666"/>
              <a:gd name="T20" fmla="*/ 1313 w 1578"/>
              <a:gd name="T21" fmla="*/ 1355 h 1666"/>
              <a:gd name="T22" fmla="*/ 1364 w 1578"/>
              <a:gd name="T23" fmla="*/ 1149 h 1666"/>
              <a:gd name="T24" fmla="*/ 1412 w 1578"/>
              <a:gd name="T25" fmla="*/ 1023 h 1666"/>
              <a:gd name="T26" fmla="*/ 1419 w 1578"/>
              <a:gd name="T27" fmla="*/ 946 h 1666"/>
              <a:gd name="T28" fmla="*/ 1438 w 1578"/>
              <a:gd name="T29" fmla="*/ 629 h 1666"/>
              <a:gd name="T30" fmla="*/ 1477 w 1578"/>
              <a:gd name="T31" fmla="*/ 580 h 1666"/>
              <a:gd name="T32" fmla="*/ 1551 w 1578"/>
              <a:gd name="T33" fmla="*/ 506 h 1666"/>
              <a:gd name="T34" fmla="*/ 1578 w 1578"/>
              <a:gd name="T35" fmla="*/ 476 h 1666"/>
              <a:gd name="T36" fmla="*/ 1413 w 1578"/>
              <a:gd name="T37" fmla="*/ 173 h 1666"/>
              <a:gd name="T38" fmla="*/ 1392 w 1578"/>
              <a:gd name="T39" fmla="*/ 38 h 1666"/>
              <a:gd name="T40" fmla="*/ 1369 w 1578"/>
              <a:gd name="T41" fmla="*/ 0 h 1666"/>
              <a:gd name="T42" fmla="*/ 253 w 1578"/>
              <a:gd name="T43" fmla="*/ 4 h 1666"/>
              <a:gd name="T44" fmla="*/ 165 w 1578"/>
              <a:gd name="T45" fmla="*/ 225 h 1666"/>
              <a:gd name="T46" fmla="*/ 167 w 1578"/>
              <a:gd name="T47" fmla="*/ 284 h 1666"/>
              <a:gd name="T48" fmla="*/ 143 w 1578"/>
              <a:gd name="T49" fmla="*/ 792 h 1666"/>
              <a:gd name="T50" fmla="*/ 93 w 1578"/>
              <a:gd name="T51" fmla="*/ 795 h 1666"/>
              <a:gd name="T52" fmla="*/ 50 w 1578"/>
              <a:gd name="T53" fmla="*/ 967 h 1666"/>
              <a:gd name="T54" fmla="*/ 13 w 1578"/>
              <a:gd name="T55" fmla="*/ 1102 h 1666"/>
              <a:gd name="T56" fmla="*/ 77 w 1578"/>
              <a:gd name="T57" fmla="*/ 1272 h 1666"/>
              <a:gd name="T58" fmla="*/ 132 w 1578"/>
              <a:gd name="T59" fmla="*/ 1319 h 1666"/>
              <a:gd name="T60" fmla="*/ 125 w 1578"/>
              <a:gd name="T61" fmla="*/ 1359 h 1666"/>
              <a:gd name="T62" fmla="*/ 108 w 1578"/>
              <a:gd name="T63" fmla="*/ 1391 h 1666"/>
              <a:gd name="T64" fmla="*/ 181 w 1578"/>
              <a:gd name="T65" fmla="*/ 1635 h 1666"/>
              <a:gd name="T66" fmla="*/ 249 w 1578"/>
              <a:gd name="T67" fmla="*/ 1666 h 1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78" h="1666">
                <a:moveTo>
                  <a:pt x="249" y="1666"/>
                </a:moveTo>
                <a:lnTo>
                  <a:pt x="281" y="1607"/>
                </a:lnTo>
                <a:cubicBezTo>
                  <a:pt x="296" y="1555"/>
                  <a:pt x="294" y="1534"/>
                  <a:pt x="330" y="1494"/>
                </a:cubicBezTo>
                <a:cubicBezTo>
                  <a:pt x="357" y="1465"/>
                  <a:pt x="370" y="1472"/>
                  <a:pt x="405" y="1457"/>
                </a:cubicBezTo>
                <a:cubicBezTo>
                  <a:pt x="414" y="1500"/>
                  <a:pt x="416" y="1511"/>
                  <a:pt x="449" y="1536"/>
                </a:cubicBezTo>
                <a:cubicBezTo>
                  <a:pt x="463" y="1546"/>
                  <a:pt x="502" y="1571"/>
                  <a:pt x="520" y="1560"/>
                </a:cubicBezTo>
                <a:cubicBezTo>
                  <a:pt x="572" y="1526"/>
                  <a:pt x="584" y="1557"/>
                  <a:pt x="631" y="1574"/>
                </a:cubicBezTo>
                <a:cubicBezTo>
                  <a:pt x="666" y="1587"/>
                  <a:pt x="718" y="1593"/>
                  <a:pt x="718" y="1539"/>
                </a:cubicBezTo>
                <a:cubicBezTo>
                  <a:pt x="790" y="1539"/>
                  <a:pt x="767" y="1499"/>
                  <a:pt x="805" y="1479"/>
                </a:cubicBezTo>
                <a:cubicBezTo>
                  <a:pt x="816" y="1472"/>
                  <a:pt x="894" y="1520"/>
                  <a:pt x="919" y="1520"/>
                </a:cubicBezTo>
                <a:cubicBezTo>
                  <a:pt x="1005" y="1519"/>
                  <a:pt x="982" y="1434"/>
                  <a:pt x="1037" y="1403"/>
                </a:cubicBezTo>
                <a:cubicBezTo>
                  <a:pt x="1081" y="1379"/>
                  <a:pt x="1056" y="1324"/>
                  <a:pt x="1032" y="1289"/>
                </a:cubicBezTo>
                <a:cubicBezTo>
                  <a:pt x="1005" y="1251"/>
                  <a:pt x="1025" y="1263"/>
                  <a:pt x="1055" y="1263"/>
                </a:cubicBezTo>
                <a:cubicBezTo>
                  <a:pt x="1072" y="1263"/>
                  <a:pt x="1130" y="1231"/>
                  <a:pt x="1130" y="1267"/>
                </a:cubicBezTo>
                <a:lnTo>
                  <a:pt x="1130" y="1355"/>
                </a:lnTo>
                <a:cubicBezTo>
                  <a:pt x="1130" y="1379"/>
                  <a:pt x="1120" y="1399"/>
                  <a:pt x="1123" y="1425"/>
                </a:cubicBezTo>
                <a:cubicBezTo>
                  <a:pt x="1127" y="1453"/>
                  <a:pt x="1185" y="1470"/>
                  <a:pt x="1204" y="1499"/>
                </a:cubicBezTo>
                <a:lnTo>
                  <a:pt x="1245" y="1561"/>
                </a:lnTo>
                <a:lnTo>
                  <a:pt x="1245" y="1561"/>
                </a:lnTo>
                <a:cubicBezTo>
                  <a:pt x="1244" y="1545"/>
                  <a:pt x="1243" y="1528"/>
                  <a:pt x="1247" y="1512"/>
                </a:cubicBezTo>
                <a:cubicBezTo>
                  <a:pt x="1251" y="1497"/>
                  <a:pt x="1272" y="1468"/>
                  <a:pt x="1259" y="1455"/>
                </a:cubicBezTo>
                <a:cubicBezTo>
                  <a:pt x="1237" y="1434"/>
                  <a:pt x="1312" y="1384"/>
                  <a:pt x="1313" y="1355"/>
                </a:cubicBezTo>
                <a:cubicBezTo>
                  <a:pt x="1315" y="1321"/>
                  <a:pt x="1307" y="1296"/>
                  <a:pt x="1307" y="1268"/>
                </a:cubicBezTo>
                <a:cubicBezTo>
                  <a:pt x="1307" y="1224"/>
                  <a:pt x="1339" y="1184"/>
                  <a:pt x="1364" y="1149"/>
                </a:cubicBezTo>
                <a:cubicBezTo>
                  <a:pt x="1370" y="1141"/>
                  <a:pt x="1411" y="1111"/>
                  <a:pt x="1411" y="1109"/>
                </a:cubicBezTo>
                <a:cubicBezTo>
                  <a:pt x="1408" y="1082"/>
                  <a:pt x="1417" y="1048"/>
                  <a:pt x="1412" y="1023"/>
                </a:cubicBezTo>
                <a:lnTo>
                  <a:pt x="1419" y="946"/>
                </a:lnTo>
                <a:lnTo>
                  <a:pt x="1419" y="946"/>
                </a:lnTo>
                <a:cubicBezTo>
                  <a:pt x="1411" y="903"/>
                  <a:pt x="1428" y="813"/>
                  <a:pt x="1437" y="795"/>
                </a:cubicBezTo>
                <a:cubicBezTo>
                  <a:pt x="1452" y="764"/>
                  <a:pt x="1438" y="669"/>
                  <a:pt x="1438" y="629"/>
                </a:cubicBezTo>
                <a:cubicBezTo>
                  <a:pt x="1438" y="610"/>
                  <a:pt x="1454" y="598"/>
                  <a:pt x="1454" y="588"/>
                </a:cubicBezTo>
                <a:cubicBezTo>
                  <a:pt x="1456" y="588"/>
                  <a:pt x="1477" y="581"/>
                  <a:pt x="1477" y="580"/>
                </a:cubicBezTo>
                <a:cubicBezTo>
                  <a:pt x="1509" y="580"/>
                  <a:pt x="1519" y="542"/>
                  <a:pt x="1542" y="536"/>
                </a:cubicBezTo>
                <a:cubicBezTo>
                  <a:pt x="1545" y="526"/>
                  <a:pt x="1550" y="520"/>
                  <a:pt x="1551" y="506"/>
                </a:cubicBezTo>
                <a:lnTo>
                  <a:pt x="1578" y="476"/>
                </a:lnTo>
                <a:lnTo>
                  <a:pt x="1578" y="476"/>
                </a:lnTo>
                <a:cubicBezTo>
                  <a:pt x="1533" y="432"/>
                  <a:pt x="1473" y="407"/>
                  <a:pt x="1463" y="339"/>
                </a:cubicBezTo>
                <a:cubicBezTo>
                  <a:pt x="1457" y="293"/>
                  <a:pt x="1404" y="209"/>
                  <a:pt x="1413" y="173"/>
                </a:cubicBezTo>
                <a:cubicBezTo>
                  <a:pt x="1410" y="149"/>
                  <a:pt x="1391" y="110"/>
                  <a:pt x="1411" y="90"/>
                </a:cubicBezTo>
                <a:cubicBezTo>
                  <a:pt x="1430" y="71"/>
                  <a:pt x="1402" y="54"/>
                  <a:pt x="1392" y="38"/>
                </a:cubicBezTo>
                <a:cubicBezTo>
                  <a:pt x="1384" y="24"/>
                  <a:pt x="1376" y="12"/>
                  <a:pt x="1369" y="0"/>
                </a:cubicBezTo>
                <a:lnTo>
                  <a:pt x="1369" y="0"/>
                </a:lnTo>
                <a:lnTo>
                  <a:pt x="253" y="4"/>
                </a:lnTo>
                <a:lnTo>
                  <a:pt x="253" y="4"/>
                </a:lnTo>
                <a:lnTo>
                  <a:pt x="270" y="225"/>
                </a:lnTo>
                <a:lnTo>
                  <a:pt x="165" y="225"/>
                </a:lnTo>
                <a:lnTo>
                  <a:pt x="167" y="284"/>
                </a:lnTo>
                <a:lnTo>
                  <a:pt x="167" y="284"/>
                </a:lnTo>
                <a:lnTo>
                  <a:pt x="212" y="783"/>
                </a:lnTo>
                <a:cubicBezTo>
                  <a:pt x="189" y="787"/>
                  <a:pt x="164" y="787"/>
                  <a:pt x="143" y="792"/>
                </a:cubicBezTo>
                <a:cubicBezTo>
                  <a:pt x="136" y="793"/>
                  <a:pt x="96" y="789"/>
                  <a:pt x="94" y="795"/>
                </a:cubicBezTo>
                <a:lnTo>
                  <a:pt x="93" y="795"/>
                </a:lnTo>
                <a:cubicBezTo>
                  <a:pt x="93" y="840"/>
                  <a:pt x="79" y="857"/>
                  <a:pt x="57" y="893"/>
                </a:cubicBezTo>
                <a:cubicBezTo>
                  <a:pt x="36" y="926"/>
                  <a:pt x="48" y="934"/>
                  <a:pt x="50" y="967"/>
                </a:cubicBezTo>
                <a:cubicBezTo>
                  <a:pt x="51" y="993"/>
                  <a:pt x="40" y="995"/>
                  <a:pt x="31" y="1014"/>
                </a:cubicBezTo>
                <a:cubicBezTo>
                  <a:pt x="24" y="1029"/>
                  <a:pt x="0" y="1092"/>
                  <a:pt x="13" y="1102"/>
                </a:cubicBezTo>
                <a:cubicBezTo>
                  <a:pt x="29" y="1114"/>
                  <a:pt x="82" y="1163"/>
                  <a:pt x="67" y="1188"/>
                </a:cubicBezTo>
                <a:cubicBezTo>
                  <a:pt x="67" y="1220"/>
                  <a:pt x="66" y="1244"/>
                  <a:pt x="77" y="1272"/>
                </a:cubicBezTo>
                <a:cubicBezTo>
                  <a:pt x="82" y="1287"/>
                  <a:pt x="92" y="1292"/>
                  <a:pt x="103" y="1301"/>
                </a:cubicBezTo>
                <a:cubicBezTo>
                  <a:pt x="106" y="1304"/>
                  <a:pt x="128" y="1318"/>
                  <a:pt x="132" y="1319"/>
                </a:cubicBezTo>
                <a:cubicBezTo>
                  <a:pt x="133" y="1326"/>
                  <a:pt x="138" y="1329"/>
                  <a:pt x="135" y="1337"/>
                </a:cubicBezTo>
                <a:cubicBezTo>
                  <a:pt x="133" y="1343"/>
                  <a:pt x="126" y="1353"/>
                  <a:pt x="125" y="1359"/>
                </a:cubicBezTo>
                <a:cubicBezTo>
                  <a:pt x="116" y="1360"/>
                  <a:pt x="109" y="1383"/>
                  <a:pt x="108" y="1391"/>
                </a:cubicBezTo>
                <a:lnTo>
                  <a:pt x="108" y="1391"/>
                </a:lnTo>
                <a:cubicBezTo>
                  <a:pt x="155" y="1425"/>
                  <a:pt x="183" y="1472"/>
                  <a:pt x="161" y="1531"/>
                </a:cubicBezTo>
                <a:cubicBezTo>
                  <a:pt x="153" y="1550"/>
                  <a:pt x="143" y="1654"/>
                  <a:pt x="181" y="1635"/>
                </a:cubicBezTo>
                <a:cubicBezTo>
                  <a:pt x="193" y="1629"/>
                  <a:pt x="245" y="1631"/>
                  <a:pt x="247" y="1648"/>
                </a:cubicBezTo>
                <a:cubicBezTo>
                  <a:pt x="248" y="1654"/>
                  <a:pt x="248" y="1660"/>
                  <a:pt x="249" y="166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7"/>
          <p:cNvSpPr>
            <a:spLocks/>
          </p:cNvSpPr>
          <p:nvPr/>
        </p:nvSpPr>
        <p:spPr bwMode="auto">
          <a:xfrm>
            <a:off x="16705263" y="25355080"/>
            <a:ext cx="422275" cy="366143"/>
          </a:xfrm>
          <a:custGeom>
            <a:avLst/>
            <a:gdLst>
              <a:gd name="T0" fmla="*/ 996 w 1172"/>
              <a:gd name="T1" fmla="*/ 330 h 1064"/>
              <a:gd name="T2" fmla="*/ 993 w 1172"/>
              <a:gd name="T3" fmla="*/ 362 h 1064"/>
              <a:gd name="T4" fmla="*/ 981 w 1172"/>
              <a:gd name="T5" fmla="*/ 444 h 1064"/>
              <a:gd name="T6" fmla="*/ 890 w 1172"/>
              <a:gd name="T7" fmla="*/ 476 h 1064"/>
              <a:gd name="T8" fmla="*/ 968 w 1172"/>
              <a:gd name="T9" fmla="*/ 532 h 1064"/>
              <a:gd name="T10" fmla="*/ 1059 w 1172"/>
              <a:gd name="T11" fmla="*/ 707 h 1064"/>
              <a:gd name="T12" fmla="*/ 1095 w 1172"/>
              <a:gd name="T13" fmla="*/ 795 h 1064"/>
              <a:gd name="T14" fmla="*/ 1148 w 1172"/>
              <a:gd name="T15" fmla="*/ 840 h 1064"/>
              <a:gd name="T16" fmla="*/ 1163 w 1172"/>
              <a:gd name="T17" fmla="*/ 866 h 1064"/>
              <a:gd name="T18" fmla="*/ 1172 w 1172"/>
              <a:gd name="T19" fmla="*/ 902 h 1064"/>
              <a:gd name="T20" fmla="*/ 1172 w 1172"/>
              <a:gd name="T21" fmla="*/ 902 h 1064"/>
              <a:gd name="T22" fmla="*/ 1073 w 1172"/>
              <a:gd name="T23" fmla="*/ 901 h 1064"/>
              <a:gd name="T24" fmla="*/ 1021 w 1172"/>
              <a:gd name="T25" fmla="*/ 951 h 1064"/>
              <a:gd name="T26" fmla="*/ 959 w 1172"/>
              <a:gd name="T27" fmla="*/ 1022 h 1064"/>
              <a:gd name="T28" fmla="*/ 959 w 1172"/>
              <a:gd name="T29" fmla="*/ 1022 h 1064"/>
              <a:gd name="T30" fmla="*/ 907 w 1172"/>
              <a:gd name="T31" fmla="*/ 1039 h 1064"/>
              <a:gd name="T32" fmla="*/ 871 w 1172"/>
              <a:gd name="T33" fmla="*/ 1053 h 1064"/>
              <a:gd name="T34" fmla="*/ 843 w 1172"/>
              <a:gd name="T35" fmla="*/ 1052 h 1064"/>
              <a:gd name="T36" fmla="*/ 787 w 1172"/>
              <a:gd name="T37" fmla="*/ 1044 h 1064"/>
              <a:gd name="T38" fmla="*/ 759 w 1172"/>
              <a:gd name="T39" fmla="*/ 1048 h 1064"/>
              <a:gd name="T40" fmla="*/ 690 w 1172"/>
              <a:gd name="T41" fmla="*/ 1064 h 1064"/>
              <a:gd name="T42" fmla="*/ 690 w 1172"/>
              <a:gd name="T43" fmla="*/ 1064 h 1064"/>
              <a:gd name="T44" fmla="*/ 629 w 1172"/>
              <a:gd name="T45" fmla="*/ 1019 h 1064"/>
              <a:gd name="T46" fmla="*/ 568 w 1172"/>
              <a:gd name="T47" fmla="*/ 997 h 1064"/>
              <a:gd name="T48" fmla="*/ 563 w 1172"/>
              <a:gd name="T49" fmla="*/ 956 h 1064"/>
              <a:gd name="T50" fmla="*/ 545 w 1172"/>
              <a:gd name="T51" fmla="*/ 925 h 1064"/>
              <a:gd name="T52" fmla="*/ 494 w 1172"/>
              <a:gd name="T53" fmla="*/ 939 h 1064"/>
              <a:gd name="T54" fmla="*/ 458 w 1172"/>
              <a:gd name="T55" fmla="*/ 953 h 1064"/>
              <a:gd name="T56" fmla="*/ 403 w 1172"/>
              <a:gd name="T57" fmla="*/ 925 h 1064"/>
              <a:gd name="T58" fmla="*/ 334 w 1172"/>
              <a:gd name="T59" fmla="*/ 880 h 1064"/>
              <a:gd name="T60" fmla="*/ 334 w 1172"/>
              <a:gd name="T61" fmla="*/ 880 h 1064"/>
              <a:gd name="T62" fmla="*/ 322 w 1172"/>
              <a:gd name="T63" fmla="*/ 807 h 1064"/>
              <a:gd name="T64" fmla="*/ 293 w 1172"/>
              <a:gd name="T65" fmla="*/ 746 h 1064"/>
              <a:gd name="T66" fmla="*/ 234 w 1172"/>
              <a:gd name="T67" fmla="*/ 726 h 1064"/>
              <a:gd name="T68" fmla="*/ 231 w 1172"/>
              <a:gd name="T69" fmla="*/ 665 h 1064"/>
              <a:gd name="T70" fmla="*/ 149 w 1172"/>
              <a:gd name="T71" fmla="*/ 572 h 1064"/>
              <a:gd name="T72" fmla="*/ 61 w 1172"/>
              <a:gd name="T73" fmla="*/ 499 h 1064"/>
              <a:gd name="T74" fmla="*/ 0 w 1172"/>
              <a:gd name="T75" fmla="*/ 435 h 1064"/>
              <a:gd name="T76" fmla="*/ 0 w 1172"/>
              <a:gd name="T77" fmla="*/ 435 h 1064"/>
              <a:gd name="T78" fmla="*/ 32 w 1172"/>
              <a:gd name="T79" fmla="*/ 376 h 1064"/>
              <a:gd name="T80" fmla="*/ 81 w 1172"/>
              <a:gd name="T81" fmla="*/ 263 h 1064"/>
              <a:gd name="T82" fmla="*/ 156 w 1172"/>
              <a:gd name="T83" fmla="*/ 226 h 1064"/>
              <a:gd name="T84" fmla="*/ 200 w 1172"/>
              <a:gd name="T85" fmla="*/ 305 h 1064"/>
              <a:gd name="T86" fmla="*/ 271 w 1172"/>
              <a:gd name="T87" fmla="*/ 329 h 1064"/>
              <a:gd name="T88" fmla="*/ 382 w 1172"/>
              <a:gd name="T89" fmla="*/ 343 h 1064"/>
              <a:gd name="T90" fmla="*/ 469 w 1172"/>
              <a:gd name="T91" fmla="*/ 308 h 1064"/>
              <a:gd name="T92" fmla="*/ 556 w 1172"/>
              <a:gd name="T93" fmla="*/ 248 h 1064"/>
              <a:gd name="T94" fmla="*/ 670 w 1172"/>
              <a:gd name="T95" fmla="*/ 289 h 1064"/>
              <a:gd name="T96" fmla="*/ 788 w 1172"/>
              <a:gd name="T97" fmla="*/ 172 h 1064"/>
              <a:gd name="T98" fmla="*/ 783 w 1172"/>
              <a:gd name="T99" fmla="*/ 58 h 1064"/>
              <a:gd name="T100" fmla="*/ 806 w 1172"/>
              <a:gd name="T101" fmla="*/ 32 h 1064"/>
              <a:gd name="T102" fmla="*/ 881 w 1172"/>
              <a:gd name="T103" fmla="*/ 36 h 1064"/>
              <a:gd name="T104" fmla="*/ 881 w 1172"/>
              <a:gd name="T105" fmla="*/ 124 h 1064"/>
              <a:gd name="T106" fmla="*/ 874 w 1172"/>
              <a:gd name="T107" fmla="*/ 194 h 1064"/>
              <a:gd name="T108" fmla="*/ 955 w 1172"/>
              <a:gd name="T109" fmla="*/ 268 h 1064"/>
              <a:gd name="T110" fmla="*/ 996 w 1172"/>
              <a:gd name="T111" fmla="*/ 330 h 10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72" h="1064">
                <a:moveTo>
                  <a:pt x="996" y="330"/>
                </a:moveTo>
                <a:cubicBezTo>
                  <a:pt x="996" y="341"/>
                  <a:pt x="995" y="352"/>
                  <a:pt x="993" y="362"/>
                </a:cubicBezTo>
                <a:cubicBezTo>
                  <a:pt x="998" y="389"/>
                  <a:pt x="1003" y="423"/>
                  <a:pt x="981" y="444"/>
                </a:cubicBezTo>
                <a:cubicBezTo>
                  <a:pt x="958" y="465"/>
                  <a:pt x="895" y="388"/>
                  <a:pt x="890" y="476"/>
                </a:cubicBezTo>
                <a:cubicBezTo>
                  <a:pt x="886" y="547"/>
                  <a:pt x="926" y="518"/>
                  <a:pt x="968" y="532"/>
                </a:cubicBezTo>
                <a:cubicBezTo>
                  <a:pt x="1013" y="547"/>
                  <a:pt x="1040" y="664"/>
                  <a:pt x="1059" y="707"/>
                </a:cubicBezTo>
                <a:cubicBezTo>
                  <a:pt x="1071" y="734"/>
                  <a:pt x="1080" y="771"/>
                  <a:pt x="1095" y="795"/>
                </a:cubicBezTo>
                <a:cubicBezTo>
                  <a:pt x="1107" y="815"/>
                  <a:pt x="1142" y="828"/>
                  <a:pt x="1148" y="840"/>
                </a:cubicBezTo>
                <a:cubicBezTo>
                  <a:pt x="1157" y="841"/>
                  <a:pt x="1162" y="859"/>
                  <a:pt x="1163" y="866"/>
                </a:cubicBezTo>
                <a:lnTo>
                  <a:pt x="1172" y="902"/>
                </a:lnTo>
                <a:lnTo>
                  <a:pt x="1172" y="902"/>
                </a:lnTo>
                <a:cubicBezTo>
                  <a:pt x="1137" y="912"/>
                  <a:pt x="1107" y="898"/>
                  <a:pt x="1073" y="901"/>
                </a:cubicBezTo>
                <a:cubicBezTo>
                  <a:pt x="1044" y="903"/>
                  <a:pt x="1042" y="935"/>
                  <a:pt x="1021" y="951"/>
                </a:cubicBezTo>
                <a:lnTo>
                  <a:pt x="959" y="1022"/>
                </a:lnTo>
                <a:lnTo>
                  <a:pt x="959" y="1022"/>
                </a:lnTo>
                <a:lnTo>
                  <a:pt x="907" y="1039"/>
                </a:lnTo>
                <a:cubicBezTo>
                  <a:pt x="895" y="1044"/>
                  <a:pt x="883" y="1049"/>
                  <a:pt x="871" y="1053"/>
                </a:cubicBezTo>
                <a:cubicBezTo>
                  <a:pt x="861" y="1056"/>
                  <a:pt x="852" y="1053"/>
                  <a:pt x="843" y="1052"/>
                </a:cubicBezTo>
                <a:cubicBezTo>
                  <a:pt x="825" y="1051"/>
                  <a:pt x="805" y="1040"/>
                  <a:pt x="787" y="1044"/>
                </a:cubicBezTo>
                <a:cubicBezTo>
                  <a:pt x="775" y="1046"/>
                  <a:pt x="769" y="1048"/>
                  <a:pt x="759" y="1048"/>
                </a:cubicBezTo>
                <a:lnTo>
                  <a:pt x="690" y="1064"/>
                </a:lnTo>
                <a:lnTo>
                  <a:pt x="690" y="1064"/>
                </a:lnTo>
                <a:cubicBezTo>
                  <a:pt x="686" y="1056"/>
                  <a:pt x="638" y="1023"/>
                  <a:pt x="629" y="1019"/>
                </a:cubicBezTo>
                <a:cubicBezTo>
                  <a:pt x="611" y="1012"/>
                  <a:pt x="578" y="1014"/>
                  <a:pt x="568" y="997"/>
                </a:cubicBezTo>
                <a:cubicBezTo>
                  <a:pt x="560" y="984"/>
                  <a:pt x="557" y="971"/>
                  <a:pt x="563" y="956"/>
                </a:cubicBezTo>
                <a:cubicBezTo>
                  <a:pt x="570" y="940"/>
                  <a:pt x="568" y="915"/>
                  <a:pt x="545" y="925"/>
                </a:cubicBezTo>
                <a:cubicBezTo>
                  <a:pt x="519" y="937"/>
                  <a:pt x="518" y="979"/>
                  <a:pt x="494" y="939"/>
                </a:cubicBezTo>
                <a:cubicBezTo>
                  <a:pt x="483" y="922"/>
                  <a:pt x="467" y="949"/>
                  <a:pt x="458" y="953"/>
                </a:cubicBezTo>
                <a:cubicBezTo>
                  <a:pt x="440" y="961"/>
                  <a:pt x="411" y="938"/>
                  <a:pt x="403" y="925"/>
                </a:cubicBezTo>
                <a:lnTo>
                  <a:pt x="334" y="880"/>
                </a:lnTo>
                <a:lnTo>
                  <a:pt x="334" y="880"/>
                </a:lnTo>
                <a:cubicBezTo>
                  <a:pt x="340" y="858"/>
                  <a:pt x="344" y="821"/>
                  <a:pt x="322" y="807"/>
                </a:cubicBezTo>
                <a:cubicBezTo>
                  <a:pt x="294" y="790"/>
                  <a:pt x="301" y="775"/>
                  <a:pt x="293" y="746"/>
                </a:cubicBezTo>
                <a:cubicBezTo>
                  <a:pt x="282" y="743"/>
                  <a:pt x="240" y="735"/>
                  <a:pt x="234" y="726"/>
                </a:cubicBezTo>
                <a:cubicBezTo>
                  <a:pt x="217" y="702"/>
                  <a:pt x="229" y="690"/>
                  <a:pt x="231" y="665"/>
                </a:cubicBezTo>
                <a:cubicBezTo>
                  <a:pt x="235" y="602"/>
                  <a:pt x="185" y="612"/>
                  <a:pt x="149" y="572"/>
                </a:cubicBezTo>
                <a:cubicBezTo>
                  <a:pt x="125" y="540"/>
                  <a:pt x="104" y="502"/>
                  <a:pt x="61" y="499"/>
                </a:cubicBezTo>
                <a:cubicBezTo>
                  <a:pt x="4" y="495"/>
                  <a:pt x="3" y="476"/>
                  <a:pt x="0" y="435"/>
                </a:cubicBezTo>
                <a:lnTo>
                  <a:pt x="0" y="435"/>
                </a:lnTo>
                <a:lnTo>
                  <a:pt x="32" y="376"/>
                </a:lnTo>
                <a:cubicBezTo>
                  <a:pt x="47" y="324"/>
                  <a:pt x="45" y="303"/>
                  <a:pt x="81" y="263"/>
                </a:cubicBezTo>
                <a:cubicBezTo>
                  <a:pt x="108" y="234"/>
                  <a:pt x="121" y="241"/>
                  <a:pt x="156" y="226"/>
                </a:cubicBezTo>
                <a:cubicBezTo>
                  <a:pt x="165" y="269"/>
                  <a:pt x="167" y="280"/>
                  <a:pt x="200" y="305"/>
                </a:cubicBezTo>
                <a:cubicBezTo>
                  <a:pt x="214" y="315"/>
                  <a:pt x="253" y="340"/>
                  <a:pt x="271" y="329"/>
                </a:cubicBezTo>
                <a:cubicBezTo>
                  <a:pt x="323" y="295"/>
                  <a:pt x="335" y="326"/>
                  <a:pt x="382" y="343"/>
                </a:cubicBezTo>
                <a:cubicBezTo>
                  <a:pt x="417" y="356"/>
                  <a:pt x="469" y="362"/>
                  <a:pt x="469" y="308"/>
                </a:cubicBezTo>
                <a:cubicBezTo>
                  <a:pt x="541" y="308"/>
                  <a:pt x="518" y="268"/>
                  <a:pt x="556" y="248"/>
                </a:cubicBezTo>
                <a:cubicBezTo>
                  <a:pt x="567" y="241"/>
                  <a:pt x="645" y="289"/>
                  <a:pt x="670" y="289"/>
                </a:cubicBezTo>
                <a:cubicBezTo>
                  <a:pt x="756" y="288"/>
                  <a:pt x="733" y="203"/>
                  <a:pt x="788" y="172"/>
                </a:cubicBezTo>
                <a:cubicBezTo>
                  <a:pt x="832" y="148"/>
                  <a:pt x="807" y="93"/>
                  <a:pt x="783" y="58"/>
                </a:cubicBezTo>
                <a:cubicBezTo>
                  <a:pt x="756" y="20"/>
                  <a:pt x="776" y="32"/>
                  <a:pt x="806" y="32"/>
                </a:cubicBezTo>
                <a:cubicBezTo>
                  <a:pt x="823" y="32"/>
                  <a:pt x="881" y="0"/>
                  <a:pt x="881" y="36"/>
                </a:cubicBezTo>
                <a:lnTo>
                  <a:pt x="881" y="124"/>
                </a:lnTo>
                <a:cubicBezTo>
                  <a:pt x="881" y="148"/>
                  <a:pt x="871" y="168"/>
                  <a:pt x="874" y="194"/>
                </a:cubicBezTo>
                <a:cubicBezTo>
                  <a:pt x="878" y="222"/>
                  <a:pt x="936" y="239"/>
                  <a:pt x="955" y="268"/>
                </a:cubicBezTo>
                <a:lnTo>
                  <a:pt x="996" y="33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8"/>
          <p:cNvSpPr>
            <a:spLocks/>
          </p:cNvSpPr>
          <p:nvPr/>
        </p:nvSpPr>
        <p:spPr bwMode="auto">
          <a:xfrm>
            <a:off x="15255875" y="25318768"/>
            <a:ext cx="104775" cy="68085"/>
          </a:xfrm>
          <a:custGeom>
            <a:avLst/>
            <a:gdLst>
              <a:gd name="T0" fmla="*/ 0 w 289"/>
              <a:gd name="T1" fmla="*/ 58 h 198"/>
              <a:gd name="T2" fmla="*/ 80 w 289"/>
              <a:gd name="T3" fmla="*/ 18 h 198"/>
              <a:gd name="T4" fmla="*/ 171 w 289"/>
              <a:gd name="T5" fmla="*/ 7 h 198"/>
              <a:gd name="T6" fmla="*/ 257 w 289"/>
              <a:gd name="T7" fmla="*/ 27 h 198"/>
              <a:gd name="T8" fmla="*/ 289 w 289"/>
              <a:gd name="T9" fmla="*/ 40 h 198"/>
              <a:gd name="T10" fmla="*/ 289 w 289"/>
              <a:gd name="T11" fmla="*/ 40 h 198"/>
              <a:gd name="T12" fmla="*/ 265 w 289"/>
              <a:gd name="T13" fmla="*/ 74 h 198"/>
              <a:gd name="T14" fmla="*/ 256 w 289"/>
              <a:gd name="T15" fmla="*/ 106 h 198"/>
              <a:gd name="T16" fmla="*/ 264 w 289"/>
              <a:gd name="T17" fmla="*/ 128 h 198"/>
              <a:gd name="T18" fmla="*/ 247 w 289"/>
              <a:gd name="T19" fmla="*/ 148 h 198"/>
              <a:gd name="T20" fmla="*/ 221 w 289"/>
              <a:gd name="T21" fmla="*/ 160 h 198"/>
              <a:gd name="T22" fmla="*/ 160 w 289"/>
              <a:gd name="T23" fmla="*/ 198 h 198"/>
              <a:gd name="T24" fmla="*/ 160 w 289"/>
              <a:gd name="T25" fmla="*/ 198 h 198"/>
              <a:gd name="T26" fmla="*/ 63 w 289"/>
              <a:gd name="T27" fmla="*/ 146 h 198"/>
              <a:gd name="T28" fmla="*/ 41 w 289"/>
              <a:gd name="T29" fmla="*/ 87 h 198"/>
              <a:gd name="T30" fmla="*/ 0 w 289"/>
              <a:gd name="T31" fmla="*/ 58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9" h="198">
                <a:moveTo>
                  <a:pt x="0" y="58"/>
                </a:moveTo>
                <a:lnTo>
                  <a:pt x="80" y="18"/>
                </a:lnTo>
                <a:cubicBezTo>
                  <a:pt x="110" y="6"/>
                  <a:pt x="139" y="0"/>
                  <a:pt x="171" y="7"/>
                </a:cubicBezTo>
                <a:cubicBezTo>
                  <a:pt x="199" y="14"/>
                  <a:pt x="228" y="19"/>
                  <a:pt x="257" y="27"/>
                </a:cubicBezTo>
                <a:lnTo>
                  <a:pt x="289" y="40"/>
                </a:lnTo>
                <a:lnTo>
                  <a:pt x="289" y="40"/>
                </a:lnTo>
                <a:cubicBezTo>
                  <a:pt x="286" y="41"/>
                  <a:pt x="269" y="68"/>
                  <a:pt x="265" y="74"/>
                </a:cubicBezTo>
                <a:cubicBezTo>
                  <a:pt x="259" y="82"/>
                  <a:pt x="251" y="93"/>
                  <a:pt x="256" y="106"/>
                </a:cubicBezTo>
                <a:cubicBezTo>
                  <a:pt x="258" y="111"/>
                  <a:pt x="264" y="123"/>
                  <a:pt x="264" y="128"/>
                </a:cubicBezTo>
                <a:cubicBezTo>
                  <a:pt x="264" y="141"/>
                  <a:pt x="257" y="145"/>
                  <a:pt x="247" y="148"/>
                </a:cubicBezTo>
                <a:cubicBezTo>
                  <a:pt x="237" y="152"/>
                  <a:pt x="230" y="153"/>
                  <a:pt x="221" y="160"/>
                </a:cubicBezTo>
                <a:lnTo>
                  <a:pt x="160" y="198"/>
                </a:lnTo>
                <a:lnTo>
                  <a:pt x="160" y="198"/>
                </a:lnTo>
                <a:cubicBezTo>
                  <a:pt x="136" y="169"/>
                  <a:pt x="96" y="146"/>
                  <a:pt x="63" y="146"/>
                </a:cubicBezTo>
                <a:cubicBezTo>
                  <a:pt x="58" y="129"/>
                  <a:pt x="45" y="102"/>
                  <a:pt x="41" y="87"/>
                </a:cubicBezTo>
                <a:lnTo>
                  <a:pt x="0" y="58"/>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9"/>
          <p:cNvSpPr>
            <a:spLocks noEditPoints="1"/>
          </p:cNvSpPr>
          <p:nvPr/>
        </p:nvSpPr>
        <p:spPr bwMode="auto">
          <a:xfrm>
            <a:off x="16262350" y="26082827"/>
            <a:ext cx="430213" cy="590065"/>
          </a:xfrm>
          <a:custGeom>
            <a:avLst/>
            <a:gdLst>
              <a:gd name="T0" fmla="*/ 157 w 1195"/>
              <a:gd name="T1" fmla="*/ 384 h 1716"/>
              <a:gd name="T2" fmla="*/ 126 w 1195"/>
              <a:gd name="T3" fmla="*/ 547 h 1716"/>
              <a:gd name="T4" fmla="*/ 136 w 1195"/>
              <a:gd name="T5" fmla="*/ 628 h 1716"/>
              <a:gd name="T6" fmla="*/ 114 w 1195"/>
              <a:gd name="T7" fmla="*/ 1022 h 1716"/>
              <a:gd name="T8" fmla="*/ 110 w 1195"/>
              <a:gd name="T9" fmla="*/ 1027 h 1716"/>
              <a:gd name="T10" fmla="*/ 56 w 1195"/>
              <a:gd name="T11" fmla="*/ 1287 h 1716"/>
              <a:gd name="T12" fmla="*/ 1 w 1195"/>
              <a:gd name="T13" fmla="*/ 1419 h 1716"/>
              <a:gd name="T14" fmla="*/ 0 w 1195"/>
              <a:gd name="T15" fmla="*/ 1608 h 1716"/>
              <a:gd name="T16" fmla="*/ 78 w 1195"/>
              <a:gd name="T17" fmla="*/ 1605 h 1716"/>
              <a:gd name="T18" fmla="*/ 180 w 1195"/>
              <a:gd name="T19" fmla="*/ 1586 h 1716"/>
              <a:gd name="T20" fmla="*/ 580 w 1195"/>
              <a:gd name="T21" fmla="*/ 1611 h 1716"/>
              <a:gd name="T22" fmla="*/ 641 w 1195"/>
              <a:gd name="T23" fmla="*/ 1661 h 1716"/>
              <a:gd name="T24" fmla="*/ 782 w 1195"/>
              <a:gd name="T25" fmla="*/ 1677 h 1716"/>
              <a:gd name="T26" fmla="*/ 857 w 1195"/>
              <a:gd name="T27" fmla="*/ 1699 h 1716"/>
              <a:gd name="T28" fmla="*/ 1107 w 1195"/>
              <a:gd name="T29" fmla="*/ 1647 h 1716"/>
              <a:gd name="T30" fmla="*/ 1000 w 1195"/>
              <a:gd name="T31" fmla="*/ 1503 h 1716"/>
              <a:gd name="T32" fmla="*/ 1186 w 1195"/>
              <a:gd name="T33" fmla="*/ 1064 h 1716"/>
              <a:gd name="T34" fmla="*/ 1195 w 1195"/>
              <a:gd name="T35" fmla="*/ 827 h 1716"/>
              <a:gd name="T36" fmla="*/ 1082 w 1195"/>
              <a:gd name="T37" fmla="*/ 836 h 1716"/>
              <a:gd name="T38" fmla="*/ 1045 w 1195"/>
              <a:gd name="T39" fmla="*/ 762 h 1716"/>
              <a:gd name="T40" fmla="*/ 1051 w 1195"/>
              <a:gd name="T41" fmla="*/ 669 h 1716"/>
              <a:gd name="T42" fmla="*/ 1036 w 1195"/>
              <a:gd name="T43" fmla="*/ 618 h 1716"/>
              <a:gd name="T44" fmla="*/ 1026 w 1195"/>
              <a:gd name="T45" fmla="*/ 456 h 1716"/>
              <a:gd name="T46" fmla="*/ 1014 w 1195"/>
              <a:gd name="T47" fmla="*/ 369 h 1716"/>
              <a:gd name="T48" fmla="*/ 736 w 1195"/>
              <a:gd name="T49" fmla="*/ 339 h 1716"/>
              <a:gd name="T50" fmla="*/ 651 w 1195"/>
              <a:gd name="T51" fmla="*/ 450 h 1716"/>
              <a:gd name="T52" fmla="*/ 506 w 1195"/>
              <a:gd name="T53" fmla="*/ 269 h 1716"/>
              <a:gd name="T54" fmla="*/ 430 w 1195"/>
              <a:gd name="T55" fmla="*/ 146 h 1716"/>
              <a:gd name="T56" fmla="*/ 131 w 1195"/>
              <a:gd name="T57" fmla="*/ 179 h 1716"/>
              <a:gd name="T58" fmla="*/ 134 w 1195"/>
              <a:gd name="T59" fmla="*/ 45 h 1716"/>
              <a:gd name="T60" fmla="*/ 99 w 1195"/>
              <a:gd name="T61" fmla="*/ 0 h 1716"/>
              <a:gd name="T62" fmla="*/ 23 w 1195"/>
              <a:gd name="T63" fmla="*/ 62 h 1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95" h="1716">
                <a:moveTo>
                  <a:pt x="131" y="179"/>
                </a:moveTo>
                <a:cubicBezTo>
                  <a:pt x="29" y="179"/>
                  <a:pt x="128" y="343"/>
                  <a:pt x="157" y="384"/>
                </a:cubicBezTo>
                <a:cubicBezTo>
                  <a:pt x="172" y="404"/>
                  <a:pt x="175" y="489"/>
                  <a:pt x="156" y="507"/>
                </a:cubicBezTo>
                <a:cubicBezTo>
                  <a:pt x="140" y="524"/>
                  <a:pt x="126" y="513"/>
                  <a:pt x="126" y="547"/>
                </a:cubicBezTo>
                <a:cubicBezTo>
                  <a:pt x="126" y="572"/>
                  <a:pt x="136" y="600"/>
                  <a:pt x="136" y="628"/>
                </a:cubicBezTo>
                <a:lnTo>
                  <a:pt x="136" y="628"/>
                </a:lnTo>
                <a:cubicBezTo>
                  <a:pt x="130" y="709"/>
                  <a:pt x="216" y="761"/>
                  <a:pt x="203" y="843"/>
                </a:cubicBezTo>
                <a:cubicBezTo>
                  <a:pt x="191" y="916"/>
                  <a:pt x="209" y="1022"/>
                  <a:pt x="114" y="1022"/>
                </a:cubicBezTo>
                <a:cubicBezTo>
                  <a:pt x="114" y="1024"/>
                  <a:pt x="113" y="1024"/>
                  <a:pt x="113" y="1025"/>
                </a:cubicBezTo>
                <a:cubicBezTo>
                  <a:pt x="110" y="1026"/>
                  <a:pt x="111" y="1027"/>
                  <a:pt x="110" y="1027"/>
                </a:cubicBezTo>
                <a:cubicBezTo>
                  <a:pt x="110" y="1074"/>
                  <a:pt x="85" y="1098"/>
                  <a:pt x="72" y="1138"/>
                </a:cubicBezTo>
                <a:cubicBezTo>
                  <a:pt x="61" y="1173"/>
                  <a:pt x="56" y="1251"/>
                  <a:pt x="56" y="1287"/>
                </a:cubicBezTo>
                <a:cubicBezTo>
                  <a:pt x="49" y="1314"/>
                  <a:pt x="35" y="1418"/>
                  <a:pt x="2" y="1418"/>
                </a:cubicBezTo>
                <a:lnTo>
                  <a:pt x="1" y="1419"/>
                </a:lnTo>
                <a:lnTo>
                  <a:pt x="0" y="1591"/>
                </a:lnTo>
                <a:lnTo>
                  <a:pt x="0" y="1608"/>
                </a:lnTo>
                <a:lnTo>
                  <a:pt x="0" y="1608"/>
                </a:lnTo>
                <a:lnTo>
                  <a:pt x="78" y="1605"/>
                </a:lnTo>
                <a:cubicBezTo>
                  <a:pt x="91" y="1600"/>
                  <a:pt x="99" y="1588"/>
                  <a:pt x="112" y="1583"/>
                </a:cubicBezTo>
                <a:cubicBezTo>
                  <a:pt x="140" y="1573"/>
                  <a:pt x="153" y="1575"/>
                  <a:pt x="180" y="1586"/>
                </a:cubicBezTo>
                <a:cubicBezTo>
                  <a:pt x="202" y="1595"/>
                  <a:pt x="215" y="1611"/>
                  <a:pt x="242" y="1611"/>
                </a:cubicBezTo>
                <a:lnTo>
                  <a:pt x="580" y="1611"/>
                </a:lnTo>
                <a:cubicBezTo>
                  <a:pt x="605" y="1618"/>
                  <a:pt x="621" y="1575"/>
                  <a:pt x="632" y="1604"/>
                </a:cubicBezTo>
                <a:cubicBezTo>
                  <a:pt x="637" y="1617"/>
                  <a:pt x="639" y="1646"/>
                  <a:pt x="641" y="1661"/>
                </a:cubicBezTo>
                <a:cubicBezTo>
                  <a:pt x="663" y="1669"/>
                  <a:pt x="670" y="1689"/>
                  <a:pt x="699" y="1678"/>
                </a:cubicBezTo>
                <a:cubicBezTo>
                  <a:pt x="730" y="1667"/>
                  <a:pt x="750" y="1666"/>
                  <a:pt x="782" y="1677"/>
                </a:cubicBezTo>
                <a:cubicBezTo>
                  <a:pt x="791" y="1680"/>
                  <a:pt x="848" y="1716"/>
                  <a:pt x="854" y="1699"/>
                </a:cubicBezTo>
                <a:lnTo>
                  <a:pt x="857" y="1699"/>
                </a:lnTo>
                <a:cubicBezTo>
                  <a:pt x="858" y="1695"/>
                  <a:pt x="917" y="1689"/>
                  <a:pt x="924" y="1689"/>
                </a:cubicBezTo>
                <a:lnTo>
                  <a:pt x="1107" y="1647"/>
                </a:lnTo>
                <a:lnTo>
                  <a:pt x="1107" y="1647"/>
                </a:lnTo>
                <a:lnTo>
                  <a:pt x="1000" y="1503"/>
                </a:lnTo>
                <a:lnTo>
                  <a:pt x="996" y="1075"/>
                </a:lnTo>
                <a:lnTo>
                  <a:pt x="1186" y="1064"/>
                </a:lnTo>
                <a:lnTo>
                  <a:pt x="1195" y="827"/>
                </a:lnTo>
                <a:lnTo>
                  <a:pt x="1195" y="827"/>
                </a:lnTo>
                <a:cubicBezTo>
                  <a:pt x="1178" y="827"/>
                  <a:pt x="1160" y="836"/>
                  <a:pt x="1144" y="836"/>
                </a:cubicBezTo>
                <a:cubicBezTo>
                  <a:pt x="1137" y="857"/>
                  <a:pt x="1094" y="845"/>
                  <a:pt x="1082" y="836"/>
                </a:cubicBezTo>
                <a:cubicBezTo>
                  <a:pt x="1060" y="849"/>
                  <a:pt x="1038" y="859"/>
                  <a:pt x="1032" y="827"/>
                </a:cubicBezTo>
                <a:cubicBezTo>
                  <a:pt x="1027" y="802"/>
                  <a:pt x="1030" y="782"/>
                  <a:pt x="1045" y="762"/>
                </a:cubicBezTo>
                <a:cubicBezTo>
                  <a:pt x="1055" y="749"/>
                  <a:pt x="1045" y="734"/>
                  <a:pt x="1042" y="720"/>
                </a:cubicBezTo>
                <a:cubicBezTo>
                  <a:pt x="1036" y="699"/>
                  <a:pt x="1047" y="688"/>
                  <a:pt x="1051" y="669"/>
                </a:cubicBezTo>
                <a:cubicBezTo>
                  <a:pt x="1053" y="668"/>
                  <a:pt x="1052" y="667"/>
                  <a:pt x="1054" y="667"/>
                </a:cubicBezTo>
                <a:cubicBezTo>
                  <a:pt x="1058" y="650"/>
                  <a:pt x="1050" y="627"/>
                  <a:pt x="1036" y="618"/>
                </a:cubicBezTo>
                <a:cubicBezTo>
                  <a:pt x="1015" y="603"/>
                  <a:pt x="1009" y="576"/>
                  <a:pt x="1011" y="549"/>
                </a:cubicBezTo>
                <a:cubicBezTo>
                  <a:pt x="1011" y="510"/>
                  <a:pt x="1035" y="494"/>
                  <a:pt x="1026" y="456"/>
                </a:cubicBezTo>
                <a:lnTo>
                  <a:pt x="1024" y="456"/>
                </a:lnTo>
                <a:cubicBezTo>
                  <a:pt x="1016" y="425"/>
                  <a:pt x="1014" y="408"/>
                  <a:pt x="1014" y="369"/>
                </a:cubicBezTo>
                <a:cubicBezTo>
                  <a:pt x="957" y="369"/>
                  <a:pt x="936" y="381"/>
                  <a:pt x="884" y="346"/>
                </a:cubicBezTo>
                <a:cubicBezTo>
                  <a:pt x="863" y="332"/>
                  <a:pt x="750" y="315"/>
                  <a:pt x="736" y="339"/>
                </a:cubicBezTo>
                <a:cubicBezTo>
                  <a:pt x="716" y="371"/>
                  <a:pt x="754" y="425"/>
                  <a:pt x="743" y="454"/>
                </a:cubicBezTo>
                <a:cubicBezTo>
                  <a:pt x="730" y="487"/>
                  <a:pt x="686" y="418"/>
                  <a:pt x="651" y="450"/>
                </a:cubicBezTo>
                <a:cubicBezTo>
                  <a:pt x="585" y="508"/>
                  <a:pt x="568" y="383"/>
                  <a:pt x="538" y="376"/>
                </a:cubicBezTo>
                <a:cubicBezTo>
                  <a:pt x="538" y="337"/>
                  <a:pt x="506" y="305"/>
                  <a:pt x="506" y="269"/>
                </a:cubicBezTo>
                <a:cubicBezTo>
                  <a:pt x="506" y="255"/>
                  <a:pt x="520" y="154"/>
                  <a:pt x="502" y="154"/>
                </a:cubicBezTo>
                <a:cubicBezTo>
                  <a:pt x="500" y="147"/>
                  <a:pt x="441" y="144"/>
                  <a:pt x="430" y="146"/>
                </a:cubicBezTo>
                <a:lnTo>
                  <a:pt x="184" y="161"/>
                </a:lnTo>
                <a:lnTo>
                  <a:pt x="131" y="179"/>
                </a:lnTo>
                <a:close/>
                <a:moveTo>
                  <a:pt x="74" y="140"/>
                </a:moveTo>
                <a:lnTo>
                  <a:pt x="134" y="45"/>
                </a:lnTo>
                <a:lnTo>
                  <a:pt x="134" y="45"/>
                </a:lnTo>
                <a:lnTo>
                  <a:pt x="99" y="0"/>
                </a:lnTo>
                <a:lnTo>
                  <a:pt x="23" y="62"/>
                </a:lnTo>
                <a:lnTo>
                  <a:pt x="23" y="62"/>
                </a:lnTo>
                <a:cubicBezTo>
                  <a:pt x="37" y="91"/>
                  <a:pt x="54" y="119"/>
                  <a:pt x="74" y="14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10"/>
          <p:cNvSpPr>
            <a:spLocks/>
          </p:cNvSpPr>
          <p:nvPr/>
        </p:nvSpPr>
        <p:spPr bwMode="auto">
          <a:xfrm>
            <a:off x="15254288" y="25279431"/>
            <a:ext cx="100013" cy="31773"/>
          </a:xfrm>
          <a:custGeom>
            <a:avLst/>
            <a:gdLst>
              <a:gd name="T0" fmla="*/ 17 w 277"/>
              <a:gd name="T1" fmla="*/ 28 h 89"/>
              <a:gd name="T2" fmla="*/ 111 w 277"/>
              <a:gd name="T3" fmla="*/ 11 h 89"/>
              <a:gd name="T4" fmla="*/ 168 w 277"/>
              <a:gd name="T5" fmla="*/ 4 h 89"/>
              <a:gd name="T6" fmla="*/ 270 w 277"/>
              <a:gd name="T7" fmla="*/ 52 h 89"/>
              <a:gd name="T8" fmla="*/ 273 w 277"/>
              <a:gd name="T9" fmla="*/ 54 h 89"/>
              <a:gd name="T10" fmla="*/ 273 w 277"/>
              <a:gd name="T11" fmla="*/ 56 h 89"/>
              <a:gd name="T12" fmla="*/ 271 w 277"/>
              <a:gd name="T13" fmla="*/ 63 h 89"/>
              <a:gd name="T14" fmla="*/ 214 w 277"/>
              <a:gd name="T15" fmla="*/ 66 h 89"/>
              <a:gd name="T16" fmla="*/ 168 w 277"/>
              <a:gd name="T17" fmla="*/ 86 h 89"/>
              <a:gd name="T18" fmla="*/ 130 w 277"/>
              <a:gd name="T19" fmla="*/ 71 h 89"/>
              <a:gd name="T20" fmla="*/ 0 w 277"/>
              <a:gd name="T21" fmla="*/ 81 h 89"/>
              <a:gd name="T22" fmla="*/ 0 w 277"/>
              <a:gd name="T23" fmla="*/ 81 h 89"/>
              <a:gd name="T24" fmla="*/ 17 w 277"/>
              <a:gd name="T25" fmla="*/ 28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7" h="89">
                <a:moveTo>
                  <a:pt x="17" y="28"/>
                </a:moveTo>
                <a:lnTo>
                  <a:pt x="111" y="11"/>
                </a:lnTo>
                <a:cubicBezTo>
                  <a:pt x="130" y="10"/>
                  <a:pt x="150" y="0"/>
                  <a:pt x="168" y="4"/>
                </a:cubicBezTo>
                <a:cubicBezTo>
                  <a:pt x="179" y="6"/>
                  <a:pt x="269" y="51"/>
                  <a:pt x="270" y="52"/>
                </a:cubicBezTo>
                <a:cubicBezTo>
                  <a:pt x="272" y="53"/>
                  <a:pt x="272" y="54"/>
                  <a:pt x="273" y="54"/>
                </a:cubicBezTo>
                <a:lnTo>
                  <a:pt x="273" y="56"/>
                </a:lnTo>
                <a:cubicBezTo>
                  <a:pt x="277" y="57"/>
                  <a:pt x="273" y="62"/>
                  <a:pt x="271" y="63"/>
                </a:cubicBezTo>
                <a:cubicBezTo>
                  <a:pt x="251" y="69"/>
                  <a:pt x="233" y="60"/>
                  <a:pt x="214" y="66"/>
                </a:cubicBezTo>
                <a:cubicBezTo>
                  <a:pt x="196" y="72"/>
                  <a:pt x="186" y="82"/>
                  <a:pt x="168" y="86"/>
                </a:cubicBezTo>
                <a:cubicBezTo>
                  <a:pt x="156" y="89"/>
                  <a:pt x="142" y="75"/>
                  <a:pt x="130" y="71"/>
                </a:cubicBezTo>
                <a:cubicBezTo>
                  <a:pt x="83" y="57"/>
                  <a:pt x="44" y="81"/>
                  <a:pt x="0" y="81"/>
                </a:cubicBezTo>
                <a:lnTo>
                  <a:pt x="0" y="81"/>
                </a:lnTo>
                <a:cubicBezTo>
                  <a:pt x="3" y="61"/>
                  <a:pt x="13" y="45"/>
                  <a:pt x="17" y="28"/>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2" name="Freeform 11"/>
          <p:cNvSpPr>
            <a:spLocks/>
          </p:cNvSpPr>
          <p:nvPr/>
        </p:nvSpPr>
        <p:spPr bwMode="auto">
          <a:xfrm>
            <a:off x="15246350" y="25152340"/>
            <a:ext cx="200025" cy="186098"/>
          </a:xfrm>
          <a:custGeom>
            <a:avLst/>
            <a:gdLst>
              <a:gd name="T0" fmla="*/ 26 w 553"/>
              <a:gd name="T1" fmla="*/ 541 h 541"/>
              <a:gd name="T2" fmla="*/ 106 w 553"/>
              <a:gd name="T3" fmla="*/ 501 h 541"/>
              <a:gd name="T4" fmla="*/ 197 w 553"/>
              <a:gd name="T5" fmla="*/ 490 h 541"/>
              <a:gd name="T6" fmla="*/ 283 w 553"/>
              <a:gd name="T7" fmla="*/ 510 h 541"/>
              <a:gd name="T8" fmla="*/ 315 w 553"/>
              <a:gd name="T9" fmla="*/ 523 h 541"/>
              <a:gd name="T10" fmla="*/ 315 w 553"/>
              <a:gd name="T11" fmla="*/ 523 h 541"/>
              <a:gd name="T12" fmla="*/ 403 w 553"/>
              <a:gd name="T13" fmla="*/ 530 h 541"/>
              <a:gd name="T14" fmla="*/ 521 w 553"/>
              <a:gd name="T15" fmla="*/ 519 h 541"/>
              <a:gd name="T16" fmla="*/ 521 w 553"/>
              <a:gd name="T17" fmla="*/ 519 h 541"/>
              <a:gd name="T18" fmla="*/ 529 w 553"/>
              <a:gd name="T19" fmla="*/ 483 h 541"/>
              <a:gd name="T20" fmla="*/ 537 w 553"/>
              <a:gd name="T21" fmla="*/ 403 h 541"/>
              <a:gd name="T22" fmla="*/ 472 w 553"/>
              <a:gd name="T23" fmla="*/ 390 h 541"/>
              <a:gd name="T24" fmla="*/ 472 w 553"/>
              <a:gd name="T25" fmla="*/ 245 h 541"/>
              <a:gd name="T26" fmla="*/ 472 w 553"/>
              <a:gd name="T27" fmla="*/ 245 h 541"/>
              <a:gd name="T28" fmla="*/ 390 w 553"/>
              <a:gd name="T29" fmla="*/ 176 h 541"/>
              <a:gd name="T30" fmla="*/ 320 w 553"/>
              <a:gd name="T31" fmla="*/ 79 h 541"/>
              <a:gd name="T32" fmla="*/ 255 w 553"/>
              <a:gd name="T33" fmla="*/ 32 h 541"/>
              <a:gd name="T34" fmla="*/ 170 w 553"/>
              <a:gd name="T35" fmla="*/ 40 h 541"/>
              <a:gd name="T36" fmla="*/ 103 w 553"/>
              <a:gd name="T37" fmla="*/ 39 h 541"/>
              <a:gd name="T38" fmla="*/ 75 w 553"/>
              <a:gd name="T39" fmla="*/ 58 h 541"/>
              <a:gd name="T40" fmla="*/ 75 w 553"/>
              <a:gd name="T41" fmla="*/ 58 h 541"/>
              <a:gd name="T42" fmla="*/ 23 w 553"/>
              <a:gd name="T43" fmla="*/ 209 h 541"/>
              <a:gd name="T44" fmla="*/ 36 w 553"/>
              <a:gd name="T45" fmla="*/ 371 h 541"/>
              <a:gd name="T46" fmla="*/ 36 w 553"/>
              <a:gd name="T47" fmla="*/ 397 h 541"/>
              <a:gd name="T48" fmla="*/ 36 w 553"/>
              <a:gd name="T49" fmla="*/ 397 h 541"/>
              <a:gd name="T50" fmla="*/ 130 w 553"/>
              <a:gd name="T51" fmla="*/ 380 h 541"/>
              <a:gd name="T52" fmla="*/ 187 w 553"/>
              <a:gd name="T53" fmla="*/ 373 h 541"/>
              <a:gd name="T54" fmla="*/ 289 w 553"/>
              <a:gd name="T55" fmla="*/ 421 h 541"/>
              <a:gd name="T56" fmla="*/ 292 w 553"/>
              <a:gd name="T57" fmla="*/ 423 h 541"/>
              <a:gd name="T58" fmla="*/ 292 w 553"/>
              <a:gd name="T59" fmla="*/ 425 h 541"/>
              <a:gd name="T60" fmla="*/ 290 w 553"/>
              <a:gd name="T61" fmla="*/ 432 h 541"/>
              <a:gd name="T62" fmla="*/ 233 w 553"/>
              <a:gd name="T63" fmla="*/ 435 h 541"/>
              <a:gd name="T64" fmla="*/ 187 w 553"/>
              <a:gd name="T65" fmla="*/ 455 h 541"/>
              <a:gd name="T66" fmla="*/ 149 w 553"/>
              <a:gd name="T67" fmla="*/ 440 h 541"/>
              <a:gd name="T68" fmla="*/ 19 w 553"/>
              <a:gd name="T69" fmla="*/ 450 h 541"/>
              <a:gd name="T70" fmla="*/ 19 w 553"/>
              <a:gd name="T71" fmla="*/ 450 h 541"/>
              <a:gd name="T72" fmla="*/ 21 w 553"/>
              <a:gd name="T73" fmla="*/ 485 h 541"/>
              <a:gd name="T74" fmla="*/ 34 w 553"/>
              <a:gd name="T75" fmla="*/ 491 h 541"/>
              <a:gd name="T76" fmla="*/ 44 w 553"/>
              <a:gd name="T77" fmla="*/ 493 h 541"/>
              <a:gd name="T78" fmla="*/ 45 w 553"/>
              <a:gd name="T79" fmla="*/ 494 h 541"/>
              <a:gd name="T80" fmla="*/ 42 w 553"/>
              <a:gd name="T81" fmla="*/ 499 h 541"/>
              <a:gd name="T82" fmla="*/ 26 w 553"/>
              <a:gd name="T83" fmla="*/ 541 h 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3" h="541">
                <a:moveTo>
                  <a:pt x="26" y="541"/>
                </a:moveTo>
                <a:lnTo>
                  <a:pt x="106" y="501"/>
                </a:lnTo>
                <a:cubicBezTo>
                  <a:pt x="136" y="489"/>
                  <a:pt x="165" y="483"/>
                  <a:pt x="197" y="490"/>
                </a:cubicBezTo>
                <a:cubicBezTo>
                  <a:pt x="225" y="497"/>
                  <a:pt x="254" y="502"/>
                  <a:pt x="283" y="510"/>
                </a:cubicBezTo>
                <a:lnTo>
                  <a:pt x="315" y="523"/>
                </a:lnTo>
                <a:lnTo>
                  <a:pt x="315" y="523"/>
                </a:lnTo>
                <a:lnTo>
                  <a:pt x="403" y="530"/>
                </a:lnTo>
                <a:lnTo>
                  <a:pt x="521" y="519"/>
                </a:lnTo>
                <a:lnTo>
                  <a:pt x="521" y="519"/>
                </a:lnTo>
                <a:lnTo>
                  <a:pt x="529" y="483"/>
                </a:lnTo>
                <a:cubicBezTo>
                  <a:pt x="539" y="458"/>
                  <a:pt x="553" y="428"/>
                  <a:pt x="537" y="403"/>
                </a:cubicBezTo>
                <a:cubicBezTo>
                  <a:pt x="526" y="386"/>
                  <a:pt x="489" y="395"/>
                  <a:pt x="472" y="390"/>
                </a:cubicBezTo>
                <a:lnTo>
                  <a:pt x="472" y="245"/>
                </a:lnTo>
                <a:lnTo>
                  <a:pt x="472" y="245"/>
                </a:lnTo>
                <a:cubicBezTo>
                  <a:pt x="441" y="221"/>
                  <a:pt x="412" y="212"/>
                  <a:pt x="390" y="176"/>
                </a:cubicBezTo>
                <a:cubicBezTo>
                  <a:pt x="370" y="144"/>
                  <a:pt x="352" y="102"/>
                  <a:pt x="320" y="79"/>
                </a:cubicBezTo>
                <a:cubicBezTo>
                  <a:pt x="292" y="58"/>
                  <a:pt x="277" y="63"/>
                  <a:pt x="255" y="32"/>
                </a:cubicBezTo>
                <a:cubicBezTo>
                  <a:pt x="231" y="0"/>
                  <a:pt x="191" y="18"/>
                  <a:pt x="170" y="40"/>
                </a:cubicBezTo>
                <a:cubicBezTo>
                  <a:pt x="154" y="55"/>
                  <a:pt x="122" y="44"/>
                  <a:pt x="103" y="39"/>
                </a:cubicBezTo>
                <a:lnTo>
                  <a:pt x="75" y="58"/>
                </a:lnTo>
                <a:lnTo>
                  <a:pt x="75" y="58"/>
                </a:lnTo>
                <a:cubicBezTo>
                  <a:pt x="70" y="115"/>
                  <a:pt x="66" y="161"/>
                  <a:pt x="23" y="209"/>
                </a:cubicBezTo>
                <a:cubicBezTo>
                  <a:pt x="0" y="234"/>
                  <a:pt x="2" y="363"/>
                  <a:pt x="36" y="371"/>
                </a:cubicBezTo>
                <a:cubicBezTo>
                  <a:pt x="39" y="380"/>
                  <a:pt x="38" y="389"/>
                  <a:pt x="36" y="397"/>
                </a:cubicBezTo>
                <a:lnTo>
                  <a:pt x="36" y="397"/>
                </a:lnTo>
                <a:lnTo>
                  <a:pt x="130" y="380"/>
                </a:lnTo>
                <a:cubicBezTo>
                  <a:pt x="149" y="379"/>
                  <a:pt x="169" y="369"/>
                  <a:pt x="187" y="373"/>
                </a:cubicBezTo>
                <a:cubicBezTo>
                  <a:pt x="198" y="375"/>
                  <a:pt x="288" y="420"/>
                  <a:pt x="289" y="421"/>
                </a:cubicBezTo>
                <a:cubicBezTo>
                  <a:pt x="291" y="422"/>
                  <a:pt x="291" y="423"/>
                  <a:pt x="292" y="423"/>
                </a:cubicBezTo>
                <a:lnTo>
                  <a:pt x="292" y="425"/>
                </a:lnTo>
                <a:cubicBezTo>
                  <a:pt x="296" y="426"/>
                  <a:pt x="292" y="431"/>
                  <a:pt x="290" y="432"/>
                </a:cubicBezTo>
                <a:cubicBezTo>
                  <a:pt x="270" y="438"/>
                  <a:pt x="252" y="429"/>
                  <a:pt x="233" y="435"/>
                </a:cubicBezTo>
                <a:cubicBezTo>
                  <a:pt x="215" y="441"/>
                  <a:pt x="205" y="451"/>
                  <a:pt x="187" y="455"/>
                </a:cubicBezTo>
                <a:cubicBezTo>
                  <a:pt x="175" y="458"/>
                  <a:pt x="161" y="444"/>
                  <a:pt x="149" y="440"/>
                </a:cubicBezTo>
                <a:cubicBezTo>
                  <a:pt x="102" y="426"/>
                  <a:pt x="63" y="450"/>
                  <a:pt x="19" y="450"/>
                </a:cubicBezTo>
                <a:lnTo>
                  <a:pt x="19" y="450"/>
                </a:lnTo>
                <a:cubicBezTo>
                  <a:pt x="17" y="460"/>
                  <a:pt x="17" y="472"/>
                  <a:pt x="21" y="485"/>
                </a:cubicBezTo>
                <a:cubicBezTo>
                  <a:pt x="23" y="485"/>
                  <a:pt x="34" y="490"/>
                  <a:pt x="34" y="491"/>
                </a:cubicBezTo>
                <a:cubicBezTo>
                  <a:pt x="39" y="491"/>
                  <a:pt x="40" y="492"/>
                  <a:pt x="44" y="493"/>
                </a:cubicBezTo>
                <a:lnTo>
                  <a:pt x="45" y="494"/>
                </a:lnTo>
                <a:cubicBezTo>
                  <a:pt x="45" y="497"/>
                  <a:pt x="45" y="498"/>
                  <a:pt x="42" y="499"/>
                </a:cubicBezTo>
                <a:cubicBezTo>
                  <a:pt x="40" y="509"/>
                  <a:pt x="3" y="524"/>
                  <a:pt x="26" y="54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3" name="Freeform 12"/>
          <p:cNvSpPr>
            <a:spLocks/>
          </p:cNvSpPr>
          <p:nvPr/>
        </p:nvSpPr>
        <p:spPr bwMode="auto">
          <a:xfrm>
            <a:off x="15432088" y="25510918"/>
            <a:ext cx="153988" cy="178532"/>
          </a:xfrm>
          <a:custGeom>
            <a:avLst/>
            <a:gdLst>
              <a:gd name="T0" fmla="*/ 120 w 427"/>
              <a:gd name="T1" fmla="*/ 15 h 518"/>
              <a:gd name="T2" fmla="*/ 163 w 427"/>
              <a:gd name="T3" fmla="*/ 17 h 518"/>
              <a:gd name="T4" fmla="*/ 207 w 427"/>
              <a:gd name="T5" fmla="*/ 89 h 518"/>
              <a:gd name="T6" fmla="*/ 216 w 427"/>
              <a:gd name="T7" fmla="*/ 145 h 518"/>
              <a:gd name="T8" fmla="*/ 242 w 427"/>
              <a:gd name="T9" fmla="*/ 143 h 518"/>
              <a:gd name="T10" fmla="*/ 257 w 427"/>
              <a:gd name="T11" fmla="*/ 106 h 518"/>
              <a:gd name="T12" fmla="*/ 287 w 427"/>
              <a:gd name="T13" fmla="*/ 93 h 518"/>
              <a:gd name="T14" fmla="*/ 287 w 427"/>
              <a:gd name="T15" fmla="*/ 93 h 518"/>
              <a:gd name="T16" fmla="*/ 318 w 427"/>
              <a:gd name="T17" fmla="*/ 185 h 518"/>
              <a:gd name="T18" fmla="*/ 350 w 427"/>
              <a:gd name="T19" fmla="*/ 269 h 518"/>
              <a:gd name="T20" fmla="*/ 381 w 427"/>
              <a:gd name="T21" fmla="*/ 316 h 518"/>
              <a:gd name="T22" fmla="*/ 401 w 427"/>
              <a:gd name="T23" fmla="*/ 343 h 518"/>
              <a:gd name="T24" fmla="*/ 410 w 427"/>
              <a:gd name="T25" fmla="*/ 448 h 518"/>
              <a:gd name="T26" fmla="*/ 422 w 427"/>
              <a:gd name="T27" fmla="*/ 514 h 518"/>
              <a:gd name="T28" fmla="*/ 422 w 427"/>
              <a:gd name="T29" fmla="*/ 514 h 518"/>
              <a:gd name="T30" fmla="*/ 342 w 427"/>
              <a:gd name="T31" fmla="*/ 489 h 518"/>
              <a:gd name="T32" fmla="*/ 172 w 427"/>
              <a:gd name="T33" fmla="*/ 354 h 518"/>
              <a:gd name="T34" fmla="*/ 73 w 427"/>
              <a:gd name="T35" fmla="*/ 283 h 518"/>
              <a:gd name="T36" fmla="*/ 11 w 427"/>
              <a:gd name="T37" fmla="*/ 197 h 518"/>
              <a:gd name="T38" fmla="*/ 0 w 427"/>
              <a:gd name="T39" fmla="*/ 188 h 518"/>
              <a:gd name="T40" fmla="*/ 0 w 427"/>
              <a:gd name="T41" fmla="*/ 188 h 518"/>
              <a:gd name="T42" fmla="*/ 120 w 427"/>
              <a:gd name="T43" fmla="*/ 15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7" h="518">
                <a:moveTo>
                  <a:pt x="120" y="15"/>
                </a:moveTo>
                <a:cubicBezTo>
                  <a:pt x="139" y="18"/>
                  <a:pt x="145" y="23"/>
                  <a:pt x="163" y="17"/>
                </a:cubicBezTo>
                <a:cubicBezTo>
                  <a:pt x="214" y="0"/>
                  <a:pt x="222" y="51"/>
                  <a:pt x="207" y="89"/>
                </a:cubicBezTo>
                <a:cubicBezTo>
                  <a:pt x="198" y="110"/>
                  <a:pt x="198" y="130"/>
                  <a:pt x="216" y="145"/>
                </a:cubicBezTo>
                <a:cubicBezTo>
                  <a:pt x="222" y="149"/>
                  <a:pt x="237" y="148"/>
                  <a:pt x="242" y="143"/>
                </a:cubicBezTo>
                <a:cubicBezTo>
                  <a:pt x="251" y="135"/>
                  <a:pt x="246" y="117"/>
                  <a:pt x="257" y="106"/>
                </a:cubicBezTo>
                <a:lnTo>
                  <a:pt x="287" y="93"/>
                </a:lnTo>
                <a:lnTo>
                  <a:pt x="287" y="93"/>
                </a:lnTo>
                <a:cubicBezTo>
                  <a:pt x="287" y="134"/>
                  <a:pt x="320" y="150"/>
                  <a:pt x="318" y="185"/>
                </a:cubicBezTo>
                <a:cubicBezTo>
                  <a:pt x="315" y="228"/>
                  <a:pt x="316" y="242"/>
                  <a:pt x="350" y="269"/>
                </a:cubicBezTo>
                <a:cubicBezTo>
                  <a:pt x="373" y="287"/>
                  <a:pt x="372" y="290"/>
                  <a:pt x="381" y="316"/>
                </a:cubicBezTo>
                <a:cubicBezTo>
                  <a:pt x="384" y="326"/>
                  <a:pt x="394" y="335"/>
                  <a:pt x="401" y="343"/>
                </a:cubicBezTo>
                <a:cubicBezTo>
                  <a:pt x="427" y="376"/>
                  <a:pt x="422" y="405"/>
                  <a:pt x="410" y="448"/>
                </a:cubicBezTo>
                <a:lnTo>
                  <a:pt x="422" y="514"/>
                </a:lnTo>
                <a:lnTo>
                  <a:pt x="422" y="514"/>
                </a:lnTo>
                <a:cubicBezTo>
                  <a:pt x="397" y="518"/>
                  <a:pt x="371" y="512"/>
                  <a:pt x="342" y="489"/>
                </a:cubicBezTo>
                <a:cubicBezTo>
                  <a:pt x="282" y="442"/>
                  <a:pt x="221" y="417"/>
                  <a:pt x="172" y="354"/>
                </a:cubicBezTo>
                <a:cubicBezTo>
                  <a:pt x="159" y="318"/>
                  <a:pt x="99" y="306"/>
                  <a:pt x="73" y="283"/>
                </a:cubicBezTo>
                <a:cubicBezTo>
                  <a:pt x="46" y="259"/>
                  <a:pt x="35" y="215"/>
                  <a:pt x="11" y="197"/>
                </a:cubicBezTo>
                <a:cubicBezTo>
                  <a:pt x="8" y="194"/>
                  <a:pt x="4" y="191"/>
                  <a:pt x="0" y="188"/>
                </a:cubicBezTo>
                <a:lnTo>
                  <a:pt x="0" y="188"/>
                </a:lnTo>
                <a:lnTo>
                  <a:pt x="120" y="15"/>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4" name="Freeform 13"/>
          <p:cNvSpPr>
            <a:spLocks/>
          </p:cNvSpPr>
          <p:nvPr/>
        </p:nvSpPr>
        <p:spPr bwMode="auto">
          <a:xfrm>
            <a:off x="15373350" y="25429217"/>
            <a:ext cx="101600" cy="146760"/>
          </a:xfrm>
          <a:custGeom>
            <a:avLst/>
            <a:gdLst>
              <a:gd name="T0" fmla="*/ 161 w 281"/>
              <a:gd name="T1" fmla="*/ 425 h 425"/>
              <a:gd name="T2" fmla="*/ 281 w 281"/>
              <a:gd name="T3" fmla="*/ 252 h 425"/>
              <a:gd name="T4" fmla="*/ 281 w 281"/>
              <a:gd name="T5" fmla="*/ 252 h 425"/>
              <a:gd name="T6" fmla="*/ 268 w 281"/>
              <a:gd name="T7" fmla="*/ 222 h 425"/>
              <a:gd name="T8" fmla="*/ 268 w 281"/>
              <a:gd name="T9" fmla="*/ 195 h 425"/>
              <a:gd name="T10" fmla="*/ 277 w 281"/>
              <a:gd name="T11" fmla="*/ 161 h 425"/>
              <a:gd name="T12" fmla="*/ 274 w 281"/>
              <a:gd name="T13" fmla="*/ 123 h 425"/>
              <a:gd name="T14" fmla="*/ 220 w 281"/>
              <a:gd name="T15" fmla="*/ 48 h 425"/>
              <a:gd name="T16" fmla="*/ 44 w 281"/>
              <a:gd name="T17" fmla="*/ 117 h 425"/>
              <a:gd name="T18" fmla="*/ 0 w 281"/>
              <a:gd name="T19" fmla="*/ 180 h 425"/>
              <a:gd name="T20" fmla="*/ 0 w 281"/>
              <a:gd name="T21" fmla="*/ 180 h 425"/>
              <a:gd name="T22" fmla="*/ 9 w 281"/>
              <a:gd name="T23" fmla="*/ 268 h 425"/>
              <a:gd name="T24" fmla="*/ 80 w 281"/>
              <a:gd name="T25" fmla="*/ 321 h 425"/>
              <a:gd name="T26" fmla="*/ 123 w 281"/>
              <a:gd name="T27" fmla="*/ 394 h 425"/>
              <a:gd name="T28" fmla="*/ 161 w 281"/>
              <a:gd name="T29"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1" h="425">
                <a:moveTo>
                  <a:pt x="161" y="425"/>
                </a:moveTo>
                <a:lnTo>
                  <a:pt x="281" y="252"/>
                </a:lnTo>
                <a:lnTo>
                  <a:pt x="281" y="252"/>
                </a:lnTo>
                <a:lnTo>
                  <a:pt x="268" y="222"/>
                </a:lnTo>
                <a:cubicBezTo>
                  <a:pt x="266" y="219"/>
                  <a:pt x="265" y="196"/>
                  <a:pt x="268" y="195"/>
                </a:cubicBezTo>
                <a:cubicBezTo>
                  <a:pt x="268" y="187"/>
                  <a:pt x="274" y="168"/>
                  <a:pt x="277" y="161"/>
                </a:cubicBezTo>
                <a:cubicBezTo>
                  <a:pt x="280" y="151"/>
                  <a:pt x="274" y="132"/>
                  <a:pt x="274" y="123"/>
                </a:cubicBezTo>
                <a:cubicBezTo>
                  <a:pt x="272" y="91"/>
                  <a:pt x="248" y="65"/>
                  <a:pt x="220" y="48"/>
                </a:cubicBezTo>
                <a:cubicBezTo>
                  <a:pt x="143" y="0"/>
                  <a:pt x="82" y="52"/>
                  <a:pt x="44" y="117"/>
                </a:cubicBezTo>
                <a:lnTo>
                  <a:pt x="0" y="180"/>
                </a:lnTo>
                <a:lnTo>
                  <a:pt x="0" y="180"/>
                </a:lnTo>
                <a:cubicBezTo>
                  <a:pt x="2" y="209"/>
                  <a:pt x="2" y="239"/>
                  <a:pt x="9" y="268"/>
                </a:cubicBezTo>
                <a:cubicBezTo>
                  <a:pt x="26" y="332"/>
                  <a:pt x="55" y="278"/>
                  <a:pt x="80" y="321"/>
                </a:cubicBezTo>
                <a:cubicBezTo>
                  <a:pt x="95" y="346"/>
                  <a:pt x="105" y="372"/>
                  <a:pt x="123" y="394"/>
                </a:cubicBezTo>
                <a:cubicBezTo>
                  <a:pt x="130" y="403"/>
                  <a:pt x="147" y="415"/>
                  <a:pt x="161" y="425"/>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5" name="Freeform 14"/>
          <p:cNvSpPr>
            <a:spLocks/>
          </p:cNvSpPr>
          <p:nvPr/>
        </p:nvSpPr>
        <p:spPr bwMode="auto">
          <a:xfrm>
            <a:off x="15314613" y="25324820"/>
            <a:ext cx="258763" cy="237539"/>
          </a:xfrm>
          <a:custGeom>
            <a:avLst/>
            <a:gdLst>
              <a:gd name="T0" fmla="*/ 165 w 720"/>
              <a:gd name="T1" fmla="*/ 482 h 688"/>
              <a:gd name="T2" fmla="*/ 209 w 720"/>
              <a:gd name="T3" fmla="*/ 419 h 688"/>
              <a:gd name="T4" fmla="*/ 385 w 720"/>
              <a:gd name="T5" fmla="*/ 350 h 688"/>
              <a:gd name="T6" fmla="*/ 439 w 720"/>
              <a:gd name="T7" fmla="*/ 425 h 688"/>
              <a:gd name="T8" fmla="*/ 442 w 720"/>
              <a:gd name="T9" fmla="*/ 463 h 688"/>
              <a:gd name="T10" fmla="*/ 433 w 720"/>
              <a:gd name="T11" fmla="*/ 497 h 688"/>
              <a:gd name="T12" fmla="*/ 433 w 720"/>
              <a:gd name="T13" fmla="*/ 524 h 688"/>
              <a:gd name="T14" fmla="*/ 446 w 720"/>
              <a:gd name="T15" fmla="*/ 554 h 688"/>
              <a:gd name="T16" fmla="*/ 446 w 720"/>
              <a:gd name="T17" fmla="*/ 554 h 688"/>
              <a:gd name="T18" fmla="*/ 489 w 720"/>
              <a:gd name="T19" fmla="*/ 556 h 688"/>
              <a:gd name="T20" fmla="*/ 533 w 720"/>
              <a:gd name="T21" fmla="*/ 628 h 688"/>
              <a:gd name="T22" fmla="*/ 542 w 720"/>
              <a:gd name="T23" fmla="*/ 684 h 688"/>
              <a:gd name="T24" fmla="*/ 568 w 720"/>
              <a:gd name="T25" fmla="*/ 682 h 688"/>
              <a:gd name="T26" fmla="*/ 583 w 720"/>
              <a:gd name="T27" fmla="*/ 645 h 688"/>
              <a:gd name="T28" fmla="*/ 613 w 720"/>
              <a:gd name="T29" fmla="*/ 632 h 688"/>
              <a:gd name="T30" fmla="*/ 613 w 720"/>
              <a:gd name="T31" fmla="*/ 632 h 688"/>
              <a:gd name="T32" fmla="*/ 635 w 720"/>
              <a:gd name="T33" fmla="*/ 614 h 688"/>
              <a:gd name="T34" fmla="*/ 671 w 720"/>
              <a:gd name="T35" fmla="*/ 584 h 688"/>
              <a:gd name="T36" fmla="*/ 665 w 720"/>
              <a:gd name="T37" fmla="*/ 563 h 688"/>
              <a:gd name="T38" fmla="*/ 673 w 720"/>
              <a:gd name="T39" fmla="*/ 544 h 688"/>
              <a:gd name="T40" fmla="*/ 699 w 720"/>
              <a:gd name="T41" fmla="*/ 541 h 688"/>
              <a:gd name="T42" fmla="*/ 703 w 720"/>
              <a:gd name="T43" fmla="*/ 509 h 688"/>
              <a:gd name="T44" fmla="*/ 703 w 720"/>
              <a:gd name="T45" fmla="*/ 446 h 688"/>
              <a:gd name="T46" fmla="*/ 711 w 720"/>
              <a:gd name="T47" fmla="*/ 407 h 688"/>
              <a:gd name="T48" fmla="*/ 694 w 720"/>
              <a:gd name="T49" fmla="*/ 357 h 688"/>
              <a:gd name="T50" fmla="*/ 720 w 720"/>
              <a:gd name="T51" fmla="*/ 285 h 688"/>
              <a:gd name="T52" fmla="*/ 720 w 720"/>
              <a:gd name="T53" fmla="*/ 285 h 688"/>
              <a:gd name="T54" fmla="*/ 711 w 720"/>
              <a:gd name="T55" fmla="*/ 268 h 688"/>
              <a:gd name="T56" fmla="*/ 673 w 720"/>
              <a:gd name="T57" fmla="*/ 231 h 688"/>
              <a:gd name="T58" fmla="*/ 634 w 720"/>
              <a:gd name="T59" fmla="*/ 221 h 688"/>
              <a:gd name="T60" fmla="*/ 648 w 720"/>
              <a:gd name="T61" fmla="*/ 173 h 688"/>
              <a:gd name="T62" fmla="*/ 624 w 720"/>
              <a:gd name="T63" fmla="*/ 132 h 688"/>
              <a:gd name="T64" fmla="*/ 610 w 720"/>
              <a:gd name="T65" fmla="*/ 120 h 688"/>
              <a:gd name="T66" fmla="*/ 587 w 720"/>
              <a:gd name="T67" fmla="*/ 25 h 688"/>
              <a:gd name="T68" fmla="*/ 420 w 720"/>
              <a:gd name="T69" fmla="*/ 97 h 688"/>
              <a:gd name="T70" fmla="*/ 394 w 720"/>
              <a:gd name="T71" fmla="*/ 75 h 688"/>
              <a:gd name="T72" fmla="*/ 341 w 720"/>
              <a:gd name="T73" fmla="*/ 77 h 688"/>
              <a:gd name="T74" fmla="*/ 335 w 720"/>
              <a:gd name="T75" fmla="*/ 18 h 688"/>
              <a:gd name="T76" fmla="*/ 335 w 720"/>
              <a:gd name="T77" fmla="*/ 18 h 688"/>
              <a:gd name="T78" fmla="*/ 217 w 720"/>
              <a:gd name="T79" fmla="*/ 29 h 688"/>
              <a:gd name="T80" fmla="*/ 129 w 720"/>
              <a:gd name="T81" fmla="*/ 22 h 688"/>
              <a:gd name="T82" fmla="*/ 129 w 720"/>
              <a:gd name="T83" fmla="*/ 22 h 688"/>
              <a:gd name="T84" fmla="*/ 105 w 720"/>
              <a:gd name="T85" fmla="*/ 56 h 688"/>
              <a:gd name="T86" fmla="*/ 96 w 720"/>
              <a:gd name="T87" fmla="*/ 88 h 688"/>
              <a:gd name="T88" fmla="*/ 104 w 720"/>
              <a:gd name="T89" fmla="*/ 110 h 688"/>
              <a:gd name="T90" fmla="*/ 87 w 720"/>
              <a:gd name="T91" fmla="*/ 130 h 688"/>
              <a:gd name="T92" fmla="*/ 61 w 720"/>
              <a:gd name="T93" fmla="*/ 142 h 688"/>
              <a:gd name="T94" fmla="*/ 0 w 720"/>
              <a:gd name="T95" fmla="*/ 180 h 688"/>
              <a:gd name="T96" fmla="*/ 0 w 720"/>
              <a:gd name="T97" fmla="*/ 180 h 688"/>
              <a:gd name="T98" fmla="*/ 20 w 720"/>
              <a:gd name="T99" fmla="*/ 215 h 688"/>
              <a:gd name="T100" fmla="*/ 50 w 720"/>
              <a:gd name="T101" fmla="*/ 314 h 688"/>
              <a:gd name="T102" fmla="*/ 152 w 720"/>
              <a:gd name="T103" fmla="*/ 407 h 688"/>
              <a:gd name="T104" fmla="*/ 165 w 720"/>
              <a:gd name="T105" fmla="*/ 482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20" h="688">
                <a:moveTo>
                  <a:pt x="165" y="482"/>
                </a:moveTo>
                <a:lnTo>
                  <a:pt x="209" y="419"/>
                </a:lnTo>
                <a:cubicBezTo>
                  <a:pt x="247" y="354"/>
                  <a:pt x="308" y="302"/>
                  <a:pt x="385" y="350"/>
                </a:cubicBezTo>
                <a:cubicBezTo>
                  <a:pt x="413" y="367"/>
                  <a:pt x="437" y="393"/>
                  <a:pt x="439" y="425"/>
                </a:cubicBezTo>
                <a:cubicBezTo>
                  <a:pt x="439" y="434"/>
                  <a:pt x="445" y="453"/>
                  <a:pt x="442" y="463"/>
                </a:cubicBezTo>
                <a:cubicBezTo>
                  <a:pt x="439" y="470"/>
                  <a:pt x="433" y="489"/>
                  <a:pt x="433" y="497"/>
                </a:cubicBezTo>
                <a:cubicBezTo>
                  <a:pt x="430" y="498"/>
                  <a:pt x="431" y="521"/>
                  <a:pt x="433" y="524"/>
                </a:cubicBezTo>
                <a:lnTo>
                  <a:pt x="446" y="554"/>
                </a:lnTo>
                <a:lnTo>
                  <a:pt x="446" y="554"/>
                </a:lnTo>
                <a:cubicBezTo>
                  <a:pt x="465" y="557"/>
                  <a:pt x="471" y="562"/>
                  <a:pt x="489" y="556"/>
                </a:cubicBezTo>
                <a:cubicBezTo>
                  <a:pt x="540" y="539"/>
                  <a:pt x="548" y="590"/>
                  <a:pt x="533" y="628"/>
                </a:cubicBezTo>
                <a:cubicBezTo>
                  <a:pt x="524" y="649"/>
                  <a:pt x="524" y="669"/>
                  <a:pt x="542" y="684"/>
                </a:cubicBezTo>
                <a:cubicBezTo>
                  <a:pt x="548" y="688"/>
                  <a:pt x="563" y="687"/>
                  <a:pt x="568" y="682"/>
                </a:cubicBezTo>
                <a:cubicBezTo>
                  <a:pt x="577" y="674"/>
                  <a:pt x="572" y="656"/>
                  <a:pt x="583" y="645"/>
                </a:cubicBezTo>
                <a:lnTo>
                  <a:pt x="613" y="632"/>
                </a:lnTo>
                <a:lnTo>
                  <a:pt x="613" y="632"/>
                </a:lnTo>
                <a:lnTo>
                  <a:pt x="635" y="614"/>
                </a:lnTo>
                <a:cubicBezTo>
                  <a:pt x="649" y="609"/>
                  <a:pt x="662" y="586"/>
                  <a:pt x="671" y="584"/>
                </a:cubicBezTo>
                <a:cubicBezTo>
                  <a:pt x="671" y="575"/>
                  <a:pt x="666" y="570"/>
                  <a:pt x="665" y="563"/>
                </a:cubicBezTo>
                <a:cubicBezTo>
                  <a:pt x="664" y="551"/>
                  <a:pt x="670" y="552"/>
                  <a:pt x="673" y="544"/>
                </a:cubicBezTo>
                <a:cubicBezTo>
                  <a:pt x="683" y="544"/>
                  <a:pt x="693" y="553"/>
                  <a:pt x="699" y="541"/>
                </a:cubicBezTo>
                <a:cubicBezTo>
                  <a:pt x="704" y="531"/>
                  <a:pt x="703" y="521"/>
                  <a:pt x="703" y="509"/>
                </a:cubicBezTo>
                <a:lnTo>
                  <a:pt x="703" y="446"/>
                </a:lnTo>
                <a:cubicBezTo>
                  <a:pt x="703" y="433"/>
                  <a:pt x="713" y="420"/>
                  <a:pt x="711" y="407"/>
                </a:cubicBezTo>
                <a:cubicBezTo>
                  <a:pt x="707" y="389"/>
                  <a:pt x="700" y="375"/>
                  <a:pt x="694" y="357"/>
                </a:cubicBezTo>
                <a:cubicBezTo>
                  <a:pt x="681" y="319"/>
                  <a:pt x="693" y="310"/>
                  <a:pt x="720" y="285"/>
                </a:cubicBezTo>
                <a:lnTo>
                  <a:pt x="720" y="285"/>
                </a:lnTo>
                <a:cubicBezTo>
                  <a:pt x="719" y="278"/>
                  <a:pt x="712" y="273"/>
                  <a:pt x="711" y="268"/>
                </a:cubicBezTo>
                <a:cubicBezTo>
                  <a:pt x="696" y="264"/>
                  <a:pt x="673" y="249"/>
                  <a:pt x="673" y="231"/>
                </a:cubicBezTo>
                <a:cubicBezTo>
                  <a:pt x="673" y="196"/>
                  <a:pt x="649" y="221"/>
                  <a:pt x="634" y="221"/>
                </a:cubicBezTo>
                <a:cubicBezTo>
                  <a:pt x="624" y="191"/>
                  <a:pt x="643" y="197"/>
                  <a:pt x="648" y="173"/>
                </a:cubicBezTo>
                <a:cubicBezTo>
                  <a:pt x="652" y="157"/>
                  <a:pt x="644" y="135"/>
                  <a:pt x="624" y="132"/>
                </a:cubicBezTo>
                <a:cubicBezTo>
                  <a:pt x="623" y="127"/>
                  <a:pt x="610" y="125"/>
                  <a:pt x="610" y="120"/>
                </a:cubicBezTo>
                <a:cubicBezTo>
                  <a:pt x="593" y="116"/>
                  <a:pt x="635" y="0"/>
                  <a:pt x="587" y="25"/>
                </a:cubicBezTo>
                <a:cubicBezTo>
                  <a:pt x="544" y="47"/>
                  <a:pt x="475" y="110"/>
                  <a:pt x="420" y="97"/>
                </a:cubicBezTo>
                <a:cubicBezTo>
                  <a:pt x="403" y="93"/>
                  <a:pt x="405" y="81"/>
                  <a:pt x="394" y="75"/>
                </a:cubicBezTo>
                <a:cubicBezTo>
                  <a:pt x="376" y="66"/>
                  <a:pt x="362" y="80"/>
                  <a:pt x="341" y="77"/>
                </a:cubicBezTo>
                <a:lnTo>
                  <a:pt x="335" y="18"/>
                </a:lnTo>
                <a:lnTo>
                  <a:pt x="335" y="18"/>
                </a:lnTo>
                <a:lnTo>
                  <a:pt x="217" y="29"/>
                </a:lnTo>
                <a:lnTo>
                  <a:pt x="129" y="22"/>
                </a:lnTo>
                <a:lnTo>
                  <a:pt x="129" y="22"/>
                </a:lnTo>
                <a:cubicBezTo>
                  <a:pt x="126" y="23"/>
                  <a:pt x="109" y="50"/>
                  <a:pt x="105" y="56"/>
                </a:cubicBezTo>
                <a:cubicBezTo>
                  <a:pt x="99" y="64"/>
                  <a:pt x="91" y="75"/>
                  <a:pt x="96" y="88"/>
                </a:cubicBezTo>
                <a:cubicBezTo>
                  <a:pt x="98" y="93"/>
                  <a:pt x="104" y="105"/>
                  <a:pt x="104" y="110"/>
                </a:cubicBezTo>
                <a:cubicBezTo>
                  <a:pt x="104" y="123"/>
                  <a:pt x="97" y="127"/>
                  <a:pt x="87" y="130"/>
                </a:cubicBezTo>
                <a:cubicBezTo>
                  <a:pt x="77" y="134"/>
                  <a:pt x="70" y="135"/>
                  <a:pt x="61" y="142"/>
                </a:cubicBezTo>
                <a:lnTo>
                  <a:pt x="0" y="180"/>
                </a:lnTo>
                <a:lnTo>
                  <a:pt x="0" y="180"/>
                </a:lnTo>
                <a:cubicBezTo>
                  <a:pt x="10" y="191"/>
                  <a:pt x="17" y="203"/>
                  <a:pt x="20" y="215"/>
                </a:cubicBezTo>
                <a:cubicBezTo>
                  <a:pt x="40" y="223"/>
                  <a:pt x="26" y="297"/>
                  <a:pt x="50" y="314"/>
                </a:cubicBezTo>
                <a:cubicBezTo>
                  <a:pt x="130" y="293"/>
                  <a:pt x="133" y="353"/>
                  <a:pt x="152" y="407"/>
                </a:cubicBezTo>
                <a:cubicBezTo>
                  <a:pt x="161" y="432"/>
                  <a:pt x="163" y="457"/>
                  <a:pt x="165" y="482"/>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6" name="Freeform 15"/>
          <p:cNvSpPr>
            <a:spLocks/>
          </p:cNvSpPr>
          <p:nvPr/>
        </p:nvSpPr>
        <p:spPr bwMode="auto">
          <a:xfrm>
            <a:off x="15732125" y="25385340"/>
            <a:ext cx="134938" cy="284441"/>
          </a:xfrm>
          <a:custGeom>
            <a:avLst/>
            <a:gdLst>
              <a:gd name="T0" fmla="*/ 51 w 374"/>
              <a:gd name="T1" fmla="*/ 200 h 826"/>
              <a:gd name="T2" fmla="*/ 75 w 374"/>
              <a:gd name="T3" fmla="*/ 106 h 826"/>
              <a:gd name="T4" fmla="*/ 77 w 374"/>
              <a:gd name="T5" fmla="*/ 40 h 826"/>
              <a:gd name="T6" fmla="*/ 118 w 374"/>
              <a:gd name="T7" fmla="*/ 38 h 826"/>
              <a:gd name="T8" fmla="*/ 294 w 374"/>
              <a:gd name="T9" fmla="*/ 0 h 826"/>
              <a:gd name="T10" fmla="*/ 318 w 374"/>
              <a:gd name="T11" fmla="*/ 3 h 826"/>
              <a:gd name="T12" fmla="*/ 318 w 374"/>
              <a:gd name="T13" fmla="*/ 3 h 826"/>
              <a:gd name="T14" fmla="*/ 360 w 374"/>
              <a:gd name="T15" fmla="*/ 264 h 826"/>
              <a:gd name="T16" fmla="*/ 354 w 374"/>
              <a:gd name="T17" fmla="*/ 380 h 826"/>
              <a:gd name="T18" fmla="*/ 357 w 374"/>
              <a:gd name="T19" fmla="*/ 534 h 826"/>
              <a:gd name="T20" fmla="*/ 374 w 374"/>
              <a:gd name="T21" fmla="*/ 674 h 826"/>
              <a:gd name="T22" fmla="*/ 374 w 374"/>
              <a:gd name="T23" fmla="*/ 674 h 826"/>
              <a:gd name="T24" fmla="*/ 319 w 374"/>
              <a:gd name="T25" fmla="*/ 718 h 826"/>
              <a:gd name="T26" fmla="*/ 129 w 374"/>
              <a:gd name="T27" fmla="*/ 815 h 826"/>
              <a:gd name="T28" fmla="*/ 21 w 374"/>
              <a:gd name="T29" fmla="*/ 754 h 826"/>
              <a:gd name="T30" fmla="*/ 21 w 374"/>
              <a:gd name="T31" fmla="*/ 754 h 826"/>
              <a:gd name="T32" fmla="*/ 0 w 374"/>
              <a:gd name="T33" fmla="*/ 661 h 826"/>
              <a:gd name="T34" fmla="*/ 55 w 374"/>
              <a:gd name="T35" fmla="*/ 420 h 826"/>
              <a:gd name="T36" fmla="*/ 71 w 374"/>
              <a:gd name="T37" fmla="*/ 299 h 826"/>
              <a:gd name="T38" fmla="*/ 51 w 374"/>
              <a:gd name="T39" fmla="*/ 200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4" h="826">
                <a:moveTo>
                  <a:pt x="51" y="200"/>
                </a:moveTo>
                <a:cubicBezTo>
                  <a:pt x="64" y="170"/>
                  <a:pt x="77" y="138"/>
                  <a:pt x="75" y="106"/>
                </a:cubicBezTo>
                <a:cubicBezTo>
                  <a:pt x="74" y="91"/>
                  <a:pt x="71" y="52"/>
                  <a:pt x="77" y="40"/>
                </a:cubicBezTo>
                <a:cubicBezTo>
                  <a:pt x="86" y="22"/>
                  <a:pt x="104" y="33"/>
                  <a:pt x="118" y="38"/>
                </a:cubicBezTo>
                <a:cubicBezTo>
                  <a:pt x="184" y="66"/>
                  <a:pt x="231" y="6"/>
                  <a:pt x="294" y="0"/>
                </a:cubicBezTo>
                <a:lnTo>
                  <a:pt x="318" y="3"/>
                </a:lnTo>
                <a:lnTo>
                  <a:pt x="318" y="3"/>
                </a:lnTo>
                <a:cubicBezTo>
                  <a:pt x="311" y="94"/>
                  <a:pt x="364" y="177"/>
                  <a:pt x="360" y="264"/>
                </a:cubicBezTo>
                <a:lnTo>
                  <a:pt x="354" y="380"/>
                </a:lnTo>
                <a:cubicBezTo>
                  <a:pt x="352" y="428"/>
                  <a:pt x="364" y="490"/>
                  <a:pt x="357" y="534"/>
                </a:cubicBezTo>
                <a:lnTo>
                  <a:pt x="374" y="674"/>
                </a:lnTo>
                <a:lnTo>
                  <a:pt x="374" y="674"/>
                </a:lnTo>
                <a:cubicBezTo>
                  <a:pt x="356" y="686"/>
                  <a:pt x="339" y="702"/>
                  <a:pt x="319" y="718"/>
                </a:cubicBezTo>
                <a:cubicBezTo>
                  <a:pt x="255" y="769"/>
                  <a:pt x="199" y="782"/>
                  <a:pt x="129" y="815"/>
                </a:cubicBezTo>
                <a:cubicBezTo>
                  <a:pt x="97" y="826"/>
                  <a:pt x="49" y="778"/>
                  <a:pt x="21" y="754"/>
                </a:cubicBezTo>
                <a:lnTo>
                  <a:pt x="21" y="754"/>
                </a:lnTo>
                <a:lnTo>
                  <a:pt x="0" y="661"/>
                </a:lnTo>
                <a:cubicBezTo>
                  <a:pt x="8" y="567"/>
                  <a:pt x="13" y="506"/>
                  <a:pt x="55" y="420"/>
                </a:cubicBezTo>
                <a:cubicBezTo>
                  <a:pt x="71" y="386"/>
                  <a:pt x="73" y="336"/>
                  <a:pt x="71" y="299"/>
                </a:cubicBezTo>
                <a:cubicBezTo>
                  <a:pt x="70" y="264"/>
                  <a:pt x="51" y="231"/>
                  <a:pt x="51" y="20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7" name="Freeform 16"/>
          <p:cNvSpPr>
            <a:spLocks/>
          </p:cNvSpPr>
          <p:nvPr/>
        </p:nvSpPr>
        <p:spPr bwMode="auto">
          <a:xfrm>
            <a:off x="15535275" y="25401983"/>
            <a:ext cx="223838" cy="285955"/>
          </a:xfrm>
          <a:custGeom>
            <a:avLst/>
            <a:gdLst>
              <a:gd name="T0" fmla="*/ 337 w 619"/>
              <a:gd name="T1" fmla="*/ 17 h 832"/>
              <a:gd name="T2" fmla="*/ 366 w 619"/>
              <a:gd name="T3" fmla="*/ 47 h 832"/>
              <a:gd name="T4" fmla="*/ 397 w 619"/>
              <a:gd name="T5" fmla="*/ 90 h 832"/>
              <a:gd name="T6" fmla="*/ 477 w 619"/>
              <a:gd name="T7" fmla="*/ 136 h 832"/>
              <a:gd name="T8" fmla="*/ 525 w 619"/>
              <a:gd name="T9" fmla="*/ 104 h 832"/>
              <a:gd name="T10" fmla="*/ 560 w 619"/>
              <a:gd name="T11" fmla="*/ 131 h 832"/>
              <a:gd name="T12" fmla="*/ 597 w 619"/>
              <a:gd name="T13" fmla="*/ 155 h 832"/>
              <a:gd name="T14" fmla="*/ 597 w 619"/>
              <a:gd name="T15" fmla="*/ 155 h 832"/>
              <a:gd name="T16" fmla="*/ 617 w 619"/>
              <a:gd name="T17" fmla="*/ 254 h 832"/>
              <a:gd name="T18" fmla="*/ 601 w 619"/>
              <a:gd name="T19" fmla="*/ 375 h 832"/>
              <a:gd name="T20" fmla="*/ 546 w 619"/>
              <a:gd name="T21" fmla="*/ 616 h 832"/>
              <a:gd name="T22" fmla="*/ 567 w 619"/>
              <a:gd name="T23" fmla="*/ 709 h 832"/>
              <a:gd name="T24" fmla="*/ 567 w 619"/>
              <a:gd name="T25" fmla="*/ 709 h 832"/>
              <a:gd name="T26" fmla="*/ 554 w 619"/>
              <a:gd name="T27" fmla="*/ 698 h 832"/>
              <a:gd name="T28" fmla="*/ 397 w 619"/>
              <a:gd name="T29" fmla="*/ 722 h 832"/>
              <a:gd name="T30" fmla="*/ 135 w 619"/>
              <a:gd name="T31" fmla="*/ 832 h 832"/>
              <a:gd name="T32" fmla="*/ 135 w 619"/>
              <a:gd name="T33" fmla="*/ 832 h 832"/>
              <a:gd name="T34" fmla="*/ 123 w 619"/>
              <a:gd name="T35" fmla="*/ 766 h 832"/>
              <a:gd name="T36" fmla="*/ 114 w 619"/>
              <a:gd name="T37" fmla="*/ 661 h 832"/>
              <a:gd name="T38" fmla="*/ 94 w 619"/>
              <a:gd name="T39" fmla="*/ 634 h 832"/>
              <a:gd name="T40" fmla="*/ 63 w 619"/>
              <a:gd name="T41" fmla="*/ 587 h 832"/>
              <a:gd name="T42" fmla="*/ 31 w 619"/>
              <a:gd name="T43" fmla="*/ 503 h 832"/>
              <a:gd name="T44" fmla="*/ 0 w 619"/>
              <a:gd name="T45" fmla="*/ 411 h 832"/>
              <a:gd name="T46" fmla="*/ 0 w 619"/>
              <a:gd name="T47" fmla="*/ 411 h 832"/>
              <a:gd name="T48" fmla="*/ 22 w 619"/>
              <a:gd name="T49" fmla="*/ 393 h 832"/>
              <a:gd name="T50" fmla="*/ 58 w 619"/>
              <a:gd name="T51" fmla="*/ 363 h 832"/>
              <a:gd name="T52" fmla="*/ 52 w 619"/>
              <a:gd name="T53" fmla="*/ 342 h 832"/>
              <a:gd name="T54" fmla="*/ 60 w 619"/>
              <a:gd name="T55" fmla="*/ 323 h 832"/>
              <a:gd name="T56" fmla="*/ 86 w 619"/>
              <a:gd name="T57" fmla="*/ 320 h 832"/>
              <a:gd name="T58" fmla="*/ 90 w 619"/>
              <a:gd name="T59" fmla="*/ 288 h 832"/>
              <a:gd name="T60" fmla="*/ 90 w 619"/>
              <a:gd name="T61" fmla="*/ 225 h 832"/>
              <a:gd name="T62" fmla="*/ 98 w 619"/>
              <a:gd name="T63" fmla="*/ 186 h 832"/>
              <a:gd name="T64" fmla="*/ 81 w 619"/>
              <a:gd name="T65" fmla="*/ 136 h 832"/>
              <a:gd name="T66" fmla="*/ 107 w 619"/>
              <a:gd name="T67" fmla="*/ 64 h 832"/>
              <a:gd name="T68" fmla="*/ 107 w 619"/>
              <a:gd name="T69" fmla="*/ 64 h 832"/>
              <a:gd name="T70" fmla="*/ 160 w 619"/>
              <a:gd name="T71" fmla="*/ 44 h 832"/>
              <a:gd name="T72" fmla="*/ 216 w 619"/>
              <a:gd name="T73" fmla="*/ 52 h 832"/>
              <a:gd name="T74" fmla="*/ 270 w 619"/>
              <a:gd name="T75" fmla="*/ 27 h 832"/>
              <a:gd name="T76" fmla="*/ 337 w 619"/>
              <a:gd name="T77" fmla="*/ 17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19" h="832">
                <a:moveTo>
                  <a:pt x="337" y="17"/>
                </a:moveTo>
                <a:cubicBezTo>
                  <a:pt x="346" y="27"/>
                  <a:pt x="355" y="39"/>
                  <a:pt x="366" y="47"/>
                </a:cubicBezTo>
                <a:cubicBezTo>
                  <a:pt x="388" y="62"/>
                  <a:pt x="388" y="64"/>
                  <a:pt x="397" y="90"/>
                </a:cubicBezTo>
                <a:cubicBezTo>
                  <a:pt x="412" y="136"/>
                  <a:pt x="424" y="161"/>
                  <a:pt x="477" y="136"/>
                </a:cubicBezTo>
                <a:cubicBezTo>
                  <a:pt x="495" y="128"/>
                  <a:pt x="504" y="111"/>
                  <a:pt x="525" y="104"/>
                </a:cubicBezTo>
                <a:cubicBezTo>
                  <a:pt x="543" y="99"/>
                  <a:pt x="551" y="122"/>
                  <a:pt x="560" y="131"/>
                </a:cubicBezTo>
                <a:lnTo>
                  <a:pt x="597" y="155"/>
                </a:lnTo>
                <a:lnTo>
                  <a:pt x="597" y="155"/>
                </a:lnTo>
                <a:cubicBezTo>
                  <a:pt x="597" y="186"/>
                  <a:pt x="616" y="219"/>
                  <a:pt x="617" y="254"/>
                </a:cubicBezTo>
                <a:cubicBezTo>
                  <a:pt x="619" y="291"/>
                  <a:pt x="617" y="341"/>
                  <a:pt x="601" y="375"/>
                </a:cubicBezTo>
                <a:cubicBezTo>
                  <a:pt x="559" y="461"/>
                  <a:pt x="554" y="522"/>
                  <a:pt x="546" y="616"/>
                </a:cubicBezTo>
                <a:lnTo>
                  <a:pt x="567" y="709"/>
                </a:lnTo>
                <a:lnTo>
                  <a:pt x="567" y="709"/>
                </a:lnTo>
                <a:cubicBezTo>
                  <a:pt x="562" y="704"/>
                  <a:pt x="557" y="700"/>
                  <a:pt x="554" y="698"/>
                </a:cubicBezTo>
                <a:cubicBezTo>
                  <a:pt x="543" y="690"/>
                  <a:pt x="435" y="730"/>
                  <a:pt x="397" y="722"/>
                </a:cubicBezTo>
                <a:cubicBezTo>
                  <a:pt x="286" y="699"/>
                  <a:pt x="217" y="819"/>
                  <a:pt x="135" y="832"/>
                </a:cubicBezTo>
                <a:lnTo>
                  <a:pt x="135" y="832"/>
                </a:lnTo>
                <a:lnTo>
                  <a:pt x="123" y="766"/>
                </a:lnTo>
                <a:cubicBezTo>
                  <a:pt x="135" y="723"/>
                  <a:pt x="140" y="694"/>
                  <a:pt x="114" y="661"/>
                </a:cubicBezTo>
                <a:cubicBezTo>
                  <a:pt x="107" y="653"/>
                  <a:pt x="97" y="644"/>
                  <a:pt x="94" y="634"/>
                </a:cubicBezTo>
                <a:cubicBezTo>
                  <a:pt x="85" y="608"/>
                  <a:pt x="86" y="605"/>
                  <a:pt x="63" y="587"/>
                </a:cubicBezTo>
                <a:cubicBezTo>
                  <a:pt x="29" y="560"/>
                  <a:pt x="28" y="546"/>
                  <a:pt x="31" y="503"/>
                </a:cubicBezTo>
                <a:cubicBezTo>
                  <a:pt x="33" y="468"/>
                  <a:pt x="0" y="452"/>
                  <a:pt x="0" y="411"/>
                </a:cubicBezTo>
                <a:lnTo>
                  <a:pt x="0" y="411"/>
                </a:lnTo>
                <a:lnTo>
                  <a:pt x="22" y="393"/>
                </a:lnTo>
                <a:cubicBezTo>
                  <a:pt x="36" y="388"/>
                  <a:pt x="49" y="365"/>
                  <a:pt x="58" y="363"/>
                </a:cubicBezTo>
                <a:cubicBezTo>
                  <a:pt x="58" y="354"/>
                  <a:pt x="53" y="349"/>
                  <a:pt x="52" y="342"/>
                </a:cubicBezTo>
                <a:cubicBezTo>
                  <a:pt x="51" y="330"/>
                  <a:pt x="57" y="331"/>
                  <a:pt x="60" y="323"/>
                </a:cubicBezTo>
                <a:cubicBezTo>
                  <a:pt x="70" y="323"/>
                  <a:pt x="80" y="332"/>
                  <a:pt x="86" y="320"/>
                </a:cubicBezTo>
                <a:cubicBezTo>
                  <a:pt x="91" y="310"/>
                  <a:pt x="90" y="300"/>
                  <a:pt x="90" y="288"/>
                </a:cubicBezTo>
                <a:lnTo>
                  <a:pt x="90" y="225"/>
                </a:lnTo>
                <a:cubicBezTo>
                  <a:pt x="90" y="212"/>
                  <a:pt x="100" y="199"/>
                  <a:pt x="98" y="186"/>
                </a:cubicBezTo>
                <a:cubicBezTo>
                  <a:pt x="94" y="168"/>
                  <a:pt x="87" y="154"/>
                  <a:pt x="81" y="136"/>
                </a:cubicBezTo>
                <a:cubicBezTo>
                  <a:pt x="68" y="98"/>
                  <a:pt x="80" y="89"/>
                  <a:pt x="107" y="64"/>
                </a:cubicBezTo>
                <a:lnTo>
                  <a:pt x="107" y="64"/>
                </a:lnTo>
                <a:lnTo>
                  <a:pt x="160" y="44"/>
                </a:lnTo>
                <a:cubicBezTo>
                  <a:pt x="177" y="45"/>
                  <a:pt x="202" y="59"/>
                  <a:pt x="216" y="52"/>
                </a:cubicBezTo>
                <a:cubicBezTo>
                  <a:pt x="233" y="45"/>
                  <a:pt x="246" y="0"/>
                  <a:pt x="270" y="27"/>
                </a:cubicBezTo>
                <a:cubicBezTo>
                  <a:pt x="290" y="50"/>
                  <a:pt x="316" y="35"/>
                  <a:pt x="337" y="17"/>
                </a:cubicBezTo>
                <a:close/>
              </a:path>
            </a:pathLst>
          </a:custGeom>
          <a:noFill/>
          <a:ln w="12700" cap="flat">
            <a:solidFill>
              <a:schemeClr val="tx1">
                <a:lumMod val="75000"/>
                <a:lumOff val="2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17"/>
          <p:cNvSpPr>
            <a:spLocks/>
          </p:cNvSpPr>
          <p:nvPr/>
        </p:nvSpPr>
        <p:spPr bwMode="auto">
          <a:xfrm>
            <a:off x="15867063" y="25342976"/>
            <a:ext cx="107950" cy="266286"/>
          </a:xfrm>
          <a:custGeom>
            <a:avLst/>
            <a:gdLst>
              <a:gd name="T0" fmla="*/ 137 w 302"/>
              <a:gd name="T1" fmla="*/ 5 h 775"/>
              <a:gd name="T2" fmla="*/ 190 w 302"/>
              <a:gd name="T3" fmla="*/ 0 h 775"/>
              <a:gd name="T4" fmla="*/ 225 w 302"/>
              <a:gd name="T5" fmla="*/ 13 h 775"/>
              <a:gd name="T6" fmla="*/ 255 w 302"/>
              <a:gd name="T7" fmla="*/ 33 h 775"/>
              <a:gd name="T8" fmla="*/ 274 w 302"/>
              <a:gd name="T9" fmla="*/ 54 h 775"/>
              <a:gd name="T10" fmla="*/ 274 w 302"/>
              <a:gd name="T11" fmla="*/ 54 h 775"/>
              <a:gd name="T12" fmla="*/ 288 w 302"/>
              <a:gd name="T13" fmla="*/ 153 h 775"/>
              <a:gd name="T14" fmla="*/ 270 w 302"/>
              <a:gd name="T15" fmla="*/ 280 h 775"/>
              <a:gd name="T16" fmla="*/ 180 w 302"/>
              <a:gd name="T17" fmla="*/ 511 h 775"/>
              <a:gd name="T18" fmla="*/ 193 w 302"/>
              <a:gd name="T19" fmla="*/ 642 h 775"/>
              <a:gd name="T20" fmla="*/ 178 w 302"/>
              <a:gd name="T21" fmla="*/ 691 h 775"/>
              <a:gd name="T22" fmla="*/ 177 w 302"/>
              <a:gd name="T23" fmla="*/ 687 h 775"/>
              <a:gd name="T24" fmla="*/ 184 w 302"/>
              <a:gd name="T25" fmla="*/ 773 h 775"/>
              <a:gd name="T26" fmla="*/ 184 w 302"/>
              <a:gd name="T27" fmla="*/ 773 h 775"/>
              <a:gd name="T28" fmla="*/ 156 w 302"/>
              <a:gd name="T29" fmla="*/ 772 h 775"/>
              <a:gd name="T30" fmla="*/ 78 w 302"/>
              <a:gd name="T31" fmla="*/ 765 h 775"/>
              <a:gd name="T32" fmla="*/ 78 w 302"/>
              <a:gd name="T33" fmla="*/ 765 h 775"/>
              <a:gd name="T34" fmla="*/ 73 w 302"/>
              <a:gd name="T35" fmla="*/ 633 h 775"/>
              <a:gd name="T36" fmla="*/ 70 w 302"/>
              <a:gd name="T37" fmla="*/ 491 h 775"/>
              <a:gd name="T38" fmla="*/ 76 w 302"/>
              <a:gd name="T39" fmla="*/ 388 h 775"/>
              <a:gd name="T40" fmla="*/ 48 w 302"/>
              <a:gd name="T41" fmla="*/ 262 h 775"/>
              <a:gd name="T42" fmla="*/ 0 w 302"/>
              <a:gd name="T43" fmla="*/ 155 h 775"/>
              <a:gd name="T44" fmla="*/ 0 w 302"/>
              <a:gd name="T45" fmla="*/ 155 h 775"/>
              <a:gd name="T46" fmla="*/ 50 w 302"/>
              <a:gd name="T47" fmla="*/ 112 h 775"/>
              <a:gd name="T48" fmla="*/ 106 w 302"/>
              <a:gd name="T49" fmla="*/ 113 h 775"/>
              <a:gd name="T50" fmla="*/ 126 w 302"/>
              <a:gd name="T51" fmla="*/ 89 h 775"/>
              <a:gd name="T52" fmla="*/ 123 w 302"/>
              <a:gd name="T53" fmla="*/ 68 h 775"/>
              <a:gd name="T54" fmla="*/ 127 w 302"/>
              <a:gd name="T55" fmla="*/ 37 h 775"/>
              <a:gd name="T56" fmla="*/ 137 w 302"/>
              <a:gd name="T57" fmla="*/ 5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2" h="775">
                <a:moveTo>
                  <a:pt x="137" y="5"/>
                </a:moveTo>
                <a:lnTo>
                  <a:pt x="190" y="0"/>
                </a:lnTo>
                <a:lnTo>
                  <a:pt x="225" y="13"/>
                </a:lnTo>
                <a:lnTo>
                  <a:pt x="255" y="33"/>
                </a:lnTo>
                <a:lnTo>
                  <a:pt x="274" y="54"/>
                </a:lnTo>
                <a:lnTo>
                  <a:pt x="274" y="54"/>
                </a:lnTo>
                <a:cubicBezTo>
                  <a:pt x="274" y="91"/>
                  <a:pt x="277" y="119"/>
                  <a:pt x="288" y="153"/>
                </a:cubicBezTo>
                <a:cubicBezTo>
                  <a:pt x="302" y="197"/>
                  <a:pt x="282" y="239"/>
                  <a:pt x="270" y="280"/>
                </a:cubicBezTo>
                <a:cubicBezTo>
                  <a:pt x="248" y="355"/>
                  <a:pt x="180" y="430"/>
                  <a:pt x="180" y="511"/>
                </a:cubicBezTo>
                <a:cubicBezTo>
                  <a:pt x="180" y="557"/>
                  <a:pt x="197" y="601"/>
                  <a:pt x="193" y="642"/>
                </a:cubicBezTo>
                <a:cubicBezTo>
                  <a:pt x="191" y="662"/>
                  <a:pt x="178" y="665"/>
                  <a:pt x="178" y="691"/>
                </a:cubicBezTo>
                <a:cubicBezTo>
                  <a:pt x="176" y="690"/>
                  <a:pt x="177" y="689"/>
                  <a:pt x="177" y="687"/>
                </a:cubicBezTo>
                <a:lnTo>
                  <a:pt x="184" y="773"/>
                </a:lnTo>
                <a:lnTo>
                  <a:pt x="184" y="773"/>
                </a:lnTo>
                <a:cubicBezTo>
                  <a:pt x="175" y="775"/>
                  <a:pt x="166" y="775"/>
                  <a:pt x="156" y="772"/>
                </a:cubicBezTo>
                <a:cubicBezTo>
                  <a:pt x="125" y="763"/>
                  <a:pt x="100" y="762"/>
                  <a:pt x="78" y="765"/>
                </a:cubicBezTo>
                <a:lnTo>
                  <a:pt x="78" y="765"/>
                </a:lnTo>
                <a:lnTo>
                  <a:pt x="73" y="633"/>
                </a:lnTo>
                <a:cubicBezTo>
                  <a:pt x="73" y="581"/>
                  <a:pt x="59" y="545"/>
                  <a:pt x="70" y="491"/>
                </a:cubicBezTo>
                <a:cubicBezTo>
                  <a:pt x="77" y="454"/>
                  <a:pt x="84" y="427"/>
                  <a:pt x="76" y="388"/>
                </a:cubicBezTo>
                <a:cubicBezTo>
                  <a:pt x="67" y="345"/>
                  <a:pt x="61" y="305"/>
                  <a:pt x="48" y="262"/>
                </a:cubicBezTo>
                <a:cubicBezTo>
                  <a:pt x="35" y="222"/>
                  <a:pt x="0" y="205"/>
                  <a:pt x="0" y="155"/>
                </a:cubicBezTo>
                <a:lnTo>
                  <a:pt x="0" y="155"/>
                </a:lnTo>
                <a:cubicBezTo>
                  <a:pt x="27" y="146"/>
                  <a:pt x="32" y="130"/>
                  <a:pt x="50" y="112"/>
                </a:cubicBezTo>
                <a:cubicBezTo>
                  <a:pt x="65" y="97"/>
                  <a:pt x="89" y="118"/>
                  <a:pt x="106" y="113"/>
                </a:cubicBezTo>
                <a:cubicBezTo>
                  <a:pt x="116" y="110"/>
                  <a:pt x="125" y="100"/>
                  <a:pt x="126" y="89"/>
                </a:cubicBezTo>
                <a:cubicBezTo>
                  <a:pt x="126" y="82"/>
                  <a:pt x="124" y="75"/>
                  <a:pt x="123" y="68"/>
                </a:cubicBezTo>
                <a:cubicBezTo>
                  <a:pt x="121" y="57"/>
                  <a:pt x="126" y="47"/>
                  <a:pt x="127" y="37"/>
                </a:cubicBezTo>
                <a:lnTo>
                  <a:pt x="137" y="5"/>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59" name="Freeform 18"/>
          <p:cNvSpPr>
            <a:spLocks/>
          </p:cNvSpPr>
          <p:nvPr/>
        </p:nvSpPr>
        <p:spPr bwMode="auto">
          <a:xfrm>
            <a:off x="15649575" y="25229503"/>
            <a:ext cx="266700" cy="226948"/>
          </a:xfrm>
          <a:custGeom>
            <a:avLst/>
            <a:gdLst>
              <a:gd name="T0" fmla="*/ 549 w 740"/>
              <a:gd name="T1" fmla="*/ 457 h 660"/>
              <a:gd name="T2" fmla="*/ 603 w 740"/>
              <a:gd name="T3" fmla="*/ 482 h 660"/>
              <a:gd name="T4" fmla="*/ 603 w 740"/>
              <a:gd name="T5" fmla="*/ 482 h 660"/>
              <a:gd name="T6" fmla="*/ 653 w 740"/>
              <a:gd name="T7" fmla="*/ 439 h 660"/>
              <a:gd name="T8" fmla="*/ 709 w 740"/>
              <a:gd name="T9" fmla="*/ 440 h 660"/>
              <a:gd name="T10" fmla="*/ 729 w 740"/>
              <a:gd name="T11" fmla="*/ 416 h 660"/>
              <a:gd name="T12" fmla="*/ 726 w 740"/>
              <a:gd name="T13" fmla="*/ 395 h 660"/>
              <a:gd name="T14" fmla="*/ 730 w 740"/>
              <a:gd name="T15" fmla="*/ 364 h 660"/>
              <a:gd name="T16" fmla="*/ 740 w 740"/>
              <a:gd name="T17" fmla="*/ 332 h 660"/>
              <a:gd name="T18" fmla="*/ 740 w 740"/>
              <a:gd name="T19" fmla="*/ 332 h 660"/>
              <a:gd name="T20" fmla="*/ 712 w 740"/>
              <a:gd name="T21" fmla="*/ 266 h 660"/>
              <a:gd name="T22" fmla="*/ 639 w 740"/>
              <a:gd name="T23" fmla="*/ 215 h 660"/>
              <a:gd name="T24" fmla="*/ 573 w 740"/>
              <a:gd name="T25" fmla="*/ 2 h 660"/>
              <a:gd name="T26" fmla="*/ 573 w 740"/>
              <a:gd name="T27" fmla="*/ 2 h 660"/>
              <a:gd name="T28" fmla="*/ 492 w 740"/>
              <a:gd name="T29" fmla="*/ 1 h 660"/>
              <a:gd name="T30" fmla="*/ 421 w 740"/>
              <a:gd name="T31" fmla="*/ 38 h 660"/>
              <a:gd name="T32" fmla="*/ 246 w 740"/>
              <a:gd name="T33" fmla="*/ 180 h 660"/>
              <a:gd name="T34" fmla="*/ 168 w 740"/>
              <a:gd name="T35" fmla="*/ 206 h 660"/>
              <a:gd name="T36" fmla="*/ 78 w 740"/>
              <a:gd name="T37" fmla="*/ 346 h 660"/>
              <a:gd name="T38" fmla="*/ 22 w 740"/>
              <a:gd name="T39" fmla="*/ 516 h 660"/>
              <a:gd name="T40" fmla="*/ 22 w 740"/>
              <a:gd name="T41" fmla="*/ 516 h 660"/>
              <a:gd name="T42" fmla="*/ 51 w 740"/>
              <a:gd name="T43" fmla="*/ 546 h 660"/>
              <a:gd name="T44" fmla="*/ 82 w 740"/>
              <a:gd name="T45" fmla="*/ 589 h 660"/>
              <a:gd name="T46" fmla="*/ 162 w 740"/>
              <a:gd name="T47" fmla="*/ 635 h 660"/>
              <a:gd name="T48" fmla="*/ 210 w 740"/>
              <a:gd name="T49" fmla="*/ 603 h 660"/>
              <a:gd name="T50" fmla="*/ 245 w 740"/>
              <a:gd name="T51" fmla="*/ 630 h 660"/>
              <a:gd name="T52" fmla="*/ 282 w 740"/>
              <a:gd name="T53" fmla="*/ 654 h 660"/>
              <a:gd name="T54" fmla="*/ 282 w 740"/>
              <a:gd name="T55" fmla="*/ 654 h 660"/>
              <a:gd name="T56" fmla="*/ 306 w 740"/>
              <a:gd name="T57" fmla="*/ 560 h 660"/>
              <a:gd name="T58" fmla="*/ 308 w 740"/>
              <a:gd name="T59" fmla="*/ 494 h 660"/>
              <a:gd name="T60" fmla="*/ 349 w 740"/>
              <a:gd name="T61" fmla="*/ 492 h 660"/>
              <a:gd name="T62" fmla="*/ 525 w 740"/>
              <a:gd name="T63" fmla="*/ 454 h 660"/>
              <a:gd name="T64" fmla="*/ 549 w 740"/>
              <a:gd name="T65" fmla="*/ 457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0" h="660">
                <a:moveTo>
                  <a:pt x="549" y="457"/>
                </a:moveTo>
                <a:lnTo>
                  <a:pt x="603" y="482"/>
                </a:lnTo>
                <a:lnTo>
                  <a:pt x="603" y="482"/>
                </a:lnTo>
                <a:cubicBezTo>
                  <a:pt x="630" y="473"/>
                  <a:pt x="635" y="457"/>
                  <a:pt x="653" y="439"/>
                </a:cubicBezTo>
                <a:cubicBezTo>
                  <a:pt x="668" y="424"/>
                  <a:pt x="692" y="445"/>
                  <a:pt x="709" y="440"/>
                </a:cubicBezTo>
                <a:cubicBezTo>
                  <a:pt x="719" y="437"/>
                  <a:pt x="728" y="427"/>
                  <a:pt x="729" y="416"/>
                </a:cubicBezTo>
                <a:cubicBezTo>
                  <a:pt x="729" y="409"/>
                  <a:pt x="727" y="402"/>
                  <a:pt x="726" y="395"/>
                </a:cubicBezTo>
                <a:cubicBezTo>
                  <a:pt x="724" y="384"/>
                  <a:pt x="729" y="374"/>
                  <a:pt x="730" y="364"/>
                </a:cubicBezTo>
                <a:lnTo>
                  <a:pt x="740" y="332"/>
                </a:lnTo>
                <a:lnTo>
                  <a:pt x="740" y="332"/>
                </a:lnTo>
                <a:cubicBezTo>
                  <a:pt x="740" y="317"/>
                  <a:pt x="721" y="276"/>
                  <a:pt x="712" y="266"/>
                </a:cubicBezTo>
                <a:cubicBezTo>
                  <a:pt x="693" y="244"/>
                  <a:pt x="660" y="236"/>
                  <a:pt x="639" y="215"/>
                </a:cubicBezTo>
                <a:cubicBezTo>
                  <a:pt x="580" y="156"/>
                  <a:pt x="580" y="84"/>
                  <a:pt x="573" y="2"/>
                </a:cubicBezTo>
                <a:lnTo>
                  <a:pt x="573" y="2"/>
                </a:lnTo>
                <a:cubicBezTo>
                  <a:pt x="568" y="5"/>
                  <a:pt x="505" y="0"/>
                  <a:pt x="492" y="1"/>
                </a:cubicBezTo>
                <a:cubicBezTo>
                  <a:pt x="464" y="2"/>
                  <a:pt x="439" y="19"/>
                  <a:pt x="421" y="38"/>
                </a:cubicBezTo>
                <a:cubicBezTo>
                  <a:pt x="366" y="93"/>
                  <a:pt x="311" y="137"/>
                  <a:pt x="246" y="180"/>
                </a:cubicBezTo>
                <a:cubicBezTo>
                  <a:pt x="215" y="200"/>
                  <a:pt x="188" y="168"/>
                  <a:pt x="168" y="206"/>
                </a:cubicBezTo>
                <a:cubicBezTo>
                  <a:pt x="140" y="259"/>
                  <a:pt x="117" y="302"/>
                  <a:pt x="78" y="346"/>
                </a:cubicBezTo>
                <a:cubicBezTo>
                  <a:pt x="31" y="399"/>
                  <a:pt x="0" y="440"/>
                  <a:pt x="22" y="516"/>
                </a:cubicBezTo>
                <a:lnTo>
                  <a:pt x="22" y="516"/>
                </a:lnTo>
                <a:cubicBezTo>
                  <a:pt x="31" y="526"/>
                  <a:pt x="40" y="538"/>
                  <a:pt x="51" y="546"/>
                </a:cubicBezTo>
                <a:cubicBezTo>
                  <a:pt x="73" y="561"/>
                  <a:pt x="73" y="563"/>
                  <a:pt x="82" y="589"/>
                </a:cubicBezTo>
                <a:cubicBezTo>
                  <a:pt x="97" y="635"/>
                  <a:pt x="109" y="660"/>
                  <a:pt x="162" y="635"/>
                </a:cubicBezTo>
                <a:cubicBezTo>
                  <a:pt x="180" y="627"/>
                  <a:pt x="189" y="610"/>
                  <a:pt x="210" y="603"/>
                </a:cubicBezTo>
                <a:cubicBezTo>
                  <a:pt x="228" y="598"/>
                  <a:pt x="236" y="621"/>
                  <a:pt x="245" y="630"/>
                </a:cubicBezTo>
                <a:lnTo>
                  <a:pt x="282" y="654"/>
                </a:lnTo>
                <a:lnTo>
                  <a:pt x="282" y="654"/>
                </a:lnTo>
                <a:cubicBezTo>
                  <a:pt x="295" y="624"/>
                  <a:pt x="308" y="592"/>
                  <a:pt x="306" y="560"/>
                </a:cubicBezTo>
                <a:cubicBezTo>
                  <a:pt x="305" y="545"/>
                  <a:pt x="302" y="506"/>
                  <a:pt x="308" y="494"/>
                </a:cubicBezTo>
                <a:cubicBezTo>
                  <a:pt x="317" y="476"/>
                  <a:pt x="335" y="487"/>
                  <a:pt x="349" y="492"/>
                </a:cubicBezTo>
                <a:cubicBezTo>
                  <a:pt x="415" y="520"/>
                  <a:pt x="462" y="460"/>
                  <a:pt x="525" y="454"/>
                </a:cubicBezTo>
                <a:lnTo>
                  <a:pt x="549" y="457"/>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0" name="Freeform 19"/>
          <p:cNvSpPr>
            <a:spLocks/>
          </p:cNvSpPr>
          <p:nvPr/>
        </p:nvSpPr>
        <p:spPr bwMode="auto">
          <a:xfrm>
            <a:off x="15844838" y="25386853"/>
            <a:ext cx="52388" cy="231487"/>
          </a:xfrm>
          <a:custGeom>
            <a:avLst/>
            <a:gdLst>
              <a:gd name="T0" fmla="*/ 7 w 145"/>
              <a:gd name="T1" fmla="*/ 0 h 671"/>
              <a:gd name="T2" fmla="*/ 61 w 145"/>
              <a:gd name="T3" fmla="*/ 25 h 671"/>
              <a:gd name="T4" fmla="*/ 61 w 145"/>
              <a:gd name="T5" fmla="*/ 25 h 671"/>
              <a:gd name="T6" fmla="*/ 109 w 145"/>
              <a:gd name="T7" fmla="*/ 132 h 671"/>
              <a:gd name="T8" fmla="*/ 137 w 145"/>
              <a:gd name="T9" fmla="*/ 258 h 671"/>
              <a:gd name="T10" fmla="*/ 131 w 145"/>
              <a:gd name="T11" fmla="*/ 361 h 671"/>
              <a:gd name="T12" fmla="*/ 134 w 145"/>
              <a:gd name="T13" fmla="*/ 503 h 671"/>
              <a:gd name="T14" fmla="*/ 139 w 145"/>
              <a:gd name="T15" fmla="*/ 635 h 671"/>
              <a:gd name="T16" fmla="*/ 139 w 145"/>
              <a:gd name="T17" fmla="*/ 635 h 671"/>
              <a:gd name="T18" fmla="*/ 63 w 145"/>
              <a:gd name="T19" fmla="*/ 671 h 671"/>
              <a:gd name="T20" fmla="*/ 63 w 145"/>
              <a:gd name="T21" fmla="*/ 671 h 671"/>
              <a:gd name="T22" fmla="*/ 46 w 145"/>
              <a:gd name="T23" fmla="*/ 531 h 671"/>
              <a:gd name="T24" fmla="*/ 43 w 145"/>
              <a:gd name="T25" fmla="*/ 377 h 671"/>
              <a:gd name="T26" fmla="*/ 49 w 145"/>
              <a:gd name="T27" fmla="*/ 261 h 671"/>
              <a:gd name="T28" fmla="*/ 7 w 145"/>
              <a:gd name="T29" fmla="*/ 0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5" h="671">
                <a:moveTo>
                  <a:pt x="7" y="0"/>
                </a:moveTo>
                <a:lnTo>
                  <a:pt x="61" y="25"/>
                </a:lnTo>
                <a:lnTo>
                  <a:pt x="61" y="25"/>
                </a:lnTo>
                <a:cubicBezTo>
                  <a:pt x="61" y="75"/>
                  <a:pt x="96" y="92"/>
                  <a:pt x="109" y="132"/>
                </a:cubicBezTo>
                <a:cubicBezTo>
                  <a:pt x="122" y="175"/>
                  <a:pt x="128" y="215"/>
                  <a:pt x="137" y="258"/>
                </a:cubicBezTo>
                <a:cubicBezTo>
                  <a:pt x="145" y="297"/>
                  <a:pt x="138" y="324"/>
                  <a:pt x="131" y="361"/>
                </a:cubicBezTo>
                <a:cubicBezTo>
                  <a:pt x="120" y="415"/>
                  <a:pt x="134" y="451"/>
                  <a:pt x="134" y="503"/>
                </a:cubicBezTo>
                <a:lnTo>
                  <a:pt x="139" y="635"/>
                </a:lnTo>
                <a:lnTo>
                  <a:pt x="139" y="635"/>
                </a:lnTo>
                <a:cubicBezTo>
                  <a:pt x="111" y="640"/>
                  <a:pt x="87" y="653"/>
                  <a:pt x="63" y="671"/>
                </a:cubicBezTo>
                <a:lnTo>
                  <a:pt x="63" y="671"/>
                </a:lnTo>
                <a:lnTo>
                  <a:pt x="46" y="531"/>
                </a:lnTo>
                <a:cubicBezTo>
                  <a:pt x="53" y="487"/>
                  <a:pt x="41" y="425"/>
                  <a:pt x="43" y="377"/>
                </a:cubicBezTo>
                <a:lnTo>
                  <a:pt x="49" y="261"/>
                </a:lnTo>
                <a:cubicBezTo>
                  <a:pt x="53" y="174"/>
                  <a:pt x="0" y="91"/>
                  <a:pt x="7"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 name="Freeform 20"/>
          <p:cNvSpPr>
            <a:spLocks/>
          </p:cNvSpPr>
          <p:nvPr/>
        </p:nvSpPr>
        <p:spPr bwMode="auto">
          <a:xfrm>
            <a:off x="16313150" y="24867898"/>
            <a:ext cx="377825" cy="703539"/>
          </a:xfrm>
          <a:custGeom>
            <a:avLst/>
            <a:gdLst>
              <a:gd name="T0" fmla="*/ 105 w 1048"/>
              <a:gd name="T1" fmla="*/ 1290 h 2043"/>
              <a:gd name="T2" fmla="*/ 195 w 1048"/>
              <a:gd name="T3" fmla="*/ 1500 h 2043"/>
              <a:gd name="T4" fmla="*/ 241 w 1048"/>
              <a:gd name="T5" fmla="*/ 1653 h 2043"/>
              <a:gd name="T6" fmla="*/ 155 w 1048"/>
              <a:gd name="T7" fmla="*/ 1693 h 2043"/>
              <a:gd name="T8" fmla="*/ 170 w 1048"/>
              <a:gd name="T9" fmla="*/ 1847 h 2043"/>
              <a:gd name="T10" fmla="*/ 242 w 1048"/>
              <a:gd name="T11" fmla="*/ 1977 h 2043"/>
              <a:gd name="T12" fmla="*/ 243 w 1048"/>
              <a:gd name="T13" fmla="*/ 2043 h 2043"/>
              <a:gd name="T14" fmla="*/ 243 w 1048"/>
              <a:gd name="T15" fmla="*/ 2043 h 2043"/>
              <a:gd name="T16" fmla="*/ 302 w 1048"/>
              <a:gd name="T17" fmla="*/ 2018 h 2043"/>
              <a:gd name="T18" fmla="*/ 340 w 1048"/>
              <a:gd name="T19" fmla="*/ 1989 h 2043"/>
              <a:gd name="T20" fmla="*/ 344 w 1048"/>
              <a:gd name="T21" fmla="*/ 2026 h 2043"/>
              <a:gd name="T22" fmla="*/ 380 w 1048"/>
              <a:gd name="T23" fmla="*/ 2004 h 2043"/>
              <a:gd name="T24" fmla="*/ 437 w 1048"/>
              <a:gd name="T25" fmla="*/ 1951 h 2043"/>
              <a:gd name="T26" fmla="*/ 538 w 1048"/>
              <a:gd name="T27" fmla="*/ 1883 h 2043"/>
              <a:gd name="T28" fmla="*/ 617 w 1048"/>
              <a:gd name="T29" fmla="*/ 1833 h 2043"/>
              <a:gd name="T30" fmla="*/ 619 w 1048"/>
              <a:gd name="T31" fmla="*/ 1831 h 2043"/>
              <a:gd name="T32" fmla="*/ 713 w 1048"/>
              <a:gd name="T33" fmla="*/ 1787 h 2043"/>
              <a:gd name="T34" fmla="*/ 784 w 1048"/>
              <a:gd name="T35" fmla="*/ 1715 h 2043"/>
              <a:gd name="T36" fmla="*/ 852 w 1048"/>
              <a:gd name="T37" fmla="*/ 1683 h 2043"/>
              <a:gd name="T38" fmla="*/ 886 w 1048"/>
              <a:gd name="T39" fmla="*/ 1686 h 2043"/>
              <a:gd name="T40" fmla="*/ 889 w 1048"/>
              <a:gd name="T41" fmla="*/ 1634 h 2043"/>
              <a:gd name="T42" fmla="*/ 944 w 1048"/>
              <a:gd name="T43" fmla="*/ 1576 h 2043"/>
              <a:gd name="T44" fmla="*/ 944 w 1048"/>
              <a:gd name="T45" fmla="*/ 1576 h 2043"/>
              <a:gd name="T46" fmla="*/ 961 w 1048"/>
              <a:gd name="T47" fmla="*/ 1544 h 2043"/>
              <a:gd name="T48" fmla="*/ 971 w 1048"/>
              <a:gd name="T49" fmla="*/ 1522 h 2043"/>
              <a:gd name="T50" fmla="*/ 968 w 1048"/>
              <a:gd name="T51" fmla="*/ 1504 h 2043"/>
              <a:gd name="T52" fmla="*/ 939 w 1048"/>
              <a:gd name="T53" fmla="*/ 1486 h 2043"/>
              <a:gd name="T54" fmla="*/ 913 w 1048"/>
              <a:gd name="T55" fmla="*/ 1457 h 2043"/>
              <a:gd name="T56" fmla="*/ 903 w 1048"/>
              <a:gd name="T57" fmla="*/ 1373 h 2043"/>
              <a:gd name="T58" fmla="*/ 849 w 1048"/>
              <a:gd name="T59" fmla="*/ 1287 h 2043"/>
              <a:gd name="T60" fmla="*/ 867 w 1048"/>
              <a:gd name="T61" fmla="*/ 1199 h 2043"/>
              <a:gd name="T62" fmla="*/ 886 w 1048"/>
              <a:gd name="T63" fmla="*/ 1152 h 2043"/>
              <a:gd name="T64" fmla="*/ 893 w 1048"/>
              <a:gd name="T65" fmla="*/ 1078 h 2043"/>
              <a:gd name="T66" fmla="*/ 929 w 1048"/>
              <a:gd name="T67" fmla="*/ 980 h 2043"/>
              <a:gd name="T68" fmla="*/ 930 w 1048"/>
              <a:gd name="T69" fmla="*/ 980 h 2043"/>
              <a:gd name="T70" fmla="*/ 979 w 1048"/>
              <a:gd name="T71" fmla="*/ 977 h 2043"/>
              <a:gd name="T72" fmla="*/ 1048 w 1048"/>
              <a:gd name="T73" fmla="*/ 968 h 2043"/>
              <a:gd name="T74" fmla="*/ 1003 w 1048"/>
              <a:gd name="T75" fmla="*/ 469 h 2043"/>
              <a:gd name="T76" fmla="*/ 1003 w 1048"/>
              <a:gd name="T77" fmla="*/ 469 h 2043"/>
              <a:gd name="T78" fmla="*/ 224 w 1048"/>
              <a:gd name="T79" fmla="*/ 0 h 2043"/>
              <a:gd name="T80" fmla="*/ 148 w 1048"/>
              <a:gd name="T81" fmla="*/ 62 h 2043"/>
              <a:gd name="T82" fmla="*/ 148 w 1048"/>
              <a:gd name="T83" fmla="*/ 62 h 2043"/>
              <a:gd name="T84" fmla="*/ 147 w 1048"/>
              <a:gd name="T85" fmla="*/ 175 h 2043"/>
              <a:gd name="T86" fmla="*/ 163 w 1048"/>
              <a:gd name="T87" fmla="*/ 269 h 2043"/>
              <a:gd name="T88" fmla="*/ 217 w 1048"/>
              <a:gd name="T89" fmla="*/ 393 h 2043"/>
              <a:gd name="T90" fmla="*/ 205 w 1048"/>
              <a:gd name="T91" fmla="*/ 499 h 2043"/>
              <a:gd name="T92" fmla="*/ 209 w 1048"/>
              <a:gd name="T93" fmla="*/ 575 h 2043"/>
              <a:gd name="T94" fmla="*/ 192 w 1048"/>
              <a:gd name="T95" fmla="*/ 642 h 2043"/>
              <a:gd name="T96" fmla="*/ 200 w 1048"/>
              <a:gd name="T97" fmla="*/ 785 h 2043"/>
              <a:gd name="T98" fmla="*/ 71 w 1048"/>
              <a:gd name="T99" fmla="*/ 1012 h 2043"/>
              <a:gd name="T100" fmla="*/ 43 w 1048"/>
              <a:gd name="T101" fmla="*/ 1043 h 2043"/>
              <a:gd name="T102" fmla="*/ 27 w 1048"/>
              <a:gd name="T103" fmla="*/ 1070 h 2043"/>
              <a:gd name="T104" fmla="*/ 17 w 1048"/>
              <a:gd name="T105" fmla="*/ 1114 h 2043"/>
              <a:gd name="T106" fmla="*/ 7 w 1048"/>
              <a:gd name="T107" fmla="*/ 1137 h 2043"/>
              <a:gd name="T108" fmla="*/ 0 w 1048"/>
              <a:gd name="T109" fmla="*/ 1188 h 2043"/>
              <a:gd name="T110" fmla="*/ 0 w 1048"/>
              <a:gd name="T111" fmla="*/ 1188 h 2043"/>
              <a:gd name="T112" fmla="*/ 36 w 1048"/>
              <a:gd name="T113" fmla="*/ 1203 h 2043"/>
              <a:gd name="T114" fmla="*/ 48 w 1048"/>
              <a:gd name="T115" fmla="*/ 1213 h 2043"/>
              <a:gd name="T116" fmla="*/ 66 w 1048"/>
              <a:gd name="T117" fmla="*/ 1229 h 2043"/>
              <a:gd name="T118" fmla="*/ 82 w 1048"/>
              <a:gd name="T119" fmla="*/ 1255 h 2043"/>
              <a:gd name="T120" fmla="*/ 105 w 1048"/>
              <a:gd name="T121" fmla="*/ 1290 h 20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48" h="2043">
                <a:moveTo>
                  <a:pt x="105" y="1290"/>
                </a:moveTo>
                <a:cubicBezTo>
                  <a:pt x="181" y="1308"/>
                  <a:pt x="184" y="1444"/>
                  <a:pt x="195" y="1500"/>
                </a:cubicBezTo>
                <a:cubicBezTo>
                  <a:pt x="204" y="1546"/>
                  <a:pt x="221" y="1611"/>
                  <a:pt x="241" y="1653"/>
                </a:cubicBezTo>
                <a:cubicBezTo>
                  <a:pt x="251" y="1674"/>
                  <a:pt x="178" y="1677"/>
                  <a:pt x="155" y="1693"/>
                </a:cubicBezTo>
                <a:cubicBezTo>
                  <a:pt x="87" y="1740"/>
                  <a:pt x="132" y="1792"/>
                  <a:pt x="170" y="1847"/>
                </a:cubicBezTo>
                <a:cubicBezTo>
                  <a:pt x="205" y="1898"/>
                  <a:pt x="275" y="1888"/>
                  <a:pt x="242" y="1977"/>
                </a:cubicBezTo>
                <a:lnTo>
                  <a:pt x="243" y="2043"/>
                </a:lnTo>
                <a:lnTo>
                  <a:pt x="243" y="2043"/>
                </a:lnTo>
                <a:cubicBezTo>
                  <a:pt x="261" y="2037"/>
                  <a:pt x="289" y="2030"/>
                  <a:pt x="302" y="2018"/>
                </a:cubicBezTo>
                <a:cubicBezTo>
                  <a:pt x="308" y="2013"/>
                  <a:pt x="333" y="1982"/>
                  <a:pt x="340" y="1989"/>
                </a:cubicBezTo>
                <a:cubicBezTo>
                  <a:pt x="342" y="1991"/>
                  <a:pt x="342" y="2020"/>
                  <a:pt x="344" y="2026"/>
                </a:cubicBezTo>
                <a:cubicBezTo>
                  <a:pt x="349" y="2042"/>
                  <a:pt x="375" y="2012"/>
                  <a:pt x="380" y="2004"/>
                </a:cubicBezTo>
                <a:cubicBezTo>
                  <a:pt x="398" y="1980"/>
                  <a:pt x="415" y="1970"/>
                  <a:pt x="437" y="1951"/>
                </a:cubicBezTo>
                <a:cubicBezTo>
                  <a:pt x="466" y="1922"/>
                  <a:pt x="504" y="1906"/>
                  <a:pt x="538" y="1883"/>
                </a:cubicBezTo>
                <a:cubicBezTo>
                  <a:pt x="554" y="1871"/>
                  <a:pt x="601" y="1837"/>
                  <a:pt x="617" y="1833"/>
                </a:cubicBezTo>
                <a:cubicBezTo>
                  <a:pt x="617" y="1831"/>
                  <a:pt x="616" y="1831"/>
                  <a:pt x="619" y="1831"/>
                </a:cubicBezTo>
                <a:cubicBezTo>
                  <a:pt x="619" y="1800"/>
                  <a:pt x="687" y="1793"/>
                  <a:pt x="713" y="1787"/>
                </a:cubicBezTo>
                <a:cubicBezTo>
                  <a:pt x="768" y="1774"/>
                  <a:pt x="750" y="1734"/>
                  <a:pt x="784" y="1715"/>
                </a:cubicBezTo>
                <a:cubicBezTo>
                  <a:pt x="804" y="1704"/>
                  <a:pt x="832" y="1691"/>
                  <a:pt x="852" y="1683"/>
                </a:cubicBezTo>
                <a:cubicBezTo>
                  <a:pt x="861" y="1680"/>
                  <a:pt x="877" y="1694"/>
                  <a:pt x="886" y="1686"/>
                </a:cubicBezTo>
                <a:cubicBezTo>
                  <a:pt x="892" y="1680"/>
                  <a:pt x="889" y="1642"/>
                  <a:pt x="889" y="1634"/>
                </a:cubicBezTo>
                <a:lnTo>
                  <a:pt x="944" y="1576"/>
                </a:lnTo>
                <a:lnTo>
                  <a:pt x="944" y="1576"/>
                </a:lnTo>
                <a:cubicBezTo>
                  <a:pt x="945" y="1568"/>
                  <a:pt x="952" y="1545"/>
                  <a:pt x="961" y="1544"/>
                </a:cubicBezTo>
                <a:cubicBezTo>
                  <a:pt x="962" y="1538"/>
                  <a:pt x="969" y="1528"/>
                  <a:pt x="971" y="1522"/>
                </a:cubicBezTo>
                <a:cubicBezTo>
                  <a:pt x="974" y="1514"/>
                  <a:pt x="969" y="1511"/>
                  <a:pt x="968" y="1504"/>
                </a:cubicBezTo>
                <a:cubicBezTo>
                  <a:pt x="964" y="1503"/>
                  <a:pt x="942" y="1489"/>
                  <a:pt x="939" y="1486"/>
                </a:cubicBezTo>
                <a:cubicBezTo>
                  <a:pt x="928" y="1477"/>
                  <a:pt x="918" y="1472"/>
                  <a:pt x="913" y="1457"/>
                </a:cubicBezTo>
                <a:cubicBezTo>
                  <a:pt x="902" y="1429"/>
                  <a:pt x="903" y="1405"/>
                  <a:pt x="903" y="1373"/>
                </a:cubicBezTo>
                <a:cubicBezTo>
                  <a:pt x="918" y="1348"/>
                  <a:pt x="865" y="1299"/>
                  <a:pt x="849" y="1287"/>
                </a:cubicBezTo>
                <a:cubicBezTo>
                  <a:pt x="836" y="1277"/>
                  <a:pt x="860" y="1214"/>
                  <a:pt x="867" y="1199"/>
                </a:cubicBezTo>
                <a:cubicBezTo>
                  <a:pt x="876" y="1180"/>
                  <a:pt x="887" y="1178"/>
                  <a:pt x="886" y="1152"/>
                </a:cubicBezTo>
                <a:cubicBezTo>
                  <a:pt x="884" y="1119"/>
                  <a:pt x="872" y="1111"/>
                  <a:pt x="893" y="1078"/>
                </a:cubicBezTo>
                <a:cubicBezTo>
                  <a:pt x="915" y="1042"/>
                  <a:pt x="929" y="1025"/>
                  <a:pt x="929" y="980"/>
                </a:cubicBezTo>
                <a:lnTo>
                  <a:pt x="930" y="980"/>
                </a:lnTo>
                <a:cubicBezTo>
                  <a:pt x="932" y="974"/>
                  <a:pt x="972" y="978"/>
                  <a:pt x="979" y="977"/>
                </a:cubicBezTo>
                <a:cubicBezTo>
                  <a:pt x="1000" y="972"/>
                  <a:pt x="1025" y="972"/>
                  <a:pt x="1048" y="968"/>
                </a:cubicBezTo>
                <a:lnTo>
                  <a:pt x="1003" y="469"/>
                </a:lnTo>
                <a:lnTo>
                  <a:pt x="1003" y="469"/>
                </a:lnTo>
                <a:lnTo>
                  <a:pt x="224" y="0"/>
                </a:lnTo>
                <a:lnTo>
                  <a:pt x="148" y="62"/>
                </a:lnTo>
                <a:lnTo>
                  <a:pt x="148" y="62"/>
                </a:lnTo>
                <a:cubicBezTo>
                  <a:pt x="156" y="105"/>
                  <a:pt x="149" y="133"/>
                  <a:pt x="147" y="175"/>
                </a:cubicBezTo>
                <a:cubicBezTo>
                  <a:pt x="146" y="205"/>
                  <a:pt x="137" y="247"/>
                  <a:pt x="163" y="269"/>
                </a:cubicBezTo>
                <a:cubicBezTo>
                  <a:pt x="195" y="295"/>
                  <a:pt x="262" y="360"/>
                  <a:pt x="217" y="393"/>
                </a:cubicBezTo>
                <a:cubicBezTo>
                  <a:pt x="180" y="420"/>
                  <a:pt x="197" y="461"/>
                  <a:pt x="205" y="499"/>
                </a:cubicBezTo>
                <a:cubicBezTo>
                  <a:pt x="205" y="526"/>
                  <a:pt x="216" y="547"/>
                  <a:pt x="209" y="575"/>
                </a:cubicBezTo>
                <a:lnTo>
                  <a:pt x="192" y="642"/>
                </a:lnTo>
                <a:cubicBezTo>
                  <a:pt x="180" y="692"/>
                  <a:pt x="193" y="736"/>
                  <a:pt x="200" y="785"/>
                </a:cubicBezTo>
                <a:cubicBezTo>
                  <a:pt x="215" y="880"/>
                  <a:pt x="132" y="953"/>
                  <a:pt x="71" y="1012"/>
                </a:cubicBezTo>
                <a:cubicBezTo>
                  <a:pt x="64" y="1024"/>
                  <a:pt x="51" y="1031"/>
                  <a:pt x="43" y="1043"/>
                </a:cubicBezTo>
                <a:cubicBezTo>
                  <a:pt x="37" y="1052"/>
                  <a:pt x="32" y="1061"/>
                  <a:pt x="27" y="1070"/>
                </a:cubicBezTo>
                <a:cubicBezTo>
                  <a:pt x="20" y="1084"/>
                  <a:pt x="21" y="1099"/>
                  <a:pt x="17" y="1114"/>
                </a:cubicBezTo>
                <a:cubicBezTo>
                  <a:pt x="15" y="1123"/>
                  <a:pt x="11" y="1130"/>
                  <a:pt x="7" y="1137"/>
                </a:cubicBezTo>
                <a:cubicBezTo>
                  <a:pt x="0" y="1151"/>
                  <a:pt x="1" y="1171"/>
                  <a:pt x="0" y="1188"/>
                </a:cubicBezTo>
                <a:lnTo>
                  <a:pt x="0" y="1188"/>
                </a:lnTo>
                <a:cubicBezTo>
                  <a:pt x="15" y="1191"/>
                  <a:pt x="23" y="1195"/>
                  <a:pt x="36" y="1203"/>
                </a:cubicBezTo>
                <a:cubicBezTo>
                  <a:pt x="40" y="1205"/>
                  <a:pt x="44" y="1210"/>
                  <a:pt x="48" y="1213"/>
                </a:cubicBezTo>
                <a:cubicBezTo>
                  <a:pt x="55" y="1218"/>
                  <a:pt x="60" y="1223"/>
                  <a:pt x="66" y="1229"/>
                </a:cubicBezTo>
                <a:cubicBezTo>
                  <a:pt x="71" y="1234"/>
                  <a:pt x="81" y="1249"/>
                  <a:pt x="82" y="1255"/>
                </a:cubicBezTo>
                <a:lnTo>
                  <a:pt x="105" y="129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2" name="Freeform 21"/>
          <p:cNvSpPr>
            <a:spLocks/>
          </p:cNvSpPr>
          <p:nvPr/>
        </p:nvSpPr>
        <p:spPr bwMode="auto">
          <a:xfrm>
            <a:off x="15855950" y="24875464"/>
            <a:ext cx="552450" cy="485669"/>
          </a:xfrm>
          <a:custGeom>
            <a:avLst/>
            <a:gdLst>
              <a:gd name="T0" fmla="*/ 1270 w 1532"/>
              <a:gd name="T1" fmla="*/ 1169 h 1412"/>
              <a:gd name="T2" fmla="*/ 1277 w 1532"/>
              <a:gd name="T3" fmla="*/ 1118 h 1412"/>
              <a:gd name="T4" fmla="*/ 1287 w 1532"/>
              <a:gd name="T5" fmla="*/ 1095 h 1412"/>
              <a:gd name="T6" fmla="*/ 1297 w 1532"/>
              <a:gd name="T7" fmla="*/ 1051 h 1412"/>
              <a:gd name="T8" fmla="*/ 1313 w 1532"/>
              <a:gd name="T9" fmla="*/ 1024 h 1412"/>
              <a:gd name="T10" fmla="*/ 1341 w 1532"/>
              <a:gd name="T11" fmla="*/ 993 h 1412"/>
              <a:gd name="T12" fmla="*/ 1470 w 1532"/>
              <a:gd name="T13" fmla="*/ 766 h 1412"/>
              <a:gd name="T14" fmla="*/ 1462 w 1532"/>
              <a:gd name="T15" fmla="*/ 623 h 1412"/>
              <a:gd name="T16" fmla="*/ 1479 w 1532"/>
              <a:gd name="T17" fmla="*/ 556 h 1412"/>
              <a:gd name="T18" fmla="*/ 1475 w 1532"/>
              <a:gd name="T19" fmla="*/ 480 h 1412"/>
              <a:gd name="T20" fmla="*/ 1487 w 1532"/>
              <a:gd name="T21" fmla="*/ 374 h 1412"/>
              <a:gd name="T22" fmla="*/ 1433 w 1532"/>
              <a:gd name="T23" fmla="*/ 250 h 1412"/>
              <a:gd name="T24" fmla="*/ 1417 w 1532"/>
              <a:gd name="T25" fmla="*/ 156 h 1412"/>
              <a:gd name="T26" fmla="*/ 1418 w 1532"/>
              <a:gd name="T27" fmla="*/ 43 h 1412"/>
              <a:gd name="T28" fmla="*/ 1418 w 1532"/>
              <a:gd name="T29" fmla="*/ 43 h 1412"/>
              <a:gd name="T30" fmla="*/ 1365 w 1532"/>
              <a:gd name="T31" fmla="*/ 46 h 1412"/>
              <a:gd name="T32" fmla="*/ 1302 w 1532"/>
              <a:gd name="T33" fmla="*/ 62 h 1412"/>
              <a:gd name="T34" fmla="*/ 1257 w 1532"/>
              <a:gd name="T35" fmla="*/ 43 h 1412"/>
              <a:gd name="T36" fmla="*/ 1151 w 1532"/>
              <a:gd name="T37" fmla="*/ 4 h 1412"/>
              <a:gd name="T38" fmla="*/ 1109 w 1532"/>
              <a:gd name="T39" fmla="*/ 0 h 1412"/>
              <a:gd name="T40" fmla="*/ 1109 w 1532"/>
              <a:gd name="T41" fmla="*/ 0 h 1412"/>
              <a:gd name="T42" fmla="*/ 507 w 1532"/>
              <a:gd name="T43" fmla="*/ 456 h 1412"/>
              <a:gd name="T44" fmla="*/ 357 w 1532"/>
              <a:gd name="T45" fmla="*/ 497 h 1412"/>
              <a:gd name="T46" fmla="*/ 357 w 1532"/>
              <a:gd name="T47" fmla="*/ 497 h 1412"/>
              <a:gd name="T48" fmla="*/ 346 w 1532"/>
              <a:gd name="T49" fmla="*/ 584 h 1412"/>
              <a:gd name="T50" fmla="*/ 360 w 1532"/>
              <a:gd name="T51" fmla="*/ 720 h 1412"/>
              <a:gd name="T52" fmla="*/ 348 w 1532"/>
              <a:gd name="T53" fmla="*/ 817 h 1412"/>
              <a:gd name="T54" fmla="*/ 285 w 1532"/>
              <a:gd name="T55" fmla="*/ 980 h 1412"/>
              <a:gd name="T56" fmla="*/ 65 w 1532"/>
              <a:gd name="T57" fmla="*/ 1019 h 1412"/>
              <a:gd name="T58" fmla="*/ 0 w 1532"/>
              <a:gd name="T59" fmla="*/ 1033 h 1412"/>
              <a:gd name="T60" fmla="*/ 0 w 1532"/>
              <a:gd name="T61" fmla="*/ 1033 h 1412"/>
              <a:gd name="T62" fmla="*/ 66 w 1532"/>
              <a:gd name="T63" fmla="*/ 1246 h 1412"/>
              <a:gd name="T64" fmla="*/ 139 w 1532"/>
              <a:gd name="T65" fmla="*/ 1297 h 1412"/>
              <a:gd name="T66" fmla="*/ 167 w 1532"/>
              <a:gd name="T67" fmla="*/ 1363 h 1412"/>
              <a:gd name="T68" fmla="*/ 167 w 1532"/>
              <a:gd name="T69" fmla="*/ 1363 h 1412"/>
              <a:gd name="T70" fmla="*/ 220 w 1532"/>
              <a:gd name="T71" fmla="*/ 1358 h 1412"/>
              <a:gd name="T72" fmla="*/ 255 w 1532"/>
              <a:gd name="T73" fmla="*/ 1371 h 1412"/>
              <a:gd name="T74" fmla="*/ 285 w 1532"/>
              <a:gd name="T75" fmla="*/ 1391 h 1412"/>
              <a:gd name="T76" fmla="*/ 304 w 1532"/>
              <a:gd name="T77" fmla="*/ 1412 h 1412"/>
              <a:gd name="T78" fmla="*/ 304 w 1532"/>
              <a:gd name="T79" fmla="*/ 1412 h 1412"/>
              <a:gd name="T80" fmla="*/ 314 w 1532"/>
              <a:gd name="T81" fmla="*/ 1350 h 1412"/>
              <a:gd name="T82" fmla="*/ 343 w 1532"/>
              <a:gd name="T83" fmla="*/ 1336 h 1412"/>
              <a:gd name="T84" fmla="*/ 376 w 1532"/>
              <a:gd name="T85" fmla="*/ 1201 h 1412"/>
              <a:gd name="T86" fmla="*/ 557 w 1532"/>
              <a:gd name="T87" fmla="*/ 1202 h 1412"/>
              <a:gd name="T88" fmla="*/ 687 w 1532"/>
              <a:gd name="T89" fmla="*/ 1263 h 1412"/>
              <a:gd name="T90" fmla="*/ 751 w 1532"/>
              <a:gd name="T91" fmla="*/ 1259 h 1412"/>
              <a:gd name="T92" fmla="*/ 804 w 1532"/>
              <a:gd name="T93" fmla="*/ 1288 h 1412"/>
              <a:gd name="T94" fmla="*/ 895 w 1532"/>
              <a:gd name="T95" fmla="*/ 1304 h 1412"/>
              <a:gd name="T96" fmla="*/ 929 w 1532"/>
              <a:gd name="T97" fmla="*/ 1285 h 1412"/>
              <a:gd name="T98" fmla="*/ 976 w 1532"/>
              <a:gd name="T99" fmla="*/ 1246 h 1412"/>
              <a:gd name="T100" fmla="*/ 1024 w 1532"/>
              <a:gd name="T101" fmla="*/ 1233 h 1412"/>
              <a:gd name="T102" fmla="*/ 1155 w 1532"/>
              <a:gd name="T103" fmla="*/ 1270 h 1412"/>
              <a:gd name="T104" fmla="*/ 1238 w 1532"/>
              <a:gd name="T105" fmla="*/ 1242 h 1412"/>
              <a:gd name="T106" fmla="*/ 1270 w 1532"/>
              <a:gd name="T107" fmla="*/ 1169 h 1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32" h="1412">
                <a:moveTo>
                  <a:pt x="1270" y="1169"/>
                </a:moveTo>
                <a:cubicBezTo>
                  <a:pt x="1271" y="1152"/>
                  <a:pt x="1270" y="1132"/>
                  <a:pt x="1277" y="1118"/>
                </a:cubicBezTo>
                <a:cubicBezTo>
                  <a:pt x="1281" y="1111"/>
                  <a:pt x="1285" y="1104"/>
                  <a:pt x="1287" y="1095"/>
                </a:cubicBezTo>
                <a:cubicBezTo>
                  <a:pt x="1291" y="1080"/>
                  <a:pt x="1290" y="1065"/>
                  <a:pt x="1297" y="1051"/>
                </a:cubicBezTo>
                <a:cubicBezTo>
                  <a:pt x="1302" y="1042"/>
                  <a:pt x="1307" y="1033"/>
                  <a:pt x="1313" y="1024"/>
                </a:cubicBezTo>
                <a:cubicBezTo>
                  <a:pt x="1321" y="1012"/>
                  <a:pt x="1334" y="1005"/>
                  <a:pt x="1341" y="993"/>
                </a:cubicBezTo>
                <a:cubicBezTo>
                  <a:pt x="1402" y="934"/>
                  <a:pt x="1485" y="861"/>
                  <a:pt x="1470" y="766"/>
                </a:cubicBezTo>
                <a:cubicBezTo>
                  <a:pt x="1463" y="717"/>
                  <a:pt x="1450" y="673"/>
                  <a:pt x="1462" y="623"/>
                </a:cubicBezTo>
                <a:lnTo>
                  <a:pt x="1479" y="556"/>
                </a:lnTo>
                <a:cubicBezTo>
                  <a:pt x="1486" y="528"/>
                  <a:pt x="1475" y="507"/>
                  <a:pt x="1475" y="480"/>
                </a:cubicBezTo>
                <a:cubicBezTo>
                  <a:pt x="1467" y="442"/>
                  <a:pt x="1450" y="401"/>
                  <a:pt x="1487" y="374"/>
                </a:cubicBezTo>
                <a:cubicBezTo>
                  <a:pt x="1532" y="341"/>
                  <a:pt x="1465" y="276"/>
                  <a:pt x="1433" y="250"/>
                </a:cubicBezTo>
                <a:cubicBezTo>
                  <a:pt x="1407" y="228"/>
                  <a:pt x="1416" y="186"/>
                  <a:pt x="1417" y="156"/>
                </a:cubicBezTo>
                <a:cubicBezTo>
                  <a:pt x="1419" y="114"/>
                  <a:pt x="1426" y="86"/>
                  <a:pt x="1418" y="43"/>
                </a:cubicBezTo>
                <a:lnTo>
                  <a:pt x="1418" y="43"/>
                </a:lnTo>
                <a:lnTo>
                  <a:pt x="1365" y="46"/>
                </a:lnTo>
                <a:cubicBezTo>
                  <a:pt x="1344" y="52"/>
                  <a:pt x="1323" y="62"/>
                  <a:pt x="1302" y="62"/>
                </a:cubicBezTo>
                <a:cubicBezTo>
                  <a:pt x="1282" y="62"/>
                  <a:pt x="1274" y="54"/>
                  <a:pt x="1257" y="43"/>
                </a:cubicBezTo>
                <a:cubicBezTo>
                  <a:pt x="1229" y="27"/>
                  <a:pt x="1184" y="11"/>
                  <a:pt x="1151" y="4"/>
                </a:cubicBezTo>
                <a:cubicBezTo>
                  <a:pt x="1137" y="1"/>
                  <a:pt x="1124" y="4"/>
                  <a:pt x="1109" y="0"/>
                </a:cubicBezTo>
                <a:lnTo>
                  <a:pt x="1109" y="0"/>
                </a:lnTo>
                <a:lnTo>
                  <a:pt x="507" y="456"/>
                </a:lnTo>
                <a:lnTo>
                  <a:pt x="357" y="497"/>
                </a:lnTo>
                <a:lnTo>
                  <a:pt x="357" y="497"/>
                </a:lnTo>
                <a:lnTo>
                  <a:pt x="346" y="584"/>
                </a:lnTo>
                <a:cubicBezTo>
                  <a:pt x="341" y="615"/>
                  <a:pt x="352" y="687"/>
                  <a:pt x="360" y="720"/>
                </a:cubicBezTo>
                <a:cubicBezTo>
                  <a:pt x="370" y="762"/>
                  <a:pt x="363" y="779"/>
                  <a:pt x="348" y="817"/>
                </a:cubicBezTo>
                <a:cubicBezTo>
                  <a:pt x="326" y="876"/>
                  <a:pt x="322" y="927"/>
                  <a:pt x="285" y="980"/>
                </a:cubicBezTo>
                <a:cubicBezTo>
                  <a:pt x="255" y="1025"/>
                  <a:pt x="118" y="1007"/>
                  <a:pt x="65" y="1019"/>
                </a:cubicBezTo>
                <a:lnTo>
                  <a:pt x="0" y="1033"/>
                </a:lnTo>
                <a:lnTo>
                  <a:pt x="0" y="1033"/>
                </a:lnTo>
                <a:cubicBezTo>
                  <a:pt x="7" y="1115"/>
                  <a:pt x="7" y="1187"/>
                  <a:pt x="66" y="1246"/>
                </a:cubicBezTo>
                <a:cubicBezTo>
                  <a:pt x="87" y="1267"/>
                  <a:pt x="120" y="1275"/>
                  <a:pt x="139" y="1297"/>
                </a:cubicBezTo>
                <a:cubicBezTo>
                  <a:pt x="148" y="1307"/>
                  <a:pt x="167" y="1348"/>
                  <a:pt x="167" y="1363"/>
                </a:cubicBezTo>
                <a:lnTo>
                  <a:pt x="167" y="1363"/>
                </a:lnTo>
                <a:lnTo>
                  <a:pt x="220" y="1358"/>
                </a:lnTo>
                <a:lnTo>
                  <a:pt x="255" y="1371"/>
                </a:lnTo>
                <a:lnTo>
                  <a:pt x="285" y="1391"/>
                </a:lnTo>
                <a:lnTo>
                  <a:pt x="304" y="1412"/>
                </a:lnTo>
                <a:lnTo>
                  <a:pt x="304" y="1412"/>
                </a:lnTo>
                <a:lnTo>
                  <a:pt x="314" y="1350"/>
                </a:lnTo>
                <a:cubicBezTo>
                  <a:pt x="313" y="1357"/>
                  <a:pt x="335" y="1340"/>
                  <a:pt x="343" y="1336"/>
                </a:cubicBezTo>
                <a:cubicBezTo>
                  <a:pt x="351" y="1332"/>
                  <a:pt x="372" y="1219"/>
                  <a:pt x="376" y="1201"/>
                </a:cubicBezTo>
                <a:cubicBezTo>
                  <a:pt x="424" y="1190"/>
                  <a:pt x="510" y="1188"/>
                  <a:pt x="557" y="1202"/>
                </a:cubicBezTo>
                <a:cubicBezTo>
                  <a:pt x="588" y="1212"/>
                  <a:pt x="649" y="1330"/>
                  <a:pt x="687" y="1263"/>
                </a:cubicBezTo>
                <a:cubicBezTo>
                  <a:pt x="716" y="1259"/>
                  <a:pt x="717" y="1246"/>
                  <a:pt x="751" y="1259"/>
                </a:cubicBezTo>
                <a:cubicBezTo>
                  <a:pt x="769" y="1266"/>
                  <a:pt x="786" y="1283"/>
                  <a:pt x="804" y="1288"/>
                </a:cubicBezTo>
                <a:cubicBezTo>
                  <a:pt x="829" y="1296"/>
                  <a:pt x="868" y="1299"/>
                  <a:pt x="895" y="1304"/>
                </a:cubicBezTo>
                <a:cubicBezTo>
                  <a:pt x="914" y="1308"/>
                  <a:pt x="921" y="1302"/>
                  <a:pt x="929" y="1285"/>
                </a:cubicBezTo>
                <a:cubicBezTo>
                  <a:pt x="941" y="1259"/>
                  <a:pt x="956" y="1262"/>
                  <a:pt x="976" y="1246"/>
                </a:cubicBezTo>
                <a:cubicBezTo>
                  <a:pt x="995" y="1244"/>
                  <a:pt x="1007" y="1230"/>
                  <a:pt x="1024" y="1233"/>
                </a:cubicBezTo>
                <a:cubicBezTo>
                  <a:pt x="1065" y="1240"/>
                  <a:pt x="1114" y="1277"/>
                  <a:pt x="1155" y="1270"/>
                </a:cubicBezTo>
                <a:cubicBezTo>
                  <a:pt x="1180" y="1265"/>
                  <a:pt x="1217" y="1257"/>
                  <a:pt x="1238" y="1242"/>
                </a:cubicBezTo>
                <a:cubicBezTo>
                  <a:pt x="1263" y="1222"/>
                  <a:pt x="1258" y="1194"/>
                  <a:pt x="1270" y="1169"/>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22"/>
          <p:cNvSpPr>
            <a:spLocks/>
          </p:cNvSpPr>
          <p:nvPr/>
        </p:nvSpPr>
        <p:spPr bwMode="auto">
          <a:xfrm>
            <a:off x="15930563" y="25277918"/>
            <a:ext cx="433388" cy="419098"/>
          </a:xfrm>
          <a:custGeom>
            <a:avLst/>
            <a:gdLst>
              <a:gd name="T0" fmla="*/ 1064 w 1206"/>
              <a:gd name="T1" fmla="*/ 0 h 1220"/>
              <a:gd name="T2" fmla="*/ 1100 w 1206"/>
              <a:gd name="T3" fmla="*/ 15 h 1220"/>
              <a:gd name="T4" fmla="*/ 1112 w 1206"/>
              <a:gd name="T5" fmla="*/ 25 h 1220"/>
              <a:gd name="T6" fmla="*/ 1130 w 1206"/>
              <a:gd name="T7" fmla="*/ 41 h 1220"/>
              <a:gd name="T8" fmla="*/ 1146 w 1206"/>
              <a:gd name="T9" fmla="*/ 67 h 1220"/>
              <a:gd name="T10" fmla="*/ 1169 w 1206"/>
              <a:gd name="T11" fmla="*/ 102 h 1220"/>
              <a:gd name="T12" fmla="*/ 1169 w 1206"/>
              <a:gd name="T13" fmla="*/ 102 h 1220"/>
              <a:gd name="T14" fmla="*/ 1173 w 1206"/>
              <a:gd name="T15" fmla="*/ 240 h 1220"/>
              <a:gd name="T16" fmla="*/ 1156 w 1206"/>
              <a:gd name="T17" fmla="*/ 333 h 1220"/>
              <a:gd name="T18" fmla="*/ 1096 w 1206"/>
              <a:gd name="T19" fmla="*/ 413 h 1220"/>
              <a:gd name="T20" fmla="*/ 1048 w 1206"/>
              <a:gd name="T21" fmla="*/ 571 h 1220"/>
              <a:gd name="T22" fmla="*/ 972 w 1206"/>
              <a:gd name="T23" fmla="*/ 700 h 1220"/>
              <a:gd name="T24" fmla="*/ 957 w 1206"/>
              <a:gd name="T25" fmla="*/ 800 h 1220"/>
              <a:gd name="T26" fmla="*/ 919 w 1206"/>
              <a:gd name="T27" fmla="*/ 920 h 1220"/>
              <a:gd name="T28" fmla="*/ 917 w 1206"/>
              <a:gd name="T29" fmla="*/ 922 h 1220"/>
              <a:gd name="T30" fmla="*/ 860 w 1206"/>
              <a:gd name="T31" fmla="*/ 913 h 1220"/>
              <a:gd name="T32" fmla="*/ 725 w 1206"/>
              <a:gd name="T33" fmla="*/ 896 h 1220"/>
              <a:gd name="T34" fmla="*/ 635 w 1206"/>
              <a:gd name="T35" fmla="*/ 1055 h 1220"/>
              <a:gd name="T36" fmla="*/ 635 w 1206"/>
              <a:gd name="T37" fmla="*/ 1084 h 1220"/>
              <a:gd name="T38" fmla="*/ 606 w 1206"/>
              <a:gd name="T39" fmla="*/ 1151 h 1220"/>
              <a:gd name="T40" fmla="*/ 606 w 1206"/>
              <a:gd name="T41" fmla="*/ 1151 h 1220"/>
              <a:gd name="T42" fmla="*/ 563 w 1206"/>
              <a:gd name="T43" fmla="*/ 1146 h 1220"/>
              <a:gd name="T44" fmla="*/ 495 w 1206"/>
              <a:gd name="T45" fmla="*/ 1167 h 1220"/>
              <a:gd name="T46" fmla="*/ 385 w 1206"/>
              <a:gd name="T47" fmla="*/ 1174 h 1220"/>
              <a:gd name="T48" fmla="*/ 274 w 1206"/>
              <a:gd name="T49" fmla="*/ 1093 h 1220"/>
              <a:gd name="T50" fmla="*/ 281 w 1206"/>
              <a:gd name="T51" fmla="*/ 1039 h 1220"/>
              <a:gd name="T52" fmla="*/ 277 w 1206"/>
              <a:gd name="T53" fmla="*/ 979 h 1220"/>
              <a:gd name="T54" fmla="*/ 201 w 1206"/>
              <a:gd name="T55" fmla="*/ 951 h 1220"/>
              <a:gd name="T56" fmla="*/ 133 w 1206"/>
              <a:gd name="T57" fmla="*/ 940 h 1220"/>
              <a:gd name="T58" fmla="*/ 195 w 1206"/>
              <a:gd name="T59" fmla="*/ 921 h 1220"/>
              <a:gd name="T60" fmla="*/ 194 w 1206"/>
              <a:gd name="T61" fmla="*/ 919 h 1220"/>
              <a:gd name="T62" fmla="*/ 99 w 1206"/>
              <a:gd name="T63" fmla="*/ 918 h 1220"/>
              <a:gd name="T64" fmla="*/ 8 w 1206"/>
              <a:gd name="T65" fmla="*/ 962 h 1220"/>
              <a:gd name="T66" fmla="*/ 8 w 1206"/>
              <a:gd name="T67" fmla="*/ 962 h 1220"/>
              <a:gd name="T68" fmla="*/ 1 w 1206"/>
              <a:gd name="T69" fmla="*/ 876 h 1220"/>
              <a:gd name="T70" fmla="*/ 2 w 1206"/>
              <a:gd name="T71" fmla="*/ 880 h 1220"/>
              <a:gd name="T72" fmla="*/ 17 w 1206"/>
              <a:gd name="T73" fmla="*/ 831 h 1220"/>
              <a:gd name="T74" fmla="*/ 4 w 1206"/>
              <a:gd name="T75" fmla="*/ 700 h 1220"/>
              <a:gd name="T76" fmla="*/ 94 w 1206"/>
              <a:gd name="T77" fmla="*/ 469 h 1220"/>
              <a:gd name="T78" fmla="*/ 112 w 1206"/>
              <a:gd name="T79" fmla="*/ 342 h 1220"/>
              <a:gd name="T80" fmla="*/ 98 w 1206"/>
              <a:gd name="T81" fmla="*/ 243 h 1220"/>
              <a:gd name="T82" fmla="*/ 98 w 1206"/>
              <a:gd name="T83" fmla="*/ 243 h 1220"/>
              <a:gd name="T84" fmla="*/ 108 w 1206"/>
              <a:gd name="T85" fmla="*/ 181 h 1220"/>
              <a:gd name="T86" fmla="*/ 137 w 1206"/>
              <a:gd name="T87" fmla="*/ 167 h 1220"/>
              <a:gd name="T88" fmla="*/ 170 w 1206"/>
              <a:gd name="T89" fmla="*/ 32 h 1220"/>
              <a:gd name="T90" fmla="*/ 351 w 1206"/>
              <a:gd name="T91" fmla="*/ 33 h 1220"/>
              <a:gd name="T92" fmla="*/ 481 w 1206"/>
              <a:gd name="T93" fmla="*/ 94 h 1220"/>
              <a:gd name="T94" fmla="*/ 545 w 1206"/>
              <a:gd name="T95" fmla="*/ 90 h 1220"/>
              <a:gd name="T96" fmla="*/ 598 w 1206"/>
              <a:gd name="T97" fmla="*/ 119 h 1220"/>
              <a:gd name="T98" fmla="*/ 689 w 1206"/>
              <a:gd name="T99" fmla="*/ 135 h 1220"/>
              <a:gd name="T100" fmla="*/ 723 w 1206"/>
              <a:gd name="T101" fmla="*/ 116 h 1220"/>
              <a:gd name="T102" fmla="*/ 770 w 1206"/>
              <a:gd name="T103" fmla="*/ 77 h 1220"/>
              <a:gd name="T104" fmla="*/ 818 w 1206"/>
              <a:gd name="T105" fmla="*/ 64 h 1220"/>
              <a:gd name="T106" fmla="*/ 949 w 1206"/>
              <a:gd name="T107" fmla="*/ 101 h 1220"/>
              <a:gd name="T108" fmla="*/ 1032 w 1206"/>
              <a:gd name="T109" fmla="*/ 73 h 1220"/>
              <a:gd name="T110" fmla="*/ 1064 w 1206"/>
              <a:gd name="T111" fmla="*/ 0 h 1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06" h="1220">
                <a:moveTo>
                  <a:pt x="1064" y="0"/>
                </a:moveTo>
                <a:cubicBezTo>
                  <a:pt x="1079" y="3"/>
                  <a:pt x="1087" y="7"/>
                  <a:pt x="1100" y="15"/>
                </a:cubicBezTo>
                <a:cubicBezTo>
                  <a:pt x="1104" y="17"/>
                  <a:pt x="1108" y="22"/>
                  <a:pt x="1112" y="25"/>
                </a:cubicBezTo>
                <a:cubicBezTo>
                  <a:pt x="1119" y="30"/>
                  <a:pt x="1124" y="35"/>
                  <a:pt x="1130" y="41"/>
                </a:cubicBezTo>
                <a:cubicBezTo>
                  <a:pt x="1135" y="46"/>
                  <a:pt x="1145" y="61"/>
                  <a:pt x="1146" y="67"/>
                </a:cubicBezTo>
                <a:lnTo>
                  <a:pt x="1169" y="102"/>
                </a:lnTo>
                <a:lnTo>
                  <a:pt x="1169" y="102"/>
                </a:lnTo>
                <a:cubicBezTo>
                  <a:pt x="1166" y="151"/>
                  <a:pt x="1153" y="194"/>
                  <a:pt x="1173" y="240"/>
                </a:cubicBezTo>
                <a:cubicBezTo>
                  <a:pt x="1194" y="287"/>
                  <a:pt x="1206" y="296"/>
                  <a:pt x="1156" y="333"/>
                </a:cubicBezTo>
                <a:cubicBezTo>
                  <a:pt x="1131" y="351"/>
                  <a:pt x="1111" y="386"/>
                  <a:pt x="1096" y="413"/>
                </a:cubicBezTo>
                <a:cubicBezTo>
                  <a:pt x="1073" y="464"/>
                  <a:pt x="1063" y="519"/>
                  <a:pt x="1048" y="571"/>
                </a:cubicBezTo>
                <a:cubicBezTo>
                  <a:pt x="1032" y="623"/>
                  <a:pt x="991" y="650"/>
                  <a:pt x="972" y="700"/>
                </a:cubicBezTo>
                <a:cubicBezTo>
                  <a:pt x="962" y="727"/>
                  <a:pt x="965" y="770"/>
                  <a:pt x="957" y="800"/>
                </a:cubicBezTo>
                <a:cubicBezTo>
                  <a:pt x="947" y="842"/>
                  <a:pt x="928" y="878"/>
                  <a:pt x="919" y="920"/>
                </a:cubicBezTo>
                <a:cubicBezTo>
                  <a:pt x="917" y="920"/>
                  <a:pt x="918" y="920"/>
                  <a:pt x="917" y="922"/>
                </a:cubicBezTo>
                <a:cubicBezTo>
                  <a:pt x="894" y="928"/>
                  <a:pt x="882" y="916"/>
                  <a:pt x="860" y="913"/>
                </a:cubicBezTo>
                <a:cubicBezTo>
                  <a:pt x="851" y="847"/>
                  <a:pt x="761" y="874"/>
                  <a:pt x="725" y="896"/>
                </a:cubicBezTo>
                <a:cubicBezTo>
                  <a:pt x="707" y="908"/>
                  <a:pt x="594" y="1041"/>
                  <a:pt x="635" y="1055"/>
                </a:cubicBezTo>
                <a:cubicBezTo>
                  <a:pt x="635" y="1066"/>
                  <a:pt x="637" y="1072"/>
                  <a:pt x="635" y="1084"/>
                </a:cubicBezTo>
                <a:lnTo>
                  <a:pt x="606" y="1151"/>
                </a:lnTo>
                <a:lnTo>
                  <a:pt x="606" y="1151"/>
                </a:lnTo>
                <a:cubicBezTo>
                  <a:pt x="590" y="1147"/>
                  <a:pt x="573" y="1146"/>
                  <a:pt x="563" y="1146"/>
                </a:cubicBezTo>
                <a:cubicBezTo>
                  <a:pt x="536" y="1146"/>
                  <a:pt x="529" y="1172"/>
                  <a:pt x="495" y="1167"/>
                </a:cubicBezTo>
                <a:cubicBezTo>
                  <a:pt x="443" y="1159"/>
                  <a:pt x="437" y="1158"/>
                  <a:pt x="385" y="1174"/>
                </a:cubicBezTo>
                <a:cubicBezTo>
                  <a:pt x="282" y="1220"/>
                  <a:pt x="304" y="1103"/>
                  <a:pt x="274" y="1093"/>
                </a:cubicBezTo>
                <a:cubicBezTo>
                  <a:pt x="274" y="1061"/>
                  <a:pt x="306" y="1069"/>
                  <a:pt x="281" y="1039"/>
                </a:cubicBezTo>
                <a:cubicBezTo>
                  <a:pt x="267" y="1023"/>
                  <a:pt x="277" y="999"/>
                  <a:pt x="277" y="979"/>
                </a:cubicBezTo>
                <a:lnTo>
                  <a:pt x="201" y="951"/>
                </a:lnTo>
                <a:cubicBezTo>
                  <a:pt x="190" y="946"/>
                  <a:pt x="133" y="943"/>
                  <a:pt x="133" y="940"/>
                </a:cubicBezTo>
                <a:lnTo>
                  <a:pt x="195" y="921"/>
                </a:lnTo>
                <a:cubicBezTo>
                  <a:pt x="194" y="919"/>
                  <a:pt x="194" y="921"/>
                  <a:pt x="194" y="919"/>
                </a:cubicBezTo>
                <a:cubicBezTo>
                  <a:pt x="161" y="919"/>
                  <a:pt x="132" y="908"/>
                  <a:pt x="99" y="918"/>
                </a:cubicBezTo>
                <a:cubicBezTo>
                  <a:pt x="66" y="927"/>
                  <a:pt x="41" y="956"/>
                  <a:pt x="8" y="962"/>
                </a:cubicBezTo>
                <a:lnTo>
                  <a:pt x="8" y="962"/>
                </a:lnTo>
                <a:lnTo>
                  <a:pt x="1" y="876"/>
                </a:lnTo>
                <a:cubicBezTo>
                  <a:pt x="1" y="878"/>
                  <a:pt x="0" y="879"/>
                  <a:pt x="2" y="880"/>
                </a:cubicBezTo>
                <a:cubicBezTo>
                  <a:pt x="2" y="854"/>
                  <a:pt x="15" y="851"/>
                  <a:pt x="17" y="831"/>
                </a:cubicBezTo>
                <a:cubicBezTo>
                  <a:pt x="21" y="790"/>
                  <a:pt x="4" y="746"/>
                  <a:pt x="4" y="700"/>
                </a:cubicBezTo>
                <a:cubicBezTo>
                  <a:pt x="4" y="619"/>
                  <a:pt x="72" y="544"/>
                  <a:pt x="94" y="469"/>
                </a:cubicBezTo>
                <a:cubicBezTo>
                  <a:pt x="106" y="428"/>
                  <a:pt x="126" y="386"/>
                  <a:pt x="112" y="342"/>
                </a:cubicBezTo>
                <a:cubicBezTo>
                  <a:pt x="101" y="308"/>
                  <a:pt x="98" y="280"/>
                  <a:pt x="98" y="243"/>
                </a:cubicBezTo>
                <a:lnTo>
                  <a:pt x="98" y="243"/>
                </a:lnTo>
                <a:lnTo>
                  <a:pt x="108" y="181"/>
                </a:lnTo>
                <a:cubicBezTo>
                  <a:pt x="107" y="188"/>
                  <a:pt x="129" y="171"/>
                  <a:pt x="137" y="167"/>
                </a:cubicBezTo>
                <a:cubicBezTo>
                  <a:pt x="145" y="163"/>
                  <a:pt x="166" y="50"/>
                  <a:pt x="170" y="32"/>
                </a:cubicBezTo>
                <a:cubicBezTo>
                  <a:pt x="218" y="21"/>
                  <a:pt x="304" y="19"/>
                  <a:pt x="351" y="33"/>
                </a:cubicBezTo>
                <a:cubicBezTo>
                  <a:pt x="382" y="43"/>
                  <a:pt x="443" y="161"/>
                  <a:pt x="481" y="94"/>
                </a:cubicBezTo>
                <a:cubicBezTo>
                  <a:pt x="510" y="90"/>
                  <a:pt x="511" y="77"/>
                  <a:pt x="545" y="90"/>
                </a:cubicBezTo>
                <a:cubicBezTo>
                  <a:pt x="563" y="97"/>
                  <a:pt x="580" y="114"/>
                  <a:pt x="598" y="119"/>
                </a:cubicBezTo>
                <a:cubicBezTo>
                  <a:pt x="623" y="127"/>
                  <a:pt x="662" y="130"/>
                  <a:pt x="689" y="135"/>
                </a:cubicBezTo>
                <a:cubicBezTo>
                  <a:pt x="708" y="139"/>
                  <a:pt x="715" y="133"/>
                  <a:pt x="723" y="116"/>
                </a:cubicBezTo>
                <a:cubicBezTo>
                  <a:pt x="735" y="90"/>
                  <a:pt x="750" y="93"/>
                  <a:pt x="770" y="77"/>
                </a:cubicBezTo>
                <a:cubicBezTo>
                  <a:pt x="789" y="75"/>
                  <a:pt x="801" y="61"/>
                  <a:pt x="818" y="64"/>
                </a:cubicBezTo>
                <a:cubicBezTo>
                  <a:pt x="859" y="71"/>
                  <a:pt x="908" y="108"/>
                  <a:pt x="949" y="101"/>
                </a:cubicBezTo>
                <a:cubicBezTo>
                  <a:pt x="974" y="96"/>
                  <a:pt x="1011" y="88"/>
                  <a:pt x="1032" y="73"/>
                </a:cubicBezTo>
                <a:cubicBezTo>
                  <a:pt x="1057" y="53"/>
                  <a:pt x="1052" y="25"/>
                  <a:pt x="1064"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49" name="Freeform 23"/>
          <p:cNvSpPr>
            <a:spLocks/>
          </p:cNvSpPr>
          <p:nvPr/>
        </p:nvSpPr>
        <p:spPr bwMode="auto">
          <a:xfrm>
            <a:off x="16157575" y="25789308"/>
            <a:ext cx="214313" cy="246617"/>
          </a:xfrm>
          <a:custGeom>
            <a:avLst/>
            <a:gdLst>
              <a:gd name="T0" fmla="*/ 244 w 597"/>
              <a:gd name="T1" fmla="*/ 4 h 720"/>
              <a:gd name="T2" fmla="*/ 469 w 597"/>
              <a:gd name="T3" fmla="*/ 0 h 720"/>
              <a:gd name="T4" fmla="*/ 469 w 597"/>
              <a:gd name="T5" fmla="*/ 0 h 720"/>
              <a:gd name="T6" fmla="*/ 482 w 597"/>
              <a:gd name="T7" fmla="*/ 78 h 720"/>
              <a:gd name="T8" fmla="*/ 584 w 597"/>
              <a:gd name="T9" fmla="*/ 74 h 720"/>
              <a:gd name="T10" fmla="*/ 591 w 597"/>
              <a:gd name="T11" fmla="*/ 153 h 720"/>
              <a:gd name="T12" fmla="*/ 547 w 597"/>
              <a:gd name="T13" fmla="*/ 276 h 720"/>
              <a:gd name="T14" fmla="*/ 591 w 597"/>
              <a:gd name="T15" fmla="*/ 328 h 720"/>
              <a:gd name="T16" fmla="*/ 580 w 597"/>
              <a:gd name="T17" fmla="*/ 400 h 720"/>
              <a:gd name="T18" fmla="*/ 565 w 597"/>
              <a:gd name="T19" fmla="*/ 547 h 720"/>
              <a:gd name="T20" fmla="*/ 451 w 597"/>
              <a:gd name="T21" fmla="*/ 550 h 720"/>
              <a:gd name="T22" fmla="*/ 419 w 597"/>
              <a:gd name="T23" fmla="*/ 538 h 720"/>
              <a:gd name="T24" fmla="*/ 382 w 597"/>
              <a:gd name="T25" fmla="*/ 524 h 720"/>
              <a:gd name="T26" fmla="*/ 293 w 597"/>
              <a:gd name="T27" fmla="*/ 597 h 720"/>
              <a:gd name="T28" fmla="*/ 312 w 597"/>
              <a:gd name="T29" fmla="*/ 614 h 720"/>
              <a:gd name="T30" fmla="*/ 295 w 597"/>
              <a:gd name="T31" fmla="*/ 710 h 720"/>
              <a:gd name="T32" fmla="*/ 227 w 597"/>
              <a:gd name="T33" fmla="*/ 720 h 720"/>
              <a:gd name="T34" fmla="*/ 227 w 597"/>
              <a:gd name="T35" fmla="*/ 720 h 720"/>
              <a:gd name="T36" fmla="*/ 207 w 597"/>
              <a:gd name="T37" fmla="*/ 702 h 720"/>
              <a:gd name="T38" fmla="*/ 99 w 597"/>
              <a:gd name="T39" fmla="*/ 606 h 720"/>
              <a:gd name="T40" fmla="*/ 91 w 597"/>
              <a:gd name="T41" fmla="*/ 575 h 720"/>
              <a:gd name="T42" fmla="*/ 49 w 597"/>
              <a:gd name="T43" fmla="*/ 448 h 720"/>
              <a:gd name="T44" fmla="*/ 18 w 597"/>
              <a:gd name="T45" fmla="*/ 359 h 720"/>
              <a:gd name="T46" fmla="*/ 40 w 597"/>
              <a:gd name="T47" fmla="*/ 241 h 720"/>
              <a:gd name="T48" fmla="*/ 42 w 597"/>
              <a:gd name="T49" fmla="*/ 239 h 720"/>
              <a:gd name="T50" fmla="*/ 106 w 597"/>
              <a:gd name="T51" fmla="*/ 220 h 720"/>
              <a:gd name="T52" fmla="*/ 86 w 597"/>
              <a:gd name="T53" fmla="*/ 144 h 720"/>
              <a:gd name="T54" fmla="*/ 86 w 597"/>
              <a:gd name="T55" fmla="*/ 144 h 720"/>
              <a:gd name="T56" fmla="*/ 237 w 597"/>
              <a:gd name="T57" fmla="*/ 118 h 720"/>
              <a:gd name="T58" fmla="*/ 244 w 597"/>
              <a:gd name="T59" fmla="*/ 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7" h="720">
                <a:moveTo>
                  <a:pt x="244" y="4"/>
                </a:moveTo>
                <a:lnTo>
                  <a:pt x="469" y="0"/>
                </a:lnTo>
                <a:lnTo>
                  <a:pt x="469" y="0"/>
                </a:lnTo>
                <a:cubicBezTo>
                  <a:pt x="469" y="11"/>
                  <a:pt x="469" y="76"/>
                  <a:pt x="482" y="78"/>
                </a:cubicBezTo>
                <a:cubicBezTo>
                  <a:pt x="510" y="81"/>
                  <a:pt x="561" y="45"/>
                  <a:pt x="584" y="74"/>
                </a:cubicBezTo>
                <a:cubicBezTo>
                  <a:pt x="597" y="90"/>
                  <a:pt x="597" y="134"/>
                  <a:pt x="591" y="153"/>
                </a:cubicBezTo>
                <a:cubicBezTo>
                  <a:pt x="575" y="205"/>
                  <a:pt x="522" y="212"/>
                  <a:pt x="547" y="276"/>
                </a:cubicBezTo>
                <a:cubicBezTo>
                  <a:pt x="552" y="302"/>
                  <a:pt x="591" y="304"/>
                  <a:pt x="591" y="328"/>
                </a:cubicBezTo>
                <a:cubicBezTo>
                  <a:pt x="591" y="351"/>
                  <a:pt x="584" y="377"/>
                  <a:pt x="580" y="400"/>
                </a:cubicBezTo>
                <a:cubicBezTo>
                  <a:pt x="571" y="446"/>
                  <a:pt x="576" y="502"/>
                  <a:pt x="565" y="547"/>
                </a:cubicBezTo>
                <a:cubicBezTo>
                  <a:pt x="521" y="547"/>
                  <a:pt x="491" y="534"/>
                  <a:pt x="451" y="550"/>
                </a:cubicBezTo>
                <a:cubicBezTo>
                  <a:pt x="427" y="559"/>
                  <a:pt x="431" y="539"/>
                  <a:pt x="419" y="538"/>
                </a:cubicBezTo>
                <a:cubicBezTo>
                  <a:pt x="416" y="516"/>
                  <a:pt x="390" y="521"/>
                  <a:pt x="382" y="524"/>
                </a:cubicBezTo>
                <a:cubicBezTo>
                  <a:pt x="382" y="580"/>
                  <a:pt x="299" y="570"/>
                  <a:pt x="293" y="597"/>
                </a:cubicBezTo>
                <a:cubicBezTo>
                  <a:pt x="290" y="610"/>
                  <a:pt x="301" y="614"/>
                  <a:pt x="312" y="614"/>
                </a:cubicBezTo>
                <a:cubicBezTo>
                  <a:pt x="320" y="637"/>
                  <a:pt x="304" y="685"/>
                  <a:pt x="295" y="710"/>
                </a:cubicBezTo>
                <a:lnTo>
                  <a:pt x="227" y="720"/>
                </a:lnTo>
                <a:lnTo>
                  <a:pt x="227" y="720"/>
                </a:lnTo>
                <a:cubicBezTo>
                  <a:pt x="220" y="710"/>
                  <a:pt x="214" y="703"/>
                  <a:pt x="207" y="702"/>
                </a:cubicBezTo>
                <a:cubicBezTo>
                  <a:pt x="200" y="674"/>
                  <a:pt x="119" y="631"/>
                  <a:pt x="99" y="606"/>
                </a:cubicBezTo>
                <a:cubicBezTo>
                  <a:pt x="93" y="597"/>
                  <a:pt x="107" y="577"/>
                  <a:pt x="91" y="575"/>
                </a:cubicBezTo>
                <a:cubicBezTo>
                  <a:pt x="22" y="563"/>
                  <a:pt x="67" y="484"/>
                  <a:pt x="49" y="448"/>
                </a:cubicBezTo>
                <a:cubicBezTo>
                  <a:pt x="22" y="395"/>
                  <a:pt x="0" y="433"/>
                  <a:pt x="18" y="359"/>
                </a:cubicBezTo>
                <a:cubicBezTo>
                  <a:pt x="46" y="352"/>
                  <a:pt x="36" y="260"/>
                  <a:pt x="40" y="241"/>
                </a:cubicBezTo>
                <a:cubicBezTo>
                  <a:pt x="42" y="240"/>
                  <a:pt x="42" y="240"/>
                  <a:pt x="42" y="239"/>
                </a:cubicBezTo>
                <a:cubicBezTo>
                  <a:pt x="76" y="231"/>
                  <a:pt x="81" y="254"/>
                  <a:pt x="106" y="220"/>
                </a:cubicBezTo>
                <a:cubicBezTo>
                  <a:pt x="95" y="205"/>
                  <a:pt x="90" y="169"/>
                  <a:pt x="86" y="144"/>
                </a:cubicBezTo>
                <a:lnTo>
                  <a:pt x="86" y="144"/>
                </a:lnTo>
                <a:lnTo>
                  <a:pt x="237" y="118"/>
                </a:lnTo>
                <a:lnTo>
                  <a:pt x="244" y="4"/>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0" name="Freeform 24"/>
          <p:cNvSpPr>
            <a:spLocks/>
          </p:cNvSpPr>
          <p:nvPr/>
        </p:nvSpPr>
        <p:spPr bwMode="auto">
          <a:xfrm>
            <a:off x="16143288" y="25312716"/>
            <a:ext cx="284163" cy="484156"/>
          </a:xfrm>
          <a:custGeom>
            <a:avLst/>
            <a:gdLst>
              <a:gd name="T0" fmla="*/ 12 w 784"/>
              <a:gd name="T1" fmla="*/ 1049 h 1410"/>
              <a:gd name="T2" fmla="*/ 41 w 784"/>
              <a:gd name="T3" fmla="*/ 982 h 1410"/>
              <a:gd name="T4" fmla="*/ 41 w 784"/>
              <a:gd name="T5" fmla="*/ 953 h 1410"/>
              <a:gd name="T6" fmla="*/ 131 w 784"/>
              <a:gd name="T7" fmla="*/ 794 h 1410"/>
              <a:gd name="T8" fmla="*/ 266 w 784"/>
              <a:gd name="T9" fmla="*/ 811 h 1410"/>
              <a:gd name="T10" fmla="*/ 323 w 784"/>
              <a:gd name="T11" fmla="*/ 820 h 1410"/>
              <a:gd name="T12" fmla="*/ 325 w 784"/>
              <a:gd name="T13" fmla="*/ 818 h 1410"/>
              <a:gd name="T14" fmla="*/ 363 w 784"/>
              <a:gd name="T15" fmla="*/ 698 h 1410"/>
              <a:gd name="T16" fmla="*/ 378 w 784"/>
              <a:gd name="T17" fmla="*/ 598 h 1410"/>
              <a:gd name="T18" fmla="*/ 454 w 784"/>
              <a:gd name="T19" fmla="*/ 469 h 1410"/>
              <a:gd name="T20" fmla="*/ 502 w 784"/>
              <a:gd name="T21" fmla="*/ 311 h 1410"/>
              <a:gd name="T22" fmla="*/ 562 w 784"/>
              <a:gd name="T23" fmla="*/ 231 h 1410"/>
              <a:gd name="T24" fmla="*/ 579 w 784"/>
              <a:gd name="T25" fmla="*/ 138 h 1410"/>
              <a:gd name="T26" fmla="*/ 575 w 784"/>
              <a:gd name="T27" fmla="*/ 0 h 1410"/>
              <a:gd name="T28" fmla="*/ 575 w 784"/>
              <a:gd name="T29" fmla="*/ 0 h 1410"/>
              <a:gd name="T30" fmla="*/ 665 w 784"/>
              <a:gd name="T31" fmla="*/ 210 h 1410"/>
              <a:gd name="T32" fmla="*/ 711 w 784"/>
              <a:gd name="T33" fmla="*/ 363 h 1410"/>
              <a:gd name="T34" fmla="*/ 625 w 784"/>
              <a:gd name="T35" fmla="*/ 403 h 1410"/>
              <a:gd name="T36" fmla="*/ 640 w 784"/>
              <a:gd name="T37" fmla="*/ 557 h 1410"/>
              <a:gd name="T38" fmla="*/ 712 w 784"/>
              <a:gd name="T39" fmla="*/ 687 h 1410"/>
              <a:gd name="T40" fmla="*/ 713 w 784"/>
              <a:gd name="T41" fmla="*/ 753 h 1410"/>
              <a:gd name="T42" fmla="*/ 713 w 784"/>
              <a:gd name="T43" fmla="*/ 753 h 1410"/>
              <a:gd name="T44" fmla="*/ 654 w 784"/>
              <a:gd name="T45" fmla="*/ 945 h 1410"/>
              <a:gd name="T46" fmla="*/ 617 w 784"/>
              <a:gd name="T47" fmla="*/ 1059 h 1410"/>
              <a:gd name="T48" fmla="*/ 721 w 784"/>
              <a:gd name="T49" fmla="*/ 1193 h 1410"/>
              <a:gd name="T50" fmla="*/ 731 w 784"/>
              <a:gd name="T51" fmla="*/ 1245 h 1410"/>
              <a:gd name="T52" fmla="*/ 784 w 784"/>
              <a:gd name="T53" fmla="*/ 1281 h 1410"/>
              <a:gd name="T54" fmla="*/ 784 w 784"/>
              <a:gd name="T55" fmla="*/ 1281 h 1410"/>
              <a:gd name="T56" fmla="*/ 777 w 784"/>
              <a:gd name="T57" fmla="*/ 1323 h 1410"/>
              <a:gd name="T58" fmla="*/ 778 w 784"/>
              <a:gd name="T59" fmla="*/ 1368 h 1410"/>
              <a:gd name="T60" fmla="*/ 771 w 784"/>
              <a:gd name="T61" fmla="*/ 1398 h 1410"/>
              <a:gd name="T62" fmla="*/ 748 w 784"/>
              <a:gd name="T63" fmla="*/ 1409 h 1410"/>
              <a:gd name="T64" fmla="*/ 710 w 784"/>
              <a:gd name="T65" fmla="*/ 1409 h 1410"/>
              <a:gd name="T66" fmla="*/ 632 w 784"/>
              <a:gd name="T67" fmla="*/ 1399 h 1410"/>
              <a:gd name="T68" fmla="*/ 505 w 784"/>
              <a:gd name="T69" fmla="*/ 1385 h 1410"/>
              <a:gd name="T70" fmla="*/ 505 w 784"/>
              <a:gd name="T71" fmla="*/ 1385 h 1410"/>
              <a:gd name="T72" fmla="*/ 280 w 784"/>
              <a:gd name="T73" fmla="*/ 1389 h 1410"/>
              <a:gd name="T74" fmla="*/ 280 w 784"/>
              <a:gd name="T75" fmla="*/ 1389 h 1410"/>
              <a:gd name="T76" fmla="*/ 213 w 784"/>
              <a:gd name="T77" fmla="*/ 1380 h 1410"/>
              <a:gd name="T78" fmla="*/ 144 w 784"/>
              <a:gd name="T79" fmla="*/ 1351 h 1410"/>
              <a:gd name="T80" fmla="*/ 144 w 784"/>
              <a:gd name="T81" fmla="*/ 1351 h 1410"/>
              <a:gd name="T82" fmla="*/ 146 w 784"/>
              <a:gd name="T83" fmla="*/ 1337 h 1410"/>
              <a:gd name="T84" fmla="*/ 134 w 784"/>
              <a:gd name="T85" fmla="*/ 1280 h 1410"/>
              <a:gd name="T86" fmla="*/ 140 w 784"/>
              <a:gd name="T87" fmla="*/ 1206 h 1410"/>
              <a:gd name="T88" fmla="*/ 117 w 784"/>
              <a:gd name="T89" fmla="*/ 1120 h 1410"/>
              <a:gd name="T90" fmla="*/ 58 w 784"/>
              <a:gd name="T91" fmla="*/ 1082 h 1410"/>
              <a:gd name="T92" fmla="*/ 12 w 784"/>
              <a:gd name="T93" fmla="*/ 1049 h 1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84" h="1410">
                <a:moveTo>
                  <a:pt x="12" y="1049"/>
                </a:moveTo>
                <a:lnTo>
                  <a:pt x="41" y="982"/>
                </a:lnTo>
                <a:cubicBezTo>
                  <a:pt x="43" y="970"/>
                  <a:pt x="41" y="964"/>
                  <a:pt x="41" y="953"/>
                </a:cubicBezTo>
                <a:cubicBezTo>
                  <a:pt x="0" y="939"/>
                  <a:pt x="113" y="806"/>
                  <a:pt x="131" y="794"/>
                </a:cubicBezTo>
                <a:cubicBezTo>
                  <a:pt x="167" y="772"/>
                  <a:pt x="257" y="745"/>
                  <a:pt x="266" y="811"/>
                </a:cubicBezTo>
                <a:cubicBezTo>
                  <a:pt x="288" y="814"/>
                  <a:pt x="300" y="826"/>
                  <a:pt x="323" y="820"/>
                </a:cubicBezTo>
                <a:cubicBezTo>
                  <a:pt x="324" y="818"/>
                  <a:pt x="323" y="818"/>
                  <a:pt x="325" y="818"/>
                </a:cubicBezTo>
                <a:cubicBezTo>
                  <a:pt x="334" y="776"/>
                  <a:pt x="353" y="740"/>
                  <a:pt x="363" y="698"/>
                </a:cubicBezTo>
                <a:cubicBezTo>
                  <a:pt x="371" y="668"/>
                  <a:pt x="368" y="625"/>
                  <a:pt x="378" y="598"/>
                </a:cubicBezTo>
                <a:cubicBezTo>
                  <a:pt x="397" y="548"/>
                  <a:pt x="438" y="521"/>
                  <a:pt x="454" y="469"/>
                </a:cubicBezTo>
                <a:cubicBezTo>
                  <a:pt x="469" y="417"/>
                  <a:pt x="479" y="362"/>
                  <a:pt x="502" y="311"/>
                </a:cubicBezTo>
                <a:cubicBezTo>
                  <a:pt x="517" y="284"/>
                  <a:pt x="537" y="249"/>
                  <a:pt x="562" y="231"/>
                </a:cubicBezTo>
                <a:cubicBezTo>
                  <a:pt x="612" y="194"/>
                  <a:pt x="600" y="185"/>
                  <a:pt x="579" y="138"/>
                </a:cubicBezTo>
                <a:cubicBezTo>
                  <a:pt x="559" y="92"/>
                  <a:pt x="572" y="49"/>
                  <a:pt x="575" y="0"/>
                </a:cubicBezTo>
                <a:lnTo>
                  <a:pt x="575" y="0"/>
                </a:lnTo>
                <a:cubicBezTo>
                  <a:pt x="651" y="18"/>
                  <a:pt x="654" y="154"/>
                  <a:pt x="665" y="210"/>
                </a:cubicBezTo>
                <a:cubicBezTo>
                  <a:pt x="674" y="256"/>
                  <a:pt x="691" y="321"/>
                  <a:pt x="711" y="363"/>
                </a:cubicBezTo>
                <a:cubicBezTo>
                  <a:pt x="721" y="384"/>
                  <a:pt x="648" y="387"/>
                  <a:pt x="625" y="403"/>
                </a:cubicBezTo>
                <a:cubicBezTo>
                  <a:pt x="557" y="450"/>
                  <a:pt x="602" y="502"/>
                  <a:pt x="640" y="557"/>
                </a:cubicBezTo>
                <a:cubicBezTo>
                  <a:pt x="675" y="608"/>
                  <a:pt x="745" y="598"/>
                  <a:pt x="712" y="687"/>
                </a:cubicBezTo>
                <a:lnTo>
                  <a:pt x="713" y="753"/>
                </a:lnTo>
                <a:lnTo>
                  <a:pt x="713" y="753"/>
                </a:lnTo>
                <a:lnTo>
                  <a:pt x="654" y="945"/>
                </a:lnTo>
                <a:lnTo>
                  <a:pt x="617" y="1059"/>
                </a:lnTo>
                <a:lnTo>
                  <a:pt x="721" y="1193"/>
                </a:lnTo>
                <a:cubicBezTo>
                  <a:pt x="713" y="1208"/>
                  <a:pt x="727" y="1230"/>
                  <a:pt x="731" y="1245"/>
                </a:cubicBezTo>
                <a:cubicBezTo>
                  <a:pt x="736" y="1261"/>
                  <a:pt x="767" y="1281"/>
                  <a:pt x="784" y="1281"/>
                </a:cubicBezTo>
                <a:lnTo>
                  <a:pt x="784" y="1281"/>
                </a:lnTo>
                <a:lnTo>
                  <a:pt x="777" y="1323"/>
                </a:lnTo>
                <a:cubicBezTo>
                  <a:pt x="777" y="1338"/>
                  <a:pt x="778" y="1353"/>
                  <a:pt x="778" y="1368"/>
                </a:cubicBezTo>
                <a:cubicBezTo>
                  <a:pt x="778" y="1380"/>
                  <a:pt x="773" y="1387"/>
                  <a:pt x="771" y="1398"/>
                </a:cubicBezTo>
                <a:cubicBezTo>
                  <a:pt x="763" y="1402"/>
                  <a:pt x="759" y="1409"/>
                  <a:pt x="748" y="1409"/>
                </a:cubicBezTo>
                <a:cubicBezTo>
                  <a:pt x="735" y="1410"/>
                  <a:pt x="723" y="1409"/>
                  <a:pt x="710" y="1409"/>
                </a:cubicBezTo>
                <a:cubicBezTo>
                  <a:pt x="685" y="1408"/>
                  <a:pt x="657" y="1406"/>
                  <a:pt x="632" y="1399"/>
                </a:cubicBezTo>
                <a:lnTo>
                  <a:pt x="505" y="1385"/>
                </a:lnTo>
                <a:lnTo>
                  <a:pt x="505" y="1385"/>
                </a:lnTo>
                <a:lnTo>
                  <a:pt x="280" y="1389"/>
                </a:lnTo>
                <a:lnTo>
                  <a:pt x="280" y="1389"/>
                </a:lnTo>
                <a:lnTo>
                  <a:pt x="213" y="1380"/>
                </a:lnTo>
                <a:lnTo>
                  <a:pt x="144" y="1351"/>
                </a:lnTo>
                <a:lnTo>
                  <a:pt x="144" y="1351"/>
                </a:lnTo>
                <a:cubicBezTo>
                  <a:pt x="145" y="1346"/>
                  <a:pt x="146" y="1342"/>
                  <a:pt x="146" y="1337"/>
                </a:cubicBezTo>
                <a:cubicBezTo>
                  <a:pt x="148" y="1317"/>
                  <a:pt x="134" y="1302"/>
                  <a:pt x="134" y="1280"/>
                </a:cubicBezTo>
                <a:cubicBezTo>
                  <a:pt x="134" y="1257"/>
                  <a:pt x="150" y="1226"/>
                  <a:pt x="140" y="1206"/>
                </a:cubicBezTo>
                <a:cubicBezTo>
                  <a:pt x="126" y="1180"/>
                  <a:pt x="117" y="1150"/>
                  <a:pt x="117" y="1120"/>
                </a:cubicBezTo>
                <a:cubicBezTo>
                  <a:pt x="78" y="1107"/>
                  <a:pt x="58" y="1156"/>
                  <a:pt x="58" y="1082"/>
                </a:cubicBezTo>
                <a:cubicBezTo>
                  <a:pt x="58" y="1064"/>
                  <a:pt x="35" y="1054"/>
                  <a:pt x="12" y="1049"/>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1" name="Freeform 25"/>
          <p:cNvSpPr>
            <a:spLocks noEditPoints="1"/>
          </p:cNvSpPr>
          <p:nvPr/>
        </p:nvSpPr>
        <p:spPr bwMode="auto">
          <a:xfrm>
            <a:off x="16140113" y="25709119"/>
            <a:ext cx="104775" cy="128604"/>
          </a:xfrm>
          <a:custGeom>
            <a:avLst/>
            <a:gdLst>
              <a:gd name="T0" fmla="*/ 33 w 291"/>
              <a:gd name="T1" fmla="*/ 58 h 376"/>
              <a:gd name="T2" fmla="*/ 40 w 291"/>
              <a:gd name="T3" fmla="*/ 41 h 376"/>
              <a:gd name="T4" fmla="*/ 46 w 291"/>
              <a:gd name="T5" fmla="*/ 23 h 376"/>
              <a:gd name="T6" fmla="*/ 48 w 291"/>
              <a:gd name="T7" fmla="*/ 13 h 376"/>
              <a:gd name="T8" fmla="*/ 47 w 291"/>
              <a:gd name="T9" fmla="*/ 3 h 376"/>
              <a:gd name="T10" fmla="*/ 45 w 291"/>
              <a:gd name="T11" fmla="*/ 0 h 376"/>
              <a:gd name="T12" fmla="*/ 31 w 291"/>
              <a:gd name="T13" fmla="*/ 10 h 376"/>
              <a:gd name="T14" fmla="*/ 16 w 291"/>
              <a:gd name="T15" fmla="*/ 25 h 376"/>
              <a:gd name="T16" fmla="*/ 10 w 291"/>
              <a:gd name="T17" fmla="*/ 29 h 376"/>
              <a:gd name="T18" fmla="*/ 5 w 291"/>
              <a:gd name="T19" fmla="*/ 37 h 376"/>
              <a:gd name="T20" fmla="*/ 18 w 291"/>
              <a:gd name="T21" fmla="*/ 65 h 376"/>
              <a:gd name="T22" fmla="*/ 33 w 291"/>
              <a:gd name="T23" fmla="*/ 58 h 376"/>
              <a:gd name="T24" fmla="*/ 155 w 291"/>
              <a:gd name="T25" fmla="*/ 198 h 376"/>
              <a:gd name="T26" fmla="*/ 224 w 291"/>
              <a:gd name="T27" fmla="*/ 227 h 376"/>
              <a:gd name="T28" fmla="*/ 291 w 291"/>
              <a:gd name="T29" fmla="*/ 236 h 376"/>
              <a:gd name="T30" fmla="*/ 291 w 291"/>
              <a:gd name="T31" fmla="*/ 236 h 376"/>
              <a:gd name="T32" fmla="*/ 284 w 291"/>
              <a:gd name="T33" fmla="*/ 350 h 376"/>
              <a:gd name="T34" fmla="*/ 133 w 291"/>
              <a:gd name="T35" fmla="*/ 376 h 376"/>
              <a:gd name="T36" fmla="*/ 133 w 291"/>
              <a:gd name="T37" fmla="*/ 376 h 376"/>
              <a:gd name="T38" fmla="*/ 130 w 291"/>
              <a:gd name="T39" fmla="*/ 364 h 376"/>
              <a:gd name="T40" fmla="*/ 127 w 291"/>
              <a:gd name="T41" fmla="*/ 361 h 376"/>
              <a:gd name="T42" fmla="*/ 104 w 291"/>
              <a:gd name="T43" fmla="*/ 338 h 376"/>
              <a:gd name="T44" fmla="*/ 127 w 291"/>
              <a:gd name="T45" fmla="*/ 256 h 376"/>
              <a:gd name="T46" fmla="*/ 155 w 291"/>
              <a:gd name="T47" fmla="*/ 198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91" h="376">
                <a:moveTo>
                  <a:pt x="33" y="58"/>
                </a:moveTo>
                <a:cubicBezTo>
                  <a:pt x="36" y="53"/>
                  <a:pt x="40" y="46"/>
                  <a:pt x="40" y="41"/>
                </a:cubicBezTo>
                <a:cubicBezTo>
                  <a:pt x="43" y="40"/>
                  <a:pt x="46" y="26"/>
                  <a:pt x="46" y="23"/>
                </a:cubicBezTo>
                <a:cubicBezTo>
                  <a:pt x="47" y="19"/>
                  <a:pt x="48" y="17"/>
                  <a:pt x="48" y="13"/>
                </a:cubicBezTo>
                <a:cubicBezTo>
                  <a:pt x="48" y="9"/>
                  <a:pt x="47" y="6"/>
                  <a:pt x="47" y="3"/>
                </a:cubicBezTo>
                <a:cubicBezTo>
                  <a:pt x="46" y="2"/>
                  <a:pt x="45" y="1"/>
                  <a:pt x="45" y="0"/>
                </a:cubicBezTo>
                <a:cubicBezTo>
                  <a:pt x="39" y="0"/>
                  <a:pt x="33" y="5"/>
                  <a:pt x="31" y="10"/>
                </a:cubicBezTo>
                <a:cubicBezTo>
                  <a:pt x="28" y="15"/>
                  <a:pt x="17" y="19"/>
                  <a:pt x="16" y="25"/>
                </a:cubicBezTo>
                <a:cubicBezTo>
                  <a:pt x="13" y="26"/>
                  <a:pt x="13" y="28"/>
                  <a:pt x="10" y="29"/>
                </a:cubicBezTo>
                <a:cubicBezTo>
                  <a:pt x="9" y="32"/>
                  <a:pt x="6" y="33"/>
                  <a:pt x="5" y="37"/>
                </a:cubicBezTo>
                <a:cubicBezTo>
                  <a:pt x="4" y="46"/>
                  <a:pt x="0" y="72"/>
                  <a:pt x="18" y="65"/>
                </a:cubicBezTo>
                <a:lnTo>
                  <a:pt x="33" y="58"/>
                </a:lnTo>
                <a:close/>
                <a:moveTo>
                  <a:pt x="155" y="198"/>
                </a:moveTo>
                <a:lnTo>
                  <a:pt x="224" y="227"/>
                </a:lnTo>
                <a:lnTo>
                  <a:pt x="291" y="236"/>
                </a:lnTo>
                <a:lnTo>
                  <a:pt x="291" y="236"/>
                </a:lnTo>
                <a:lnTo>
                  <a:pt x="284" y="350"/>
                </a:lnTo>
                <a:lnTo>
                  <a:pt x="133" y="376"/>
                </a:lnTo>
                <a:lnTo>
                  <a:pt x="133" y="376"/>
                </a:lnTo>
                <a:cubicBezTo>
                  <a:pt x="132" y="371"/>
                  <a:pt x="131" y="367"/>
                  <a:pt x="130" y="364"/>
                </a:cubicBezTo>
                <a:cubicBezTo>
                  <a:pt x="128" y="363"/>
                  <a:pt x="128" y="363"/>
                  <a:pt x="127" y="361"/>
                </a:cubicBezTo>
                <a:cubicBezTo>
                  <a:pt x="118" y="359"/>
                  <a:pt x="109" y="346"/>
                  <a:pt x="104" y="338"/>
                </a:cubicBezTo>
                <a:cubicBezTo>
                  <a:pt x="104" y="304"/>
                  <a:pt x="127" y="293"/>
                  <a:pt x="127" y="256"/>
                </a:cubicBezTo>
                <a:cubicBezTo>
                  <a:pt x="127" y="229"/>
                  <a:pt x="147" y="220"/>
                  <a:pt x="155" y="198"/>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2" name="Freeform 26"/>
          <p:cNvSpPr>
            <a:spLocks/>
          </p:cNvSpPr>
          <p:nvPr/>
        </p:nvSpPr>
        <p:spPr bwMode="auto">
          <a:xfrm>
            <a:off x="16238538" y="25716684"/>
            <a:ext cx="269875" cy="387325"/>
          </a:xfrm>
          <a:custGeom>
            <a:avLst/>
            <a:gdLst>
              <a:gd name="T0" fmla="*/ 242 w 746"/>
              <a:gd name="T1" fmla="*/ 209 h 1125"/>
              <a:gd name="T2" fmla="*/ 369 w 746"/>
              <a:gd name="T3" fmla="*/ 223 h 1125"/>
              <a:gd name="T4" fmla="*/ 447 w 746"/>
              <a:gd name="T5" fmla="*/ 233 h 1125"/>
              <a:gd name="T6" fmla="*/ 485 w 746"/>
              <a:gd name="T7" fmla="*/ 233 h 1125"/>
              <a:gd name="T8" fmla="*/ 508 w 746"/>
              <a:gd name="T9" fmla="*/ 222 h 1125"/>
              <a:gd name="T10" fmla="*/ 515 w 746"/>
              <a:gd name="T11" fmla="*/ 192 h 1125"/>
              <a:gd name="T12" fmla="*/ 514 w 746"/>
              <a:gd name="T13" fmla="*/ 147 h 1125"/>
              <a:gd name="T14" fmla="*/ 521 w 746"/>
              <a:gd name="T15" fmla="*/ 105 h 1125"/>
              <a:gd name="T16" fmla="*/ 521 w 746"/>
              <a:gd name="T17" fmla="*/ 105 h 1125"/>
              <a:gd name="T18" fmla="*/ 551 w 746"/>
              <a:gd name="T19" fmla="*/ 71 h 1125"/>
              <a:gd name="T20" fmla="*/ 610 w 746"/>
              <a:gd name="T21" fmla="*/ 20 h 1125"/>
              <a:gd name="T22" fmla="*/ 718 w 746"/>
              <a:gd name="T23" fmla="*/ 0 h 1125"/>
              <a:gd name="T24" fmla="*/ 746 w 746"/>
              <a:gd name="T25" fmla="*/ 4 h 1125"/>
              <a:gd name="T26" fmla="*/ 746 w 746"/>
              <a:gd name="T27" fmla="*/ 4 h 1125"/>
              <a:gd name="T28" fmla="*/ 732 w 746"/>
              <a:gd name="T29" fmla="*/ 147 h 1125"/>
              <a:gd name="T30" fmla="*/ 695 w 746"/>
              <a:gd name="T31" fmla="*/ 291 h 1125"/>
              <a:gd name="T32" fmla="*/ 684 w 746"/>
              <a:gd name="T33" fmla="*/ 364 h 1125"/>
              <a:gd name="T34" fmla="*/ 667 w 746"/>
              <a:gd name="T35" fmla="*/ 470 h 1125"/>
              <a:gd name="T36" fmla="*/ 681 w 746"/>
              <a:gd name="T37" fmla="*/ 528 h 1125"/>
              <a:gd name="T38" fmla="*/ 645 w 746"/>
              <a:gd name="T39" fmla="*/ 610 h 1125"/>
              <a:gd name="T40" fmla="*/ 545 w 746"/>
              <a:gd name="T41" fmla="*/ 729 h 1125"/>
              <a:gd name="T42" fmla="*/ 513 w 746"/>
              <a:gd name="T43" fmla="*/ 923 h 1125"/>
              <a:gd name="T44" fmla="*/ 345 w 746"/>
              <a:gd name="T45" fmla="*/ 1106 h 1125"/>
              <a:gd name="T46" fmla="*/ 331 w 746"/>
              <a:gd name="T47" fmla="*/ 1106 h 1125"/>
              <a:gd name="T48" fmla="*/ 306 w 746"/>
              <a:gd name="T49" fmla="*/ 1041 h 1125"/>
              <a:gd name="T50" fmla="*/ 197 w 746"/>
              <a:gd name="T51" fmla="*/ 1108 h 1125"/>
              <a:gd name="T52" fmla="*/ 197 w 746"/>
              <a:gd name="T53" fmla="*/ 1108 h 1125"/>
              <a:gd name="T54" fmla="*/ 162 w 746"/>
              <a:gd name="T55" fmla="*/ 1063 h 1125"/>
              <a:gd name="T56" fmla="*/ 86 w 746"/>
              <a:gd name="T57" fmla="*/ 1125 h 1125"/>
              <a:gd name="T58" fmla="*/ 86 w 746"/>
              <a:gd name="T59" fmla="*/ 1125 h 1125"/>
              <a:gd name="T60" fmla="*/ 32 w 746"/>
              <a:gd name="T61" fmla="*/ 994 h 1125"/>
              <a:gd name="T62" fmla="*/ 0 w 746"/>
              <a:gd name="T63" fmla="*/ 929 h 1125"/>
              <a:gd name="T64" fmla="*/ 0 w 746"/>
              <a:gd name="T65" fmla="*/ 929 h 1125"/>
              <a:gd name="T66" fmla="*/ 68 w 746"/>
              <a:gd name="T67" fmla="*/ 919 h 1125"/>
              <a:gd name="T68" fmla="*/ 85 w 746"/>
              <a:gd name="T69" fmla="*/ 823 h 1125"/>
              <a:gd name="T70" fmla="*/ 66 w 746"/>
              <a:gd name="T71" fmla="*/ 806 h 1125"/>
              <a:gd name="T72" fmla="*/ 155 w 746"/>
              <a:gd name="T73" fmla="*/ 733 h 1125"/>
              <a:gd name="T74" fmla="*/ 192 w 746"/>
              <a:gd name="T75" fmla="*/ 747 h 1125"/>
              <a:gd name="T76" fmla="*/ 224 w 746"/>
              <a:gd name="T77" fmla="*/ 759 h 1125"/>
              <a:gd name="T78" fmla="*/ 338 w 746"/>
              <a:gd name="T79" fmla="*/ 756 h 1125"/>
              <a:gd name="T80" fmla="*/ 353 w 746"/>
              <a:gd name="T81" fmla="*/ 609 h 1125"/>
              <a:gd name="T82" fmla="*/ 364 w 746"/>
              <a:gd name="T83" fmla="*/ 537 h 1125"/>
              <a:gd name="T84" fmla="*/ 320 w 746"/>
              <a:gd name="T85" fmla="*/ 485 h 1125"/>
              <a:gd name="T86" fmla="*/ 364 w 746"/>
              <a:gd name="T87" fmla="*/ 362 h 1125"/>
              <a:gd name="T88" fmla="*/ 357 w 746"/>
              <a:gd name="T89" fmla="*/ 283 h 1125"/>
              <a:gd name="T90" fmla="*/ 255 w 746"/>
              <a:gd name="T91" fmla="*/ 287 h 1125"/>
              <a:gd name="T92" fmla="*/ 242 w 746"/>
              <a:gd name="T93" fmla="*/ 209 h 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46" h="1125">
                <a:moveTo>
                  <a:pt x="242" y="209"/>
                </a:moveTo>
                <a:lnTo>
                  <a:pt x="369" y="223"/>
                </a:lnTo>
                <a:cubicBezTo>
                  <a:pt x="394" y="230"/>
                  <a:pt x="422" y="232"/>
                  <a:pt x="447" y="233"/>
                </a:cubicBezTo>
                <a:cubicBezTo>
                  <a:pt x="460" y="233"/>
                  <a:pt x="472" y="234"/>
                  <a:pt x="485" y="233"/>
                </a:cubicBezTo>
                <a:cubicBezTo>
                  <a:pt x="496" y="233"/>
                  <a:pt x="500" y="226"/>
                  <a:pt x="508" y="222"/>
                </a:cubicBezTo>
                <a:cubicBezTo>
                  <a:pt x="510" y="211"/>
                  <a:pt x="515" y="204"/>
                  <a:pt x="515" y="192"/>
                </a:cubicBezTo>
                <a:cubicBezTo>
                  <a:pt x="515" y="177"/>
                  <a:pt x="514" y="162"/>
                  <a:pt x="514" y="147"/>
                </a:cubicBezTo>
                <a:lnTo>
                  <a:pt x="521" y="105"/>
                </a:lnTo>
                <a:lnTo>
                  <a:pt x="521" y="105"/>
                </a:lnTo>
                <a:cubicBezTo>
                  <a:pt x="533" y="97"/>
                  <a:pt x="542" y="82"/>
                  <a:pt x="551" y="71"/>
                </a:cubicBezTo>
                <a:cubicBezTo>
                  <a:pt x="568" y="50"/>
                  <a:pt x="584" y="32"/>
                  <a:pt x="610" y="20"/>
                </a:cubicBezTo>
                <a:cubicBezTo>
                  <a:pt x="643" y="4"/>
                  <a:pt x="683" y="7"/>
                  <a:pt x="718" y="0"/>
                </a:cubicBezTo>
                <a:lnTo>
                  <a:pt x="746" y="4"/>
                </a:lnTo>
                <a:lnTo>
                  <a:pt x="746" y="4"/>
                </a:lnTo>
                <a:cubicBezTo>
                  <a:pt x="746" y="50"/>
                  <a:pt x="742" y="102"/>
                  <a:pt x="732" y="147"/>
                </a:cubicBezTo>
                <a:cubicBezTo>
                  <a:pt x="723" y="191"/>
                  <a:pt x="715" y="252"/>
                  <a:pt x="695" y="291"/>
                </a:cubicBezTo>
                <a:cubicBezTo>
                  <a:pt x="683" y="316"/>
                  <a:pt x="664" y="336"/>
                  <a:pt x="684" y="364"/>
                </a:cubicBezTo>
                <a:cubicBezTo>
                  <a:pt x="716" y="409"/>
                  <a:pt x="683" y="430"/>
                  <a:pt x="667" y="470"/>
                </a:cubicBezTo>
                <a:cubicBezTo>
                  <a:pt x="662" y="484"/>
                  <a:pt x="679" y="511"/>
                  <a:pt x="681" y="528"/>
                </a:cubicBezTo>
                <a:cubicBezTo>
                  <a:pt x="657" y="542"/>
                  <a:pt x="672" y="595"/>
                  <a:pt x="645" y="610"/>
                </a:cubicBezTo>
                <a:cubicBezTo>
                  <a:pt x="615" y="627"/>
                  <a:pt x="559" y="696"/>
                  <a:pt x="545" y="729"/>
                </a:cubicBezTo>
                <a:cubicBezTo>
                  <a:pt x="519" y="792"/>
                  <a:pt x="526" y="860"/>
                  <a:pt x="513" y="923"/>
                </a:cubicBezTo>
                <a:cubicBezTo>
                  <a:pt x="495" y="1003"/>
                  <a:pt x="436" y="1106"/>
                  <a:pt x="345" y="1106"/>
                </a:cubicBezTo>
                <a:cubicBezTo>
                  <a:pt x="340" y="1106"/>
                  <a:pt x="334" y="1106"/>
                  <a:pt x="331" y="1106"/>
                </a:cubicBezTo>
                <a:lnTo>
                  <a:pt x="306" y="1041"/>
                </a:lnTo>
                <a:lnTo>
                  <a:pt x="197" y="1108"/>
                </a:lnTo>
                <a:lnTo>
                  <a:pt x="197" y="1108"/>
                </a:lnTo>
                <a:lnTo>
                  <a:pt x="162" y="1063"/>
                </a:lnTo>
                <a:lnTo>
                  <a:pt x="86" y="1125"/>
                </a:lnTo>
                <a:lnTo>
                  <a:pt x="86" y="1125"/>
                </a:lnTo>
                <a:cubicBezTo>
                  <a:pt x="64" y="1081"/>
                  <a:pt x="47" y="1032"/>
                  <a:pt x="32" y="994"/>
                </a:cubicBezTo>
                <a:cubicBezTo>
                  <a:pt x="28" y="982"/>
                  <a:pt x="15" y="950"/>
                  <a:pt x="0" y="929"/>
                </a:cubicBezTo>
                <a:lnTo>
                  <a:pt x="0" y="929"/>
                </a:lnTo>
                <a:lnTo>
                  <a:pt x="68" y="919"/>
                </a:lnTo>
                <a:cubicBezTo>
                  <a:pt x="77" y="894"/>
                  <a:pt x="93" y="846"/>
                  <a:pt x="85" y="823"/>
                </a:cubicBezTo>
                <a:cubicBezTo>
                  <a:pt x="74" y="823"/>
                  <a:pt x="63" y="819"/>
                  <a:pt x="66" y="806"/>
                </a:cubicBezTo>
                <a:cubicBezTo>
                  <a:pt x="72" y="779"/>
                  <a:pt x="155" y="789"/>
                  <a:pt x="155" y="733"/>
                </a:cubicBezTo>
                <a:cubicBezTo>
                  <a:pt x="163" y="730"/>
                  <a:pt x="189" y="725"/>
                  <a:pt x="192" y="747"/>
                </a:cubicBezTo>
                <a:cubicBezTo>
                  <a:pt x="204" y="748"/>
                  <a:pt x="200" y="768"/>
                  <a:pt x="224" y="759"/>
                </a:cubicBezTo>
                <a:cubicBezTo>
                  <a:pt x="264" y="743"/>
                  <a:pt x="294" y="756"/>
                  <a:pt x="338" y="756"/>
                </a:cubicBezTo>
                <a:cubicBezTo>
                  <a:pt x="349" y="711"/>
                  <a:pt x="344" y="655"/>
                  <a:pt x="353" y="609"/>
                </a:cubicBezTo>
                <a:cubicBezTo>
                  <a:pt x="357" y="586"/>
                  <a:pt x="364" y="560"/>
                  <a:pt x="364" y="537"/>
                </a:cubicBezTo>
                <a:cubicBezTo>
                  <a:pt x="364" y="513"/>
                  <a:pt x="325" y="511"/>
                  <a:pt x="320" y="485"/>
                </a:cubicBezTo>
                <a:cubicBezTo>
                  <a:pt x="295" y="421"/>
                  <a:pt x="348" y="414"/>
                  <a:pt x="364" y="362"/>
                </a:cubicBezTo>
                <a:cubicBezTo>
                  <a:pt x="370" y="343"/>
                  <a:pt x="370" y="299"/>
                  <a:pt x="357" y="283"/>
                </a:cubicBezTo>
                <a:cubicBezTo>
                  <a:pt x="334" y="254"/>
                  <a:pt x="283" y="290"/>
                  <a:pt x="255" y="287"/>
                </a:cubicBezTo>
                <a:cubicBezTo>
                  <a:pt x="242" y="285"/>
                  <a:pt x="242" y="220"/>
                  <a:pt x="242" y="209"/>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3" name="Freeform 27"/>
          <p:cNvSpPr>
            <a:spLocks/>
          </p:cNvSpPr>
          <p:nvPr/>
        </p:nvSpPr>
        <p:spPr bwMode="auto">
          <a:xfrm>
            <a:off x="16367125" y="25411061"/>
            <a:ext cx="461963" cy="341935"/>
          </a:xfrm>
          <a:custGeom>
            <a:avLst/>
            <a:gdLst>
              <a:gd name="T0" fmla="*/ 797 w 1282"/>
              <a:gd name="T1" fmla="*/ 0 h 995"/>
              <a:gd name="T2" fmla="*/ 742 w 1282"/>
              <a:gd name="T3" fmla="*/ 58 h 995"/>
              <a:gd name="T4" fmla="*/ 739 w 1282"/>
              <a:gd name="T5" fmla="*/ 110 h 995"/>
              <a:gd name="T6" fmla="*/ 705 w 1282"/>
              <a:gd name="T7" fmla="*/ 107 h 995"/>
              <a:gd name="T8" fmla="*/ 637 w 1282"/>
              <a:gd name="T9" fmla="*/ 139 h 995"/>
              <a:gd name="T10" fmla="*/ 566 w 1282"/>
              <a:gd name="T11" fmla="*/ 211 h 995"/>
              <a:gd name="T12" fmla="*/ 472 w 1282"/>
              <a:gd name="T13" fmla="*/ 255 h 995"/>
              <a:gd name="T14" fmla="*/ 470 w 1282"/>
              <a:gd name="T15" fmla="*/ 257 h 995"/>
              <a:gd name="T16" fmla="*/ 391 w 1282"/>
              <a:gd name="T17" fmla="*/ 307 h 995"/>
              <a:gd name="T18" fmla="*/ 290 w 1282"/>
              <a:gd name="T19" fmla="*/ 375 h 995"/>
              <a:gd name="T20" fmla="*/ 233 w 1282"/>
              <a:gd name="T21" fmla="*/ 428 h 995"/>
              <a:gd name="T22" fmla="*/ 197 w 1282"/>
              <a:gd name="T23" fmla="*/ 450 h 995"/>
              <a:gd name="T24" fmla="*/ 193 w 1282"/>
              <a:gd name="T25" fmla="*/ 413 h 995"/>
              <a:gd name="T26" fmla="*/ 155 w 1282"/>
              <a:gd name="T27" fmla="*/ 442 h 995"/>
              <a:gd name="T28" fmla="*/ 96 w 1282"/>
              <a:gd name="T29" fmla="*/ 467 h 995"/>
              <a:gd name="T30" fmla="*/ 96 w 1282"/>
              <a:gd name="T31" fmla="*/ 467 h 995"/>
              <a:gd name="T32" fmla="*/ 37 w 1282"/>
              <a:gd name="T33" fmla="*/ 659 h 995"/>
              <a:gd name="T34" fmla="*/ 0 w 1282"/>
              <a:gd name="T35" fmla="*/ 773 h 995"/>
              <a:gd name="T36" fmla="*/ 104 w 1282"/>
              <a:gd name="T37" fmla="*/ 907 h 995"/>
              <a:gd name="T38" fmla="*/ 114 w 1282"/>
              <a:gd name="T39" fmla="*/ 959 h 995"/>
              <a:gd name="T40" fmla="*/ 167 w 1282"/>
              <a:gd name="T41" fmla="*/ 995 h 995"/>
              <a:gd name="T42" fmla="*/ 167 w 1282"/>
              <a:gd name="T43" fmla="*/ 995 h 995"/>
              <a:gd name="T44" fmla="*/ 197 w 1282"/>
              <a:gd name="T45" fmla="*/ 961 h 995"/>
              <a:gd name="T46" fmla="*/ 256 w 1282"/>
              <a:gd name="T47" fmla="*/ 910 h 995"/>
              <a:gd name="T48" fmla="*/ 364 w 1282"/>
              <a:gd name="T49" fmla="*/ 890 h 995"/>
              <a:gd name="T50" fmla="*/ 392 w 1282"/>
              <a:gd name="T51" fmla="*/ 894 h 995"/>
              <a:gd name="T52" fmla="*/ 392 w 1282"/>
              <a:gd name="T53" fmla="*/ 894 h 995"/>
              <a:gd name="T54" fmla="*/ 398 w 1282"/>
              <a:gd name="T55" fmla="*/ 828 h 995"/>
              <a:gd name="T56" fmla="*/ 477 w 1282"/>
              <a:gd name="T57" fmla="*/ 695 h 995"/>
              <a:gd name="T58" fmla="*/ 603 w 1282"/>
              <a:gd name="T59" fmla="*/ 788 h 995"/>
              <a:gd name="T60" fmla="*/ 667 w 1282"/>
              <a:gd name="T61" fmla="*/ 822 h 995"/>
              <a:gd name="T62" fmla="*/ 739 w 1282"/>
              <a:gd name="T63" fmla="*/ 823 h 995"/>
              <a:gd name="T64" fmla="*/ 743 w 1282"/>
              <a:gd name="T65" fmla="*/ 828 h 995"/>
              <a:gd name="T66" fmla="*/ 745 w 1282"/>
              <a:gd name="T67" fmla="*/ 831 h 995"/>
              <a:gd name="T68" fmla="*/ 784 w 1282"/>
              <a:gd name="T69" fmla="*/ 792 h 995"/>
              <a:gd name="T70" fmla="*/ 853 w 1282"/>
              <a:gd name="T71" fmla="*/ 741 h 995"/>
              <a:gd name="T72" fmla="*/ 853 w 1282"/>
              <a:gd name="T73" fmla="*/ 743 h 995"/>
              <a:gd name="T74" fmla="*/ 857 w 1282"/>
              <a:gd name="T75" fmla="*/ 745 h 995"/>
              <a:gd name="T76" fmla="*/ 864 w 1282"/>
              <a:gd name="T77" fmla="*/ 758 h 995"/>
              <a:gd name="T78" fmla="*/ 866 w 1282"/>
              <a:gd name="T79" fmla="*/ 759 h 995"/>
              <a:gd name="T80" fmla="*/ 933 w 1282"/>
              <a:gd name="T81" fmla="*/ 745 h 995"/>
              <a:gd name="T82" fmla="*/ 1039 w 1282"/>
              <a:gd name="T83" fmla="*/ 738 h 995"/>
              <a:gd name="T84" fmla="*/ 1111 w 1282"/>
              <a:gd name="T85" fmla="*/ 677 h 995"/>
              <a:gd name="T86" fmla="*/ 1156 w 1282"/>
              <a:gd name="T87" fmla="*/ 689 h 995"/>
              <a:gd name="T88" fmla="*/ 1181 w 1282"/>
              <a:gd name="T89" fmla="*/ 711 h 995"/>
              <a:gd name="T90" fmla="*/ 1211 w 1282"/>
              <a:gd name="T91" fmla="*/ 747 h 995"/>
              <a:gd name="T92" fmla="*/ 1249 w 1282"/>
              <a:gd name="T93" fmla="*/ 726 h 995"/>
              <a:gd name="T94" fmla="*/ 1272 w 1282"/>
              <a:gd name="T95" fmla="*/ 720 h 995"/>
              <a:gd name="T96" fmla="*/ 1272 w 1282"/>
              <a:gd name="T97" fmla="*/ 720 h 995"/>
              <a:gd name="T98" fmla="*/ 1260 w 1282"/>
              <a:gd name="T99" fmla="*/ 647 h 995"/>
              <a:gd name="T100" fmla="*/ 1231 w 1282"/>
              <a:gd name="T101" fmla="*/ 586 h 995"/>
              <a:gd name="T102" fmla="*/ 1172 w 1282"/>
              <a:gd name="T103" fmla="*/ 566 h 995"/>
              <a:gd name="T104" fmla="*/ 1169 w 1282"/>
              <a:gd name="T105" fmla="*/ 505 h 995"/>
              <a:gd name="T106" fmla="*/ 1087 w 1282"/>
              <a:gd name="T107" fmla="*/ 412 h 995"/>
              <a:gd name="T108" fmla="*/ 999 w 1282"/>
              <a:gd name="T109" fmla="*/ 339 h 995"/>
              <a:gd name="T110" fmla="*/ 936 w 1282"/>
              <a:gd name="T111" fmla="*/ 257 h 995"/>
              <a:gd name="T112" fmla="*/ 870 w 1282"/>
              <a:gd name="T113" fmla="*/ 244 h 995"/>
              <a:gd name="T114" fmla="*/ 850 w 1282"/>
              <a:gd name="T115" fmla="*/ 140 h 995"/>
              <a:gd name="T116" fmla="*/ 797 w 1282"/>
              <a:gd name="T117" fmla="*/ 0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2" h="995">
                <a:moveTo>
                  <a:pt x="797" y="0"/>
                </a:moveTo>
                <a:lnTo>
                  <a:pt x="742" y="58"/>
                </a:lnTo>
                <a:cubicBezTo>
                  <a:pt x="742" y="66"/>
                  <a:pt x="745" y="104"/>
                  <a:pt x="739" y="110"/>
                </a:cubicBezTo>
                <a:cubicBezTo>
                  <a:pt x="730" y="118"/>
                  <a:pt x="714" y="104"/>
                  <a:pt x="705" y="107"/>
                </a:cubicBezTo>
                <a:cubicBezTo>
                  <a:pt x="685" y="115"/>
                  <a:pt x="657" y="128"/>
                  <a:pt x="637" y="139"/>
                </a:cubicBezTo>
                <a:cubicBezTo>
                  <a:pt x="603" y="158"/>
                  <a:pt x="621" y="198"/>
                  <a:pt x="566" y="211"/>
                </a:cubicBezTo>
                <a:cubicBezTo>
                  <a:pt x="540" y="217"/>
                  <a:pt x="472" y="224"/>
                  <a:pt x="472" y="255"/>
                </a:cubicBezTo>
                <a:cubicBezTo>
                  <a:pt x="469" y="255"/>
                  <a:pt x="470" y="255"/>
                  <a:pt x="470" y="257"/>
                </a:cubicBezTo>
                <a:cubicBezTo>
                  <a:pt x="454" y="261"/>
                  <a:pt x="407" y="295"/>
                  <a:pt x="391" y="307"/>
                </a:cubicBezTo>
                <a:cubicBezTo>
                  <a:pt x="357" y="330"/>
                  <a:pt x="319" y="346"/>
                  <a:pt x="290" y="375"/>
                </a:cubicBezTo>
                <a:cubicBezTo>
                  <a:pt x="268" y="394"/>
                  <a:pt x="251" y="404"/>
                  <a:pt x="233" y="428"/>
                </a:cubicBezTo>
                <a:cubicBezTo>
                  <a:pt x="228" y="436"/>
                  <a:pt x="202" y="466"/>
                  <a:pt x="197" y="450"/>
                </a:cubicBezTo>
                <a:cubicBezTo>
                  <a:pt x="195" y="444"/>
                  <a:pt x="195" y="415"/>
                  <a:pt x="193" y="413"/>
                </a:cubicBezTo>
                <a:cubicBezTo>
                  <a:pt x="186" y="406"/>
                  <a:pt x="161" y="437"/>
                  <a:pt x="155" y="442"/>
                </a:cubicBezTo>
                <a:cubicBezTo>
                  <a:pt x="142" y="454"/>
                  <a:pt x="114" y="461"/>
                  <a:pt x="96" y="467"/>
                </a:cubicBezTo>
                <a:lnTo>
                  <a:pt x="96" y="467"/>
                </a:lnTo>
                <a:lnTo>
                  <a:pt x="37" y="659"/>
                </a:lnTo>
                <a:lnTo>
                  <a:pt x="0" y="773"/>
                </a:lnTo>
                <a:lnTo>
                  <a:pt x="104" y="907"/>
                </a:lnTo>
                <a:cubicBezTo>
                  <a:pt x="96" y="922"/>
                  <a:pt x="110" y="944"/>
                  <a:pt x="114" y="959"/>
                </a:cubicBezTo>
                <a:cubicBezTo>
                  <a:pt x="119" y="975"/>
                  <a:pt x="150" y="995"/>
                  <a:pt x="167" y="995"/>
                </a:cubicBezTo>
                <a:lnTo>
                  <a:pt x="167" y="995"/>
                </a:lnTo>
                <a:cubicBezTo>
                  <a:pt x="179" y="987"/>
                  <a:pt x="188" y="972"/>
                  <a:pt x="197" y="961"/>
                </a:cubicBezTo>
                <a:cubicBezTo>
                  <a:pt x="214" y="940"/>
                  <a:pt x="230" y="922"/>
                  <a:pt x="256" y="910"/>
                </a:cubicBezTo>
                <a:cubicBezTo>
                  <a:pt x="289" y="894"/>
                  <a:pt x="329" y="897"/>
                  <a:pt x="364" y="890"/>
                </a:cubicBezTo>
                <a:lnTo>
                  <a:pt x="392" y="894"/>
                </a:lnTo>
                <a:lnTo>
                  <a:pt x="392" y="894"/>
                </a:lnTo>
                <a:lnTo>
                  <a:pt x="398" y="828"/>
                </a:lnTo>
                <a:cubicBezTo>
                  <a:pt x="421" y="808"/>
                  <a:pt x="471" y="720"/>
                  <a:pt x="477" y="695"/>
                </a:cubicBezTo>
                <a:cubicBezTo>
                  <a:pt x="518" y="695"/>
                  <a:pt x="568" y="766"/>
                  <a:pt x="603" y="788"/>
                </a:cubicBezTo>
                <a:cubicBezTo>
                  <a:pt x="634" y="808"/>
                  <a:pt x="622" y="824"/>
                  <a:pt x="667" y="822"/>
                </a:cubicBezTo>
                <a:cubicBezTo>
                  <a:pt x="695" y="821"/>
                  <a:pt x="713" y="817"/>
                  <a:pt x="739" y="823"/>
                </a:cubicBezTo>
                <a:cubicBezTo>
                  <a:pt x="739" y="824"/>
                  <a:pt x="742" y="828"/>
                  <a:pt x="743" y="828"/>
                </a:cubicBezTo>
                <a:cubicBezTo>
                  <a:pt x="743" y="831"/>
                  <a:pt x="743" y="831"/>
                  <a:pt x="745" y="831"/>
                </a:cubicBezTo>
                <a:cubicBezTo>
                  <a:pt x="758" y="882"/>
                  <a:pt x="782" y="799"/>
                  <a:pt x="784" y="792"/>
                </a:cubicBezTo>
                <a:cubicBezTo>
                  <a:pt x="792" y="769"/>
                  <a:pt x="828" y="734"/>
                  <a:pt x="853" y="741"/>
                </a:cubicBezTo>
                <a:lnTo>
                  <a:pt x="853" y="743"/>
                </a:lnTo>
                <a:cubicBezTo>
                  <a:pt x="855" y="743"/>
                  <a:pt x="855" y="744"/>
                  <a:pt x="857" y="745"/>
                </a:cubicBezTo>
                <a:cubicBezTo>
                  <a:pt x="858" y="749"/>
                  <a:pt x="863" y="753"/>
                  <a:pt x="864" y="758"/>
                </a:cubicBezTo>
                <a:cubicBezTo>
                  <a:pt x="866" y="758"/>
                  <a:pt x="866" y="758"/>
                  <a:pt x="866" y="759"/>
                </a:cubicBezTo>
                <a:cubicBezTo>
                  <a:pt x="902" y="768"/>
                  <a:pt x="906" y="748"/>
                  <a:pt x="933" y="745"/>
                </a:cubicBezTo>
                <a:cubicBezTo>
                  <a:pt x="957" y="650"/>
                  <a:pt x="999" y="769"/>
                  <a:pt x="1039" y="738"/>
                </a:cubicBezTo>
                <a:cubicBezTo>
                  <a:pt x="1064" y="709"/>
                  <a:pt x="1073" y="686"/>
                  <a:pt x="1111" y="677"/>
                </a:cubicBezTo>
                <a:cubicBezTo>
                  <a:pt x="1125" y="674"/>
                  <a:pt x="1144" y="685"/>
                  <a:pt x="1156" y="689"/>
                </a:cubicBezTo>
                <a:cubicBezTo>
                  <a:pt x="1167" y="693"/>
                  <a:pt x="1176" y="709"/>
                  <a:pt x="1181" y="711"/>
                </a:cubicBezTo>
                <a:cubicBezTo>
                  <a:pt x="1181" y="723"/>
                  <a:pt x="1200" y="743"/>
                  <a:pt x="1211" y="747"/>
                </a:cubicBezTo>
                <a:cubicBezTo>
                  <a:pt x="1232" y="755"/>
                  <a:pt x="1228" y="726"/>
                  <a:pt x="1249" y="726"/>
                </a:cubicBezTo>
                <a:lnTo>
                  <a:pt x="1272" y="720"/>
                </a:lnTo>
                <a:lnTo>
                  <a:pt x="1272" y="720"/>
                </a:lnTo>
                <a:cubicBezTo>
                  <a:pt x="1278" y="698"/>
                  <a:pt x="1282" y="661"/>
                  <a:pt x="1260" y="647"/>
                </a:cubicBezTo>
                <a:cubicBezTo>
                  <a:pt x="1232" y="630"/>
                  <a:pt x="1239" y="615"/>
                  <a:pt x="1231" y="586"/>
                </a:cubicBezTo>
                <a:cubicBezTo>
                  <a:pt x="1220" y="583"/>
                  <a:pt x="1178" y="575"/>
                  <a:pt x="1172" y="566"/>
                </a:cubicBezTo>
                <a:cubicBezTo>
                  <a:pt x="1155" y="542"/>
                  <a:pt x="1167" y="530"/>
                  <a:pt x="1169" y="505"/>
                </a:cubicBezTo>
                <a:cubicBezTo>
                  <a:pt x="1173" y="442"/>
                  <a:pt x="1123" y="452"/>
                  <a:pt x="1087" y="412"/>
                </a:cubicBezTo>
                <a:cubicBezTo>
                  <a:pt x="1063" y="380"/>
                  <a:pt x="1042" y="342"/>
                  <a:pt x="999" y="339"/>
                </a:cubicBezTo>
                <a:cubicBezTo>
                  <a:pt x="934" y="334"/>
                  <a:pt x="942" y="310"/>
                  <a:pt x="936" y="257"/>
                </a:cubicBezTo>
                <a:cubicBezTo>
                  <a:pt x="934" y="240"/>
                  <a:pt x="882" y="238"/>
                  <a:pt x="870" y="244"/>
                </a:cubicBezTo>
                <a:cubicBezTo>
                  <a:pt x="832" y="263"/>
                  <a:pt x="842" y="159"/>
                  <a:pt x="850" y="140"/>
                </a:cubicBezTo>
                <a:cubicBezTo>
                  <a:pt x="872" y="81"/>
                  <a:pt x="844" y="34"/>
                  <a:pt x="797"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4" name="Freeform 28"/>
          <p:cNvSpPr>
            <a:spLocks/>
          </p:cNvSpPr>
          <p:nvPr/>
        </p:nvSpPr>
        <p:spPr bwMode="auto">
          <a:xfrm>
            <a:off x="16886238" y="25707606"/>
            <a:ext cx="206375" cy="234513"/>
          </a:xfrm>
          <a:custGeom>
            <a:avLst/>
            <a:gdLst>
              <a:gd name="T0" fmla="*/ 189 w 574"/>
              <a:gd name="T1" fmla="*/ 42 h 683"/>
              <a:gd name="T2" fmla="*/ 258 w 574"/>
              <a:gd name="T3" fmla="*/ 26 h 683"/>
              <a:gd name="T4" fmla="*/ 286 w 574"/>
              <a:gd name="T5" fmla="*/ 22 h 683"/>
              <a:gd name="T6" fmla="*/ 342 w 574"/>
              <a:gd name="T7" fmla="*/ 30 h 683"/>
              <a:gd name="T8" fmla="*/ 370 w 574"/>
              <a:gd name="T9" fmla="*/ 31 h 683"/>
              <a:gd name="T10" fmla="*/ 406 w 574"/>
              <a:gd name="T11" fmla="*/ 17 h 683"/>
              <a:gd name="T12" fmla="*/ 458 w 574"/>
              <a:gd name="T13" fmla="*/ 0 h 683"/>
              <a:gd name="T14" fmla="*/ 458 w 574"/>
              <a:gd name="T15" fmla="*/ 0 h 683"/>
              <a:gd name="T16" fmla="*/ 550 w 574"/>
              <a:gd name="T17" fmla="*/ 86 h 683"/>
              <a:gd name="T18" fmla="*/ 546 w 574"/>
              <a:gd name="T19" fmla="*/ 247 h 683"/>
              <a:gd name="T20" fmla="*/ 557 w 574"/>
              <a:gd name="T21" fmla="*/ 335 h 683"/>
              <a:gd name="T22" fmla="*/ 481 w 574"/>
              <a:gd name="T23" fmla="*/ 471 h 683"/>
              <a:gd name="T24" fmla="*/ 453 w 574"/>
              <a:gd name="T25" fmla="*/ 642 h 683"/>
              <a:gd name="T26" fmla="*/ 453 w 574"/>
              <a:gd name="T27" fmla="*/ 642 h 683"/>
              <a:gd name="T28" fmla="*/ 404 w 574"/>
              <a:gd name="T29" fmla="*/ 638 h 683"/>
              <a:gd name="T30" fmla="*/ 362 w 574"/>
              <a:gd name="T31" fmla="*/ 638 h 683"/>
              <a:gd name="T32" fmla="*/ 314 w 574"/>
              <a:gd name="T33" fmla="*/ 642 h 683"/>
              <a:gd name="T34" fmla="*/ 232 w 574"/>
              <a:gd name="T35" fmla="*/ 648 h 683"/>
              <a:gd name="T36" fmla="*/ 176 w 574"/>
              <a:gd name="T37" fmla="*/ 652 h 683"/>
              <a:gd name="T38" fmla="*/ 155 w 574"/>
              <a:gd name="T39" fmla="*/ 657 h 683"/>
              <a:gd name="T40" fmla="*/ 155 w 574"/>
              <a:gd name="T41" fmla="*/ 657 h 683"/>
              <a:gd name="T42" fmla="*/ 51 w 574"/>
              <a:gd name="T43" fmla="*/ 683 h 683"/>
              <a:gd name="T44" fmla="*/ 51 w 574"/>
              <a:gd name="T45" fmla="*/ 683 h 683"/>
              <a:gd name="T46" fmla="*/ 0 w 574"/>
              <a:gd name="T47" fmla="*/ 583 h 683"/>
              <a:gd name="T48" fmla="*/ 49 w 574"/>
              <a:gd name="T49" fmla="*/ 495 h 683"/>
              <a:gd name="T50" fmla="*/ 96 w 574"/>
              <a:gd name="T51" fmla="*/ 399 h 683"/>
              <a:gd name="T52" fmla="*/ 138 w 574"/>
              <a:gd name="T53" fmla="*/ 370 h 683"/>
              <a:gd name="T54" fmla="*/ 162 w 574"/>
              <a:gd name="T55" fmla="*/ 302 h 683"/>
              <a:gd name="T56" fmla="*/ 201 w 574"/>
              <a:gd name="T57" fmla="*/ 250 h 683"/>
              <a:gd name="T58" fmla="*/ 176 w 574"/>
              <a:gd name="T59" fmla="*/ 187 h 683"/>
              <a:gd name="T60" fmla="*/ 189 w 574"/>
              <a:gd name="T61" fmla="*/ 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74" h="683">
                <a:moveTo>
                  <a:pt x="189" y="42"/>
                </a:moveTo>
                <a:lnTo>
                  <a:pt x="258" y="26"/>
                </a:lnTo>
                <a:cubicBezTo>
                  <a:pt x="268" y="26"/>
                  <a:pt x="274" y="24"/>
                  <a:pt x="286" y="22"/>
                </a:cubicBezTo>
                <a:cubicBezTo>
                  <a:pt x="304" y="18"/>
                  <a:pt x="324" y="29"/>
                  <a:pt x="342" y="30"/>
                </a:cubicBezTo>
                <a:cubicBezTo>
                  <a:pt x="351" y="31"/>
                  <a:pt x="360" y="34"/>
                  <a:pt x="370" y="31"/>
                </a:cubicBezTo>
                <a:cubicBezTo>
                  <a:pt x="382" y="27"/>
                  <a:pt x="394" y="22"/>
                  <a:pt x="406" y="17"/>
                </a:cubicBezTo>
                <a:lnTo>
                  <a:pt x="458" y="0"/>
                </a:lnTo>
                <a:lnTo>
                  <a:pt x="458" y="0"/>
                </a:lnTo>
                <a:cubicBezTo>
                  <a:pt x="475" y="42"/>
                  <a:pt x="546" y="47"/>
                  <a:pt x="550" y="86"/>
                </a:cubicBezTo>
                <a:cubicBezTo>
                  <a:pt x="557" y="142"/>
                  <a:pt x="546" y="192"/>
                  <a:pt x="546" y="247"/>
                </a:cubicBezTo>
                <a:cubicBezTo>
                  <a:pt x="546" y="276"/>
                  <a:pt x="574" y="304"/>
                  <a:pt x="557" y="335"/>
                </a:cubicBezTo>
                <a:cubicBezTo>
                  <a:pt x="532" y="380"/>
                  <a:pt x="495" y="418"/>
                  <a:pt x="481" y="471"/>
                </a:cubicBezTo>
                <a:lnTo>
                  <a:pt x="453" y="642"/>
                </a:lnTo>
                <a:lnTo>
                  <a:pt x="453" y="642"/>
                </a:lnTo>
                <a:lnTo>
                  <a:pt x="404" y="638"/>
                </a:lnTo>
                <a:cubicBezTo>
                  <a:pt x="393" y="642"/>
                  <a:pt x="374" y="638"/>
                  <a:pt x="362" y="638"/>
                </a:cubicBezTo>
                <a:cubicBezTo>
                  <a:pt x="346" y="638"/>
                  <a:pt x="329" y="640"/>
                  <a:pt x="314" y="642"/>
                </a:cubicBezTo>
                <a:cubicBezTo>
                  <a:pt x="289" y="646"/>
                  <a:pt x="256" y="648"/>
                  <a:pt x="232" y="648"/>
                </a:cubicBezTo>
                <a:cubicBezTo>
                  <a:pt x="212" y="648"/>
                  <a:pt x="197" y="656"/>
                  <a:pt x="176" y="652"/>
                </a:cubicBezTo>
                <a:lnTo>
                  <a:pt x="155" y="657"/>
                </a:lnTo>
                <a:lnTo>
                  <a:pt x="155" y="657"/>
                </a:lnTo>
                <a:lnTo>
                  <a:pt x="51" y="683"/>
                </a:lnTo>
                <a:lnTo>
                  <a:pt x="51" y="683"/>
                </a:lnTo>
                <a:cubicBezTo>
                  <a:pt x="51" y="630"/>
                  <a:pt x="57" y="597"/>
                  <a:pt x="0" y="583"/>
                </a:cubicBezTo>
                <a:cubicBezTo>
                  <a:pt x="0" y="563"/>
                  <a:pt x="39" y="516"/>
                  <a:pt x="49" y="495"/>
                </a:cubicBezTo>
                <a:cubicBezTo>
                  <a:pt x="62" y="468"/>
                  <a:pt x="77" y="423"/>
                  <a:pt x="96" y="399"/>
                </a:cubicBezTo>
                <a:cubicBezTo>
                  <a:pt x="109" y="383"/>
                  <a:pt x="129" y="386"/>
                  <a:pt x="138" y="370"/>
                </a:cubicBezTo>
                <a:cubicBezTo>
                  <a:pt x="147" y="354"/>
                  <a:pt x="159" y="320"/>
                  <a:pt x="162" y="302"/>
                </a:cubicBezTo>
                <a:cubicBezTo>
                  <a:pt x="166" y="302"/>
                  <a:pt x="201" y="254"/>
                  <a:pt x="201" y="250"/>
                </a:cubicBezTo>
                <a:cubicBezTo>
                  <a:pt x="199" y="224"/>
                  <a:pt x="165" y="215"/>
                  <a:pt x="176" y="187"/>
                </a:cubicBezTo>
                <a:lnTo>
                  <a:pt x="189" y="42"/>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5" name="Freeform 29"/>
          <p:cNvSpPr>
            <a:spLocks/>
          </p:cNvSpPr>
          <p:nvPr/>
        </p:nvSpPr>
        <p:spPr bwMode="auto">
          <a:xfrm>
            <a:off x="16889413" y="25990534"/>
            <a:ext cx="58738" cy="99857"/>
          </a:xfrm>
          <a:custGeom>
            <a:avLst/>
            <a:gdLst>
              <a:gd name="T0" fmla="*/ 31 w 166"/>
              <a:gd name="T1" fmla="*/ 291 h 291"/>
              <a:gd name="T2" fmla="*/ 108 w 166"/>
              <a:gd name="T3" fmla="*/ 184 h 291"/>
              <a:gd name="T4" fmla="*/ 140 w 166"/>
              <a:gd name="T5" fmla="*/ 136 h 291"/>
              <a:gd name="T6" fmla="*/ 158 w 166"/>
              <a:gd name="T7" fmla="*/ 72 h 291"/>
              <a:gd name="T8" fmla="*/ 145 w 166"/>
              <a:gd name="T9" fmla="*/ 6 h 291"/>
              <a:gd name="T10" fmla="*/ 145 w 166"/>
              <a:gd name="T11" fmla="*/ 3 h 291"/>
              <a:gd name="T12" fmla="*/ 108 w 166"/>
              <a:gd name="T13" fmla="*/ 0 h 291"/>
              <a:gd name="T14" fmla="*/ 53 w 166"/>
              <a:gd name="T15" fmla="*/ 43 h 291"/>
              <a:gd name="T16" fmla="*/ 36 w 166"/>
              <a:gd name="T17" fmla="*/ 56 h 291"/>
              <a:gd name="T18" fmla="*/ 0 w 166"/>
              <a:gd name="T19" fmla="*/ 59 h 291"/>
              <a:gd name="T20" fmla="*/ 0 w 166"/>
              <a:gd name="T21" fmla="*/ 59 h 291"/>
              <a:gd name="T22" fmla="*/ 29 w 166"/>
              <a:gd name="T23" fmla="*/ 95 h 291"/>
              <a:gd name="T24" fmla="*/ 30 w 166"/>
              <a:gd name="T25" fmla="*/ 169 h 291"/>
              <a:gd name="T26" fmla="*/ 31 w 166"/>
              <a:gd name="T27" fmla="*/ 269 h 291"/>
              <a:gd name="T28" fmla="*/ 31 w 166"/>
              <a:gd name="T29" fmla="*/ 291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6" h="291">
                <a:moveTo>
                  <a:pt x="31" y="291"/>
                </a:moveTo>
                <a:cubicBezTo>
                  <a:pt x="68" y="268"/>
                  <a:pt x="97" y="224"/>
                  <a:pt x="108" y="184"/>
                </a:cubicBezTo>
                <a:cubicBezTo>
                  <a:pt x="114" y="161"/>
                  <a:pt x="125" y="152"/>
                  <a:pt x="140" y="136"/>
                </a:cubicBezTo>
                <a:cubicBezTo>
                  <a:pt x="163" y="111"/>
                  <a:pt x="166" y="105"/>
                  <a:pt x="158" y="72"/>
                </a:cubicBezTo>
                <a:lnTo>
                  <a:pt x="145" y="6"/>
                </a:lnTo>
                <a:lnTo>
                  <a:pt x="145" y="3"/>
                </a:lnTo>
                <a:lnTo>
                  <a:pt x="108" y="0"/>
                </a:lnTo>
                <a:cubicBezTo>
                  <a:pt x="81" y="0"/>
                  <a:pt x="65" y="22"/>
                  <a:pt x="53" y="43"/>
                </a:cubicBezTo>
                <a:cubicBezTo>
                  <a:pt x="49" y="49"/>
                  <a:pt x="42" y="53"/>
                  <a:pt x="36" y="56"/>
                </a:cubicBezTo>
                <a:cubicBezTo>
                  <a:pt x="23" y="62"/>
                  <a:pt x="13" y="55"/>
                  <a:pt x="0" y="59"/>
                </a:cubicBezTo>
                <a:lnTo>
                  <a:pt x="0" y="59"/>
                </a:lnTo>
                <a:cubicBezTo>
                  <a:pt x="7" y="74"/>
                  <a:pt x="24" y="80"/>
                  <a:pt x="29" y="95"/>
                </a:cubicBezTo>
                <a:cubicBezTo>
                  <a:pt x="37" y="118"/>
                  <a:pt x="33" y="145"/>
                  <a:pt x="30" y="169"/>
                </a:cubicBezTo>
                <a:cubicBezTo>
                  <a:pt x="26" y="201"/>
                  <a:pt x="23" y="237"/>
                  <a:pt x="31" y="269"/>
                </a:cubicBezTo>
                <a:lnTo>
                  <a:pt x="31" y="291"/>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6" name="Freeform 30"/>
          <p:cNvSpPr>
            <a:spLocks/>
          </p:cNvSpPr>
          <p:nvPr/>
        </p:nvSpPr>
        <p:spPr bwMode="auto">
          <a:xfrm>
            <a:off x="16878300" y="25933041"/>
            <a:ext cx="63500" cy="78675"/>
          </a:xfrm>
          <a:custGeom>
            <a:avLst/>
            <a:gdLst>
              <a:gd name="T0" fmla="*/ 176 w 176"/>
              <a:gd name="T1" fmla="*/ 0 h 229"/>
              <a:gd name="T2" fmla="*/ 175 w 176"/>
              <a:gd name="T3" fmla="*/ 173 h 229"/>
              <a:gd name="T4" fmla="*/ 175 w 176"/>
              <a:gd name="T5" fmla="*/ 170 h 229"/>
              <a:gd name="T6" fmla="*/ 138 w 176"/>
              <a:gd name="T7" fmla="*/ 167 h 229"/>
              <a:gd name="T8" fmla="*/ 83 w 176"/>
              <a:gd name="T9" fmla="*/ 210 h 229"/>
              <a:gd name="T10" fmla="*/ 66 w 176"/>
              <a:gd name="T11" fmla="*/ 223 h 229"/>
              <a:gd name="T12" fmla="*/ 30 w 176"/>
              <a:gd name="T13" fmla="*/ 226 h 229"/>
              <a:gd name="T14" fmla="*/ 30 w 176"/>
              <a:gd name="T15" fmla="*/ 226 h 229"/>
              <a:gd name="T16" fmla="*/ 0 w 176"/>
              <a:gd name="T17" fmla="*/ 135 h 229"/>
              <a:gd name="T18" fmla="*/ 72 w 176"/>
              <a:gd name="T19" fmla="*/ 26 h 229"/>
              <a:gd name="T20" fmla="*/ 72 w 176"/>
              <a:gd name="T21" fmla="*/ 26 h 229"/>
              <a:gd name="T22" fmla="*/ 176 w 176"/>
              <a:gd name="T23"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 h="229">
                <a:moveTo>
                  <a:pt x="176" y="0"/>
                </a:moveTo>
                <a:lnTo>
                  <a:pt x="175" y="173"/>
                </a:lnTo>
                <a:lnTo>
                  <a:pt x="175" y="170"/>
                </a:lnTo>
                <a:lnTo>
                  <a:pt x="138" y="167"/>
                </a:lnTo>
                <a:cubicBezTo>
                  <a:pt x="111" y="167"/>
                  <a:pt x="95" y="189"/>
                  <a:pt x="83" y="210"/>
                </a:cubicBezTo>
                <a:cubicBezTo>
                  <a:pt x="79" y="216"/>
                  <a:pt x="72" y="220"/>
                  <a:pt x="66" y="223"/>
                </a:cubicBezTo>
                <a:cubicBezTo>
                  <a:pt x="53" y="229"/>
                  <a:pt x="43" y="222"/>
                  <a:pt x="30" y="226"/>
                </a:cubicBezTo>
                <a:lnTo>
                  <a:pt x="30" y="226"/>
                </a:lnTo>
                <a:lnTo>
                  <a:pt x="0" y="135"/>
                </a:lnTo>
                <a:lnTo>
                  <a:pt x="72" y="26"/>
                </a:lnTo>
                <a:lnTo>
                  <a:pt x="72" y="26"/>
                </a:lnTo>
                <a:lnTo>
                  <a:pt x="176" y="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7" name="Freeform 31"/>
          <p:cNvSpPr>
            <a:spLocks/>
          </p:cNvSpPr>
          <p:nvPr/>
        </p:nvSpPr>
        <p:spPr bwMode="auto">
          <a:xfrm>
            <a:off x="17000538" y="26296158"/>
            <a:ext cx="103188" cy="343448"/>
          </a:xfrm>
          <a:custGeom>
            <a:avLst/>
            <a:gdLst>
              <a:gd name="T0" fmla="*/ 49 w 289"/>
              <a:gd name="T1" fmla="*/ 0 h 995"/>
              <a:gd name="T2" fmla="*/ 178 w 289"/>
              <a:gd name="T3" fmla="*/ 79 h 995"/>
              <a:gd name="T4" fmla="*/ 204 w 289"/>
              <a:gd name="T5" fmla="*/ 142 h 995"/>
              <a:gd name="T6" fmla="*/ 206 w 289"/>
              <a:gd name="T7" fmla="*/ 241 h 995"/>
              <a:gd name="T8" fmla="*/ 195 w 289"/>
              <a:gd name="T9" fmla="*/ 292 h 995"/>
              <a:gd name="T10" fmla="*/ 195 w 289"/>
              <a:gd name="T11" fmla="*/ 292 h 995"/>
              <a:gd name="T12" fmla="*/ 193 w 289"/>
              <a:gd name="T13" fmla="*/ 337 h 995"/>
              <a:gd name="T14" fmla="*/ 192 w 289"/>
              <a:gd name="T15" fmla="*/ 456 h 995"/>
              <a:gd name="T16" fmla="*/ 256 w 289"/>
              <a:gd name="T17" fmla="*/ 524 h 995"/>
              <a:gd name="T18" fmla="*/ 266 w 289"/>
              <a:gd name="T19" fmla="*/ 803 h 995"/>
              <a:gd name="T20" fmla="*/ 212 w 289"/>
              <a:gd name="T21" fmla="*/ 995 h 995"/>
              <a:gd name="T22" fmla="*/ 186 w 289"/>
              <a:gd name="T23" fmla="*/ 928 h 995"/>
              <a:gd name="T24" fmla="*/ 158 w 289"/>
              <a:gd name="T25" fmla="*/ 844 h 995"/>
              <a:gd name="T26" fmla="*/ 160 w 289"/>
              <a:gd name="T27" fmla="*/ 664 h 995"/>
              <a:gd name="T28" fmla="*/ 92 w 289"/>
              <a:gd name="T29" fmla="*/ 634 h 995"/>
              <a:gd name="T30" fmla="*/ 61 w 289"/>
              <a:gd name="T31" fmla="*/ 588 h 995"/>
              <a:gd name="T32" fmla="*/ 17 w 289"/>
              <a:gd name="T33" fmla="*/ 571 h 995"/>
              <a:gd name="T34" fmla="*/ 17 w 289"/>
              <a:gd name="T35" fmla="*/ 571 h 995"/>
              <a:gd name="T36" fmla="*/ 11 w 289"/>
              <a:gd name="T37" fmla="*/ 511 h 995"/>
              <a:gd name="T38" fmla="*/ 70 w 289"/>
              <a:gd name="T39" fmla="*/ 427 h 995"/>
              <a:gd name="T40" fmla="*/ 61 w 289"/>
              <a:gd name="T41" fmla="*/ 310 h 995"/>
              <a:gd name="T42" fmla="*/ 75 w 289"/>
              <a:gd name="T43" fmla="*/ 217 h 995"/>
              <a:gd name="T44" fmla="*/ 116 w 289"/>
              <a:gd name="T45" fmla="*/ 204 h 995"/>
              <a:gd name="T46" fmla="*/ 111 w 289"/>
              <a:gd name="T47" fmla="*/ 119 h 995"/>
              <a:gd name="T48" fmla="*/ 43 w 289"/>
              <a:gd name="T49" fmla="*/ 41 h 995"/>
              <a:gd name="T50" fmla="*/ 49 w 289"/>
              <a:gd name="T51" fmla="*/ 0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9" h="995">
                <a:moveTo>
                  <a:pt x="49" y="0"/>
                </a:moveTo>
                <a:cubicBezTo>
                  <a:pt x="110" y="8"/>
                  <a:pt x="137" y="38"/>
                  <a:pt x="178" y="79"/>
                </a:cubicBezTo>
                <a:cubicBezTo>
                  <a:pt x="187" y="88"/>
                  <a:pt x="204" y="129"/>
                  <a:pt x="204" y="142"/>
                </a:cubicBezTo>
                <a:cubicBezTo>
                  <a:pt x="206" y="175"/>
                  <a:pt x="206" y="208"/>
                  <a:pt x="206" y="241"/>
                </a:cubicBezTo>
                <a:lnTo>
                  <a:pt x="195" y="292"/>
                </a:lnTo>
                <a:lnTo>
                  <a:pt x="195" y="292"/>
                </a:lnTo>
                <a:lnTo>
                  <a:pt x="193" y="337"/>
                </a:lnTo>
                <a:lnTo>
                  <a:pt x="192" y="456"/>
                </a:lnTo>
                <a:cubicBezTo>
                  <a:pt x="192" y="509"/>
                  <a:pt x="225" y="497"/>
                  <a:pt x="256" y="524"/>
                </a:cubicBezTo>
                <a:cubicBezTo>
                  <a:pt x="289" y="554"/>
                  <a:pt x="282" y="761"/>
                  <a:pt x="266" y="803"/>
                </a:cubicBezTo>
                <a:cubicBezTo>
                  <a:pt x="242" y="864"/>
                  <a:pt x="212" y="926"/>
                  <a:pt x="212" y="995"/>
                </a:cubicBezTo>
                <a:cubicBezTo>
                  <a:pt x="207" y="995"/>
                  <a:pt x="190" y="937"/>
                  <a:pt x="186" y="928"/>
                </a:cubicBezTo>
                <a:cubicBezTo>
                  <a:pt x="174" y="900"/>
                  <a:pt x="168" y="872"/>
                  <a:pt x="158" y="844"/>
                </a:cubicBezTo>
                <a:cubicBezTo>
                  <a:pt x="132" y="771"/>
                  <a:pt x="173" y="735"/>
                  <a:pt x="160" y="664"/>
                </a:cubicBezTo>
                <a:cubicBezTo>
                  <a:pt x="146" y="594"/>
                  <a:pt x="113" y="649"/>
                  <a:pt x="92" y="634"/>
                </a:cubicBezTo>
                <a:cubicBezTo>
                  <a:pt x="81" y="626"/>
                  <a:pt x="70" y="600"/>
                  <a:pt x="61" y="588"/>
                </a:cubicBezTo>
                <a:lnTo>
                  <a:pt x="17" y="571"/>
                </a:lnTo>
                <a:lnTo>
                  <a:pt x="17" y="571"/>
                </a:lnTo>
                <a:cubicBezTo>
                  <a:pt x="13" y="551"/>
                  <a:pt x="0" y="534"/>
                  <a:pt x="11" y="511"/>
                </a:cubicBezTo>
                <a:cubicBezTo>
                  <a:pt x="25" y="480"/>
                  <a:pt x="53" y="455"/>
                  <a:pt x="70" y="427"/>
                </a:cubicBezTo>
                <a:cubicBezTo>
                  <a:pt x="105" y="371"/>
                  <a:pt x="54" y="364"/>
                  <a:pt x="61" y="310"/>
                </a:cubicBezTo>
                <a:cubicBezTo>
                  <a:pt x="73" y="292"/>
                  <a:pt x="62" y="224"/>
                  <a:pt x="75" y="217"/>
                </a:cubicBezTo>
                <a:cubicBezTo>
                  <a:pt x="91" y="207"/>
                  <a:pt x="106" y="223"/>
                  <a:pt x="116" y="204"/>
                </a:cubicBezTo>
                <a:cubicBezTo>
                  <a:pt x="131" y="174"/>
                  <a:pt x="123" y="146"/>
                  <a:pt x="111" y="119"/>
                </a:cubicBezTo>
                <a:cubicBezTo>
                  <a:pt x="98" y="89"/>
                  <a:pt x="55" y="78"/>
                  <a:pt x="43" y="41"/>
                </a:cubicBezTo>
                <a:lnTo>
                  <a:pt x="49" y="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8" name="Freeform 32"/>
          <p:cNvSpPr>
            <a:spLocks/>
          </p:cNvSpPr>
          <p:nvPr/>
        </p:nvSpPr>
        <p:spPr bwMode="auto">
          <a:xfrm>
            <a:off x="16897350" y="25926989"/>
            <a:ext cx="381000" cy="488695"/>
          </a:xfrm>
          <a:custGeom>
            <a:avLst/>
            <a:gdLst>
              <a:gd name="T0" fmla="*/ 8 w 1056"/>
              <a:gd name="T1" fmla="*/ 477 h 1423"/>
              <a:gd name="T2" fmla="*/ 85 w 1056"/>
              <a:gd name="T3" fmla="*/ 370 h 1423"/>
              <a:gd name="T4" fmla="*/ 117 w 1056"/>
              <a:gd name="T5" fmla="*/ 322 h 1423"/>
              <a:gd name="T6" fmla="*/ 135 w 1056"/>
              <a:gd name="T7" fmla="*/ 258 h 1423"/>
              <a:gd name="T8" fmla="*/ 122 w 1056"/>
              <a:gd name="T9" fmla="*/ 192 h 1423"/>
              <a:gd name="T10" fmla="*/ 122 w 1056"/>
              <a:gd name="T11" fmla="*/ 192 h 1423"/>
              <a:gd name="T12" fmla="*/ 123 w 1056"/>
              <a:gd name="T13" fmla="*/ 19 h 1423"/>
              <a:gd name="T14" fmla="*/ 123 w 1056"/>
              <a:gd name="T15" fmla="*/ 19 h 1423"/>
              <a:gd name="T16" fmla="*/ 144 w 1056"/>
              <a:gd name="T17" fmla="*/ 14 h 1423"/>
              <a:gd name="T18" fmla="*/ 200 w 1056"/>
              <a:gd name="T19" fmla="*/ 10 h 1423"/>
              <a:gd name="T20" fmla="*/ 282 w 1056"/>
              <a:gd name="T21" fmla="*/ 4 h 1423"/>
              <a:gd name="T22" fmla="*/ 330 w 1056"/>
              <a:gd name="T23" fmla="*/ 0 h 1423"/>
              <a:gd name="T24" fmla="*/ 372 w 1056"/>
              <a:gd name="T25" fmla="*/ 0 h 1423"/>
              <a:gd name="T26" fmla="*/ 421 w 1056"/>
              <a:gd name="T27" fmla="*/ 4 h 1423"/>
              <a:gd name="T28" fmla="*/ 421 w 1056"/>
              <a:gd name="T29" fmla="*/ 4 h 1423"/>
              <a:gd name="T30" fmla="*/ 516 w 1056"/>
              <a:gd name="T31" fmla="*/ 36 h 1423"/>
              <a:gd name="T32" fmla="*/ 597 w 1056"/>
              <a:gd name="T33" fmla="*/ 105 h 1423"/>
              <a:gd name="T34" fmla="*/ 786 w 1056"/>
              <a:gd name="T35" fmla="*/ 246 h 1423"/>
              <a:gd name="T36" fmla="*/ 822 w 1056"/>
              <a:gd name="T37" fmla="*/ 363 h 1423"/>
              <a:gd name="T38" fmla="*/ 962 w 1056"/>
              <a:gd name="T39" fmla="*/ 446 h 1423"/>
              <a:gd name="T40" fmla="*/ 962 w 1056"/>
              <a:gd name="T41" fmla="*/ 446 h 1423"/>
              <a:gd name="T42" fmla="*/ 921 w 1056"/>
              <a:gd name="T43" fmla="*/ 679 h 1423"/>
              <a:gd name="T44" fmla="*/ 922 w 1056"/>
              <a:gd name="T45" fmla="*/ 681 h 1423"/>
              <a:gd name="T46" fmla="*/ 925 w 1056"/>
              <a:gd name="T47" fmla="*/ 682 h 1423"/>
              <a:gd name="T48" fmla="*/ 929 w 1056"/>
              <a:gd name="T49" fmla="*/ 699 h 1423"/>
              <a:gd name="T50" fmla="*/ 937 w 1056"/>
              <a:gd name="T51" fmla="*/ 713 h 1423"/>
              <a:gd name="T52" fmla="*/ 957 w 1056"/>
              <a:gd name="T53" fmla="*/ 642 h 1423"/>
              <a:gd name="T54" fmla="*/ 981 w 1056"/>
              <a:gd name="T55" fmla="*/ 699 h 1423"/>
              <a:gd name="T56" fmla="*/ 948 w 1056"/>
              <a:gd name="T57" fmla="*/ 717 h 1423"/>
              <a:gd name="T58" fmla="*/ 945 w 1056"/>
              <a:gd name="T59" fmla="*/ 722 h 1423"/>
              <a:gd name="T60" fmla="*/ 955 w 1056"/>
              <a:gd name="T61" fmla="*/ 833 h 1423"/>
              <a:gd name="T62" fmla="*/ 978 w 1056"/>
              <a:gd name="T63" fmla="*/ 877 h 1423"/>
              <a:gd name="T64" fmla="*/ 961 w 1056"/>
              <a:gd name="T65" fmla="*/ 980 h 1423"/>
              <a:gd name="T66" fmla="*/ 973 w 1056"/>
              <a:gd name="T67" fmla="*/ 1056 h 1423"/>
              <a:gd name="T68" fmla="*/ 997 w 1056"/>
              <a:gd name="T69" fmla="*/ 1148 h 1423"/>
              <a:gd name="T70" fmla="*/ 1056 w 1056"/>
              <a:gd name="T71" fmla="*/ 1209 h 1423"/>
              <a:gd name="T72" fmla="*/ 1056 w 1056"/>
              <a:gd name="T73" fmla="*/ 1209 h 1423"/>
              <a:gd name="T74" fmla="*/ 987 w 1056"/>
              <a:gd name="T75" fmla="*/ 1254 h 1423"/>
              <a:gd name="T76" fmla="*/ 897 w 1056"/>
              <a:gd name="T77" fmla="*/ 1308 h 1423"/>
              <a:gd name="T78" fmla="*/ 852 w 1056"/>
              <a:gd name="T79" fmla="*/ 1309 h 1423"/>
              <a:gd name="T80" fmla="*/ 807 w 1056"/>
              <a:gd name="T81" fmla="*/ 1342 h 1423"/>
              <a:gd name="T82" fmla="*/ 639 w 1056"/>
              <a:gd name="T83" fmla="*/ 1359 h 1423"/>
              <a:gd name="T84" fmla="*/ 582 w 1056"/>
              <a:gd name="T85" fmla="*/ 1331 h 1423"/>
              <a:gd name="T86" fmla="*/ 518 w 1056"/>
              <a:gd name="T87" fmla="*/ 1350 h 1423"/>
              <a:gd name="T88" fmla="*/ 481 w 1056"/>
              <a:gd name="T89" fmla="*/ 1368 h 1423"/>
              <a:gd name="T90" fmla="*/ 481 w 1056"/>
              <a:gd name="T91" fmla="*/ 1368 h 1423"/>
              <a:gd name="T92" fmla="*/ 492 w 1056"/>
              <a:gd name="T93" fmla="*/ 1317 h 1423"/>
              <a:gd name="T94" fmla="*/ 490 w 1056"/>
              <a:gd name="T95" fmla="*/ 1218 h 1423"/>
              <a:gd name="T96" fmla="*/ 464 w 1056"/>
              <a:gd name="T97" fmla="*/ 1155 h 1423"/>
              <a:gd name="T98" fmla="*/ 335 w 1056"/>
              <a:gd name="T99" fmla="*/ 1076 h 1423"/>
              <a:gd name="T100" fmla="*/ 335 w 1056"/>
              <a:gd name="T101" fmla="*/ 1076 h 1423"/>
              <a:gd name="T102" fmla="*/ 286 w 1056"/>
              <a:gd name="T103" fmla="*/ 1049 h 1423"/>
              <a:gd name="T104" fmla="*/ 251 w 1056"/>
              <a:gd name="T105" fmla="*/ 1031 h 1423"/>
              <a:gd name="T106" fmla="*/ 183 w 1056"/>
              <a:gd name="T107" fmla="*/ 994 h 1423"/>
              <a:gd name="T108" fmla="*/ 115 w 1056"/>
              <a:gd name="T109" fmla="*/ 968 h 1423"/>
              <a:gd name="T110" fmla="*/ 115 w 1056"/>
              <a:gd name="T111" fmla="*/ 968 h 1423"/>
              <a:gd name="T112" fmla="*/ 102 w 1056"/>
              <a:gd name="T113" fmla="*/ 826 h 1423"/>
              <a:gd name="T114" fmla="*/ 69 w 1056"/>
              <a:gd name="T115" fmla="*/ 787 h 1423"/>
              <a:gd name="T116" fmla="*/ 0 w 1056"/>
              <a:gd name="T117" fmla="*/ 634 h 1423"/>
              <a:gd name="T118" fmla="*/ 8 w 1056"/>
              <a:gd name="T119" fmla="*/ 477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56" h="1423">
                <a:moveTo>
                  <a:pt x="8" y="477"/>
                </a:moveTo>
                <a:cubicBezTo>
                  <a:pt x="45" y="454"/>
                  <a:pt x="74" y="410"/>
                  <a:pt x="85" y="370"/>
                </a:cubicBezTo>
                <a:cubicBezTo>
                  <a:pt x="91" y="347"/>
                  <a:pt x="102" y="338"/>
                  <a:pt x="117" y="322"/>
                </a:cubicBezTo>
                <a:cubicBezTo>
                  <a:pt x="140" y="297"/>
                  <a:pt x="143" y="291"/>
                  <a:pt x="135" y="258"/>
                </a:cubicBezTo>
                <a:lnTo>
                  <a:pt x="122" y="192"/>
                </a:lnTo>
                <a:lnTo>
                  <a:pt x="122" y="192"/>
                </a:lnTo>
                <a:lnTo>
                  <a:pt x="123" y="19"/>
                </a:lnTo>
                <a:lnTo>
                  <a:pt x="123" y="19"/>
                </a:lnTo>
                <a:lnTo>
                  <a:pt x="144" y="14"/>
                </a:lnTo>
                <a:cubicBezTo>
                  <a:pt x="165" y="18"/>
                  <a:pt x="180" y="10"/>
                  <a:pt x="200" y="10"/>
                </a:cubicBezTo>
                <a:cubicBezTo>
                  <a:pt x="224" y="10"/>
                  <a:pt x="257" y="8"/>
                  <a:pt x="282" y="4"/>
                </a:cubicBezTo>
                <a:cubicBezTo>
                  <a:pt x="297" y="2"/>
                  <a:pt x="314" y="0"/>
                  <a:pt x="330" y="0"/>
                </a:cubicBezTo>
                <a:cubicBezTo>
                  <a:pt x="342" y="0"/>
                  <a:pt x="361" y="4"/>
                  <a:pt x="372" y="0"/>
                </a:cubicBezTo>
                <a:lnTo>
                  <a:pt x="421" y="4"/>
                </a:lnTo>
                <a:lnTo>
                  <a:pt x="421" y="4"/>
                </a:lnTo>
                <a:cubicBezTo>
                  <a:pt x="450" y="11"/>
                  <a:pt x="494" y="15"/>
                  <a:pt x="516" y="36"/>
                </a:cubicBezTo>
                <a:cubicBezTo>
                  <a:pt x="542" y="59"/>
                  <a:pt x="569" y="85"/>
                  <a:pt x="597" y="105"/>
                </a:cubicBezTo>
                <a:cubicBezTo>
                  <a:pt x="661" y="149"/>
                  <a:pt x="723" y="206"/>
                  <a:pt x="786" y="246"/>
                </a:cubicBezTo>
                <a:cubicBezTo>
                  <a:pt x="823" y="268"/>
                  <a:pt x="804" y="330"/>
                  <a:pt x="822" y="363"/>
                </a:cubicBezTo>
                <a:lnTo>
                  <a:pt x="962" y="446"/>
                </a:lnTo>
                <a:lnTo>
                  <a:pt x="962" y="446"/>
                </a:lnTo>
                <a:cubicBezTo>
                  <a:pt x="962" y="534"/>
                  <a:pt x="921" y="591"/>
                  <a:pt x="921" y="679"/>
                </a:cubicBezTo>
                <a:cubicBezTo>
                  <a:pt x="923" y="679"/>
                  <a:pt x="922" y="679"/>
                  <a:pt x="922" y="681"/>
                </a:cubicBezTo>
                <a:cubicBezTo>
                  <a:pt x="925" y="681"/>
                  <a:pt x="924" y="682"/>
                  <a:pt x="925" y="682"/>
                </a:cubicBezTo>
                <a:cubicBezTo>
                  <a:pt x="925" y="687"/>
                  <a:pt x="929" y="692"/>
                  <a:pt x="929" y="699"/>
                </a:cubicBezTo>
                <a:cubicBezTo>
                  <a:pt x="932" y="700"/>
                  <a:pt x="929" y="713"/>
                  <a:pt x="937" y="713"/>
                </a:cubicBezTo>
                <a:cubicBezTo>
                  <a:pt x="941" y="713"/>
                  <a:pt x="954" y="652"/>
                  <a:pt x="957" y="642"/>
                </a:cubicBezTo>
                <a:cubicBezTo>
                  <a:pt x="964" y="645"/>
                  <a:pt x="977" y="691"/>
                  <a:pt x="981" y="699"/>
                </a:cubicBezTo>
                <a:cubicBezTo>
                  <a:pt x="994" y="725"/>
                  <a:pt x="960" y="717"/>
                  <a:pt x="948" y="717"/>
                </a:cubicBezTo>
                <a:cubicBezTo>
                  <a:pt x="947" y="719"/>
                  <a:pt x="945" y="719"/>
                  <a:pt x="945" y="722"/>
                </a:cubicBezTo>
                <a:cubicBezTo>
                  <a:pt x="1003" y="737"/>
                  <a:pt x="957" y="804"/>
                  <a:pt x="955" y="833"/>
                </a:cubicBezTo>
                <a:cubicBezTo>
                  <a:pt x="952" y="866"/>
                  <a:pt x="947" y="870"/>
                  <a:pt x="978" y="877"/>
                </a:cubicBezTo>
                <a:cubicBezTo>
                  <a:pt x="978" y="914"/>
                  <a:pt x="955" y="937"/>
                  <a:pt x="961" y="980"/>
                </a:cubicBezTo>
                <a:cubicBezTo>
                  <a:pt x="964" y="1005"/>
                  <a:pt x="984" y="1034"/>
                  <a:pt x="973" y="1056"/>
                </a:cubicBezTo>
                <a:cubicBezTo>
                  <a:pt x="955" y="1089"/>
                  <a:pt x="984" y="1127"/>
                  <a:pt x="997" y="1148"/>
                </a:cubicBezTo>
                <a:cubicBezTo>
                  <a:pt x="1018" y="1182"/>
                  <a:pt x="1043" y="1172"/>
                  <a:pt x="1056" y="1209"/>
                </a:cubicBezTo>
                <a:lnTo>
                  <a:pt x="1056" y="1209"/>
                </a:lnTo>
                <a:lnTo>
                  <a:pt x="987" y="1254"/>
                </a:lnTo>
                <a:cubicBezTo>
                  <a:pt x="960" y="1285"/>
                  <a:pt x="940" y="1306"/>
                  <a:pt x="897" y="1308"/>
                </a:cubicBezTo>
                <a:lnTo>
                  <a:pt x="852" y="1309"/>
                </a:lnTo>
                <a:cubicBezTo>
                  <a:pt x="842" y="1310"/>
                  <a:pt x="810" y="1331"/>
                  <a:pt x="807" y="1342"/>
                </a:cubicBezTo>
                <a:cubicBezTo>
                  <a:pt x="775" y="1342"/>
                  <a:pt x="658" y="1423"/>
                  <a:pt x="639" y="1359"/>
                </a:cubicBezTo>
                <a:cubicBezTo>
                  <a:pt x="621" y="1357"/>
                  <a:pt x="611" y="1302"/>
                  <a:pt x="582" y="1331"/>
                </a:cubicBezTo>
                <a:cubicBezTo>
                  <a:pt x="569" y="1343"/>
                  <a:pt x="523" y="1329"/>
                  <a:pt x="518" y="1350"/>
                </a:cubicBezTo>
                <a:cubicBezTo>
                  <a:pt x="508" y="1352"/>
                  <a:pt x="493" y="1364"/>
                  <a:pt x="481" y="1368"/>
                </a:cubicBezTo>
                <a:lnTo>
                  <a:pt x="481" y="1368"/>
                </a:lnTo>
                <a:lnTo>
                  <a:pt x="492" y="1317"/>
                </a:lnTo>
                <a:cubicBezTo>
                  <a:pt x="492" y="1284"/>
                  <a:pt x="492" y="1251"/>
                  <a:pt x="490" y="1218"/>
                </a:cubicBezTo>
                <a:cubicBezTo>
                  <a:pt x="490" y="1205"/>
                  <a:pt x="473" y="1164"/>
                  <a:pt x="464" y="1155"/>
                </a:cubicBezTo>
                <a:cubicBezTo>
                  <a:pt x="423" y="1114"/>
                  <a:pt x="396" y="1084"/>
                  <a:pt x="335" y="1076"/>
                </a:cubicBezTo>
                <a:lnTo>
                  <a:pt x="335" y="1076"/>
                </a:lnTo>
                <a:cubicBezTo>
                  <a:pt x="317" y="1069"/>
                  <a:pt x="304" y="1057"/>
                  <a:pt x="286" y="1049"/>
                </a:cubicBezTo>
                <a:cubicBezTo>
                  <a:pt x="274" y="1043"/>
                  <a:pt x="262" y="1038"/>
                  <a:pt x="251" y="1031"/>
                </a:cubicBezTo>
                <a:cubicBezTo>
                  <a:pt x="229" y="1018"/>
                  <a:pt x="209" y="1002"/>
                  <a:pt x="183" y="994"/>
                </a:cubicBezTo>
                <a:cubicBezTo>
                  <a:pt x="163" y="988"/>
                  <a:pt x="132" y="979"/>
                  <a:pt x="115" y="968"/>
                </a:cubicBezTo>
                <a:lnTo>
                  <a:pt x="115" y="968"/>
                </a:lnTo>
                <a:cubicBezTo>
                  <a:pt x="115" y="919"/>
                  <a:pt x="127" y="869"/>
                  <a:pt x="102" y="826"/>
                </a:cubicBezTo>
                <a:cubicBezTo>
                  <a:pt x="93" y="811"/>
                  <a:pt x="81" y="800"/>
                  <a:pt x="69" y="787"/>
                </a:cubicBezTo>
                <a:lnTo>
                  <a:pt x="0" y="634"/>
                </a:lnTo>
                <a:lnTo>
                  <a:pt x="8" y="477"/>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9" name="Freeform 33"/>
          <p:cNvSpPr>
            <a:spLocks/>
          </p:cNvSpPr>
          <p:nvPr/>
        </p:nvSpPr>
        <p:spPr bwMode="auto">
          <a:xfrm>
            <a:off x="16621125" y="26255307"/>
            <a:ext cx="427038" cy="413046"/>
          </a:xfrm>
          <a:custGeom>
            <a:avLst/>
            <a:gdLst>
              <a:gd name="T0" fmla="*/ 1069 w 1183"/>
              <a:gd name="T1" fmla="*/ 690 h 1198"/>
              <a:gd name="T2" fmla="*/ 1063 w 1183"/>
              <a:gd name="T3" fmla="*/ 630 h 1198"/>
              <a:gd name="T4" fmla="*/ 1122 w 1183"/>
              <a:gd name="T5" fmla="*/ 546 h 1198"/>
              <a:gd name="T6" fmla="*/ 1113 w 1183"/>
              <a:gd name="T7" fmla="*/ 429 h 1198"/>
              <a:gd name="T8" fmla="*/ 1127 w 1183"/>
              <a:gd name="T9" fmla="*/ 336 h 1198"/>
              <a:gd name="T10" fmla="*/ 1168 w 1183"/>
              <a:gd name="T11" fmla="*/ 323 h 1198"/>
              <a:gd name="T12" fmla="*/ 1163 w 1183"/>
              <a:gd name="T13" fmla="*/ 238 h 1198"/>
              <a:gd name="T14" fmla="*/ 1095 w 1183"/>
              <a:gd name="T15" fmla="*/ 160 h 1198"/>
              <a:gd name="T16" fmla="*/ 1101 w 1183"/>
              <a:gd name="T17" fmla="*/ 119 h 1198"/>
              <a:gd name="T18" fmla="*/ 1101 w 1183"/>
              <a:gd name="T19" fmla="*/ 119 h 1198"/>
              <a:gd name="T20" fmla="*/ 1052 w 1183"/>
              <a:gd name="T21" fmla="*/ 92 h 1198"/>
              <a:gd name="T22" fmla="*/ 1017 w 1183"/>
              <a:gd name="T23" fmla="*/ 74 h 1198"/>
              <a:gd name="T24" fmla="*/ 949 w 1183"/>
              <a:gd name="T25" fmla="*/ 37 h 1198"/>
              <a:gd name="T26" fmla="*/ 881 w 1183"/>
              <a:gd name="T27" fmla="*/ 11 h 1198"/>
              <a:gd name="T28" fmla="*/ 881 w 1183"/>
              <a:gd name="T29" fmla="*/ 11 h 1198"/>
              <a:gd name="T30" fmla="*/ 696 w 1183"/>
              <a:gd name="T31" fmla="*/ 138 h 1198"/>
              <a:gd name="T32" fmla="*/ 646 w 1183"/>
              <a:gd name="T33" fmla="*/ 394 h 1198"/>
              <a:gd name="T34" fmla="*/ 646 w 1183"/>
              <a:gd name="T35" fmla="*/ 398 h 1198"/>
              <a:gd name="T36" fmla="*/ 645 w 1183"/>
              <a:gd name="T37" fmla="*/ 400 h 1198"/>
              <a:gd name="T38" fmla="*/ 733 w 1183"/>
              <a:gd name="T39" fmla="*/ 476 h 1198"/>
              <a:gd name="T40" fmla="*/ 740 w 1183"/>
              <a:gd name="T41" fmla="*/ 484 h 1198"/>
              <a:gd name="T42" fmla="*/ 744 w 1183"/>
              <a:gd name="T43" fmla="*/ 593 h 1198"/>
              <a:gd name="T44" fmla="*/ 664 w 1183"/>
              <a:gd name="T45" fmla="*/ 538 h 1198"/>
              <a:gd name="T46" fmla="*/ 570 w 1183"/>
              <a:gd name="T47" fmla="*/ 484 h 1198"/>
              <a:gd name="T48" fmla="*/ 529 w 1183"/>
              <a:gd name="T49" fmla="*/ 394 h 1198"/>
              <a:gd name="T50" fmla="*/ 364 w 1183"/>
              <a:gd name="T51" fmla="*/ 369 h 1198"/>
              <a:gd name="T52" fmla="*/ 232 w 1183"/>
              <a:gd name="T53" fmla="*/ 312 h 1198"/>
              <a:gd name="T54" fmla="*/ 199 w 1183"/>
              <a:gd name="T55" fmla="*/ 323 h 1198"/>
              <a:gd name="T56" fmla="*/ 199 w 1183"/>
              <a:gd name="T57" fmla="*/ 323 h 1198"/>
              <a:gd name="T58" fmla="*/ 190 w 1183"/>
              <a:gd name="T59" fmla="*/ 560 h 1198"/>
              <a:gd name="T60" fmla="*/ 0 w 1183"/>
              <a:gd name="T61" fmla="*/ 571 h 1198"/>
              <a:gd name="T62" fmla="*/ 4 w 1183"/>
              <a:gd name="T63" fmla="*/ 999 h 1198"/>
              <a:gd name="T64" fmla="*/ 111 w 1183"/>
              <a:gd name="T65" fmla="*/ 1143 h 1198"/>
              <a:gd name="T66" fmla="*/ 111 w 1183"/>
              <a:gd name="T67" fmla="*/ 1143 h 1198"/>
              <a:gd name="T68" fmla="*/ 230 w 1183"/>
              <a:gd name="T69" fmla="*/ 1109 h 1198"/>
              <a:gd name="T70" fmla="*/ 261 w 1183"/>
              <a:gd name="T71" fmla="*/ 1126 h 1198"/>
              <a:gd name="T72" fmla="*/ 301 w 1183"/>
              <a:gd name="T73" fmla="*/ 1146 h 1198"/>
              <a:gd name="T74" fmla="*/ 301 w 1183"/>
              <a:gd name="T75" fmla="*/ 1146 h 1198"/>
              <a:gd name="T76" fmla="*/ 387 w 1183"/>
              <a:gd name="T77" fmla="*/ 1159 h 1198"/>
              <a:gd name="T78" fmla="*/ 497 w 1183"/>
              <a:gd name="T79" fmla="*/ 1174 h 1198"/>
              <a:gd name="T80" fmla="*/ 556 w 1183"/>
              <a:gd name="T81" fmla="*/ 1086 h 1198"/>
              <a:gd name="T82" fmla="*/ 669 w 1183"/>
              <a:gd name="T83" fmla="*/ 972 h 1198"/>
              <a:gd name="T84" fmla="*/ 821 w 1183"/>
              <a:gd name="T85" fmla="*/ 897 h 1198"/>
              <a:gd name="T86" fmla="*/ 821 w 1183"/>
              <a:gd name="T87" fmla="*/ 897 h 1198"/>
              <a:gd name="T88" fmla="*/ 806 w 1183"/>
              <a:gd name="T89" fmla="*/ 823 h 1198"/>
              <a:gd name="T90" fmla="*/ 1069 w 1183"/>
              <a:gd name="T91" fmla="*/ 690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3" h="1198">
                <a:moveTo>
                  <a:pt x="1069" y="690"/>
                </a:moveTo>
                <a:cubicBezTo>
                  <a:pt x="1065" y="670"/>
                  <a:pt x="1052" y="653"/>
                  <a:pt x="1063" y="630"/>
                </a:cubicBezTo>
                <a:cubicBezTo>
                  <a:pt x="1077" y="599"/>
                  <a:pt x="1105" y="574"/>
                  <a:pt x="1122" y="546"/>
                </a:cubicBezTo>
                <a:cubicBezTo>
                  <a:pt x="1157" y="490"/>
                  <a:pt x="1106" y="483"/>
                  <a:pt x="1113" y="429"/>
                </a:cubicBezTo>
                <a:cubicBezTo>
                  <a:pt x="1125" y="411"/>
                  <a:pt x="1114" y="343"/>
                  <a:pt x="1127" y="336"/>
                </a:cubicBezTo>
                <a:cubicBezTo>
                  <a:pt x="1143" y="326"/>
                  <a:pt x="1158" y="342"/>
                  <a:pt x="1168" y="323"/>
                </a:cubicBezTo>
                <a:cubicBezTo>
                  <a:pt x="1183" y="293"/>
                  <a:pt x="1175" y="265"/>
                  <a:pt x="1163" y="238"/>
                </a:cubicBezTo>
                <a:cubicBezTo>
                  <a:pt x="1150" y="208"/>
                  <a:pt x="1107" y="197"/>
                  <a:pt x="1095" y="160"/>
                </a:cubicBezTo>
                <a:lnTo>
                  <a:pt x="1101" y="119"/>
                </a:lnTo>
                <a:lnTo>
                  <a:pt x="1101" y="119"/>
                </a:lnTo>
                <a:cubicBezTo>
                  <a:pt x="1083" y="112"/>
                  <a:pt x="1070" y="100"/>
                  <a:pt x="1052" y="92"/>
                </a:cubicBezTo>
                <a:cubicBezTo>
                  <a:pt x="1040" y="86"/>
                  <a:pt x="1028" y="81"/>
                  <a:pt x="1017" y="74"/>
                </a:cubicBezTo>
                <a:cubicBezTo>
                  <a:pt x="995" y="61"/>
                  <a:pt x="975" y="45"/>
                  <a:pt x="949" y="37"/>
                </a:cubicBezTo>
                <a:cubicBezTo>
                  <a:pt x="929" y="31"/>
                  <a:pt x="898" y="22"/>
                  <a:pt x="881" y="11"/>
                </a:cubicBezTo>
                <a:lnTo>
                  <a:pt x="881" y="11"/>
                </a:lnTo>
                <a:cubicBezTo>
                  <a:pt x="798" y="11"/>
                  <a:pt x="660" y="0"/>
                  <a:pt x="696" y="138"/>
                </a:cubicBezTo>
                <a:cubicBezTo>
                  <a:pt x="706" y="175"/>
                  <a:pt x="679" y="386"/>
                  <a:pt x="646" y="394"/>
                </a:cubicBezTo>
                <a:cubicBezTo>
                  <a:pt x="646" y="396"/>
                  <a:pt x="646" y="396"/>
                  <a:pt x="646" y="398"/>
                </a:cubicBezTo>
                <a:cubicBezTo>
                  <a:pt x="644" y="399"/>
                  <a:pt x="645" y="398"/>
                  <a:pt x="645" y="400"/>
                </a:cubicBezTo>
                <a:cubicBezTo>
                  <a:pt x="689" y="411"/>
                  <a:pt x="648" y="476"/>
                  <a:pt x="733" y="476"/>
                </a:cubicBezTo>
                <a:cubicBezTo>
                  <a:pt x="733" y="478"/>
                  <a:pt x="740" y="484"/>
                  <a:pt x="740" y="484"/>
                </a:cubicBezTo>
                <a:cubicBezTo>
                  <a:pt x="740" y="525"/>
                  <a:pt x="755" y="549"/>
                  <a:pt x="744" y="593"/>
                </a:cubicBezTo>
                <a:cubicBezTo>
                  <a:pt x="706" y="602"/>
                  <a:pt x="687" y="561"/>
                  <a:pt x="664" y="538"/>
                </a:cubicBezTo>
                <a:cubicBezTo>
                  <a:pt x="632" y="506"/>
                  <a:pt x="611" y="494"/>
                  <a:pt x="570" y="484"/>
                </a:cubicBezTo>
                <a:cubicBezTo>
                  <a:pt x="570" y="463"/>
                  <a:pt x="553" y="385"/>
                  <a:pt x="529" y="394"/>
                </a:cubicBezTo>
                <a:cubicBezTo>
                  <a:pt x="440" y="429"/>
                  <a:pt x="442" y="441"/>
                  <a:pt x="364" y="369"/>
                </a:cubicBezTo>
                <a:cubicBezTo>
                  <a:pt x="320" y="329"/>
                  <a:pt x="232" y="414"/>
                  <a:pt x="232" y="312"/>
                </a:cubicBezTo>
                <a:lnTo>
                  <a:pt x="199" y="323"/>
                </a:lnTo>
                <a:lnTo>
                  <a:pt x="199" y="323"/>
                </a:lnTo>
                <a:lnTo>
                  <a:pt x="190" y="560"/>
                </a:lnTo>
                <a:lnTo>
                  <a:pt x="0" y="571"/>
                </a:lnTo>
                <a:lnTo>
                  <a:pt x="4" y="999"/>
                </a:lnTo>
                <a:lnTo>
                  <a:pt x="111" y="1143"/>
                </a:lnTo>
                <a:lnTo>
                  <a:pt x="111" y="1143"/>
                </a:lnTo>
                <a:lnTo>
                  <a:pt x="230" y="1109"/>
                </a:lnTo>
                <a:lnTo>
                  <a:pt x="261" y="1126"/>
                </a:lnTo>
                <a:lnTo>
                  <a:pt x="301" y="1146"/>
                </a:lnTo>
                <a:lnTo>
                  <a:pt x="301" y="1146"/>
                </a:lnTo>
                <a:lnTo>
                  <a:pt x="387" y="1159"/>
                </a:lnTo>
                <a:cubicBezTo>
                  <a:pt x="414" y="1165"/>
                  <a:pt x="482" y="1198"/>
                  <a:pt x="497" y="1174"/>
                </a:cubicBezTo>
                <a:cubicBezTo>
                  <a:pt x="515" y="1143"/>
                  <a:pt x="541" y="1119"/>
                  <a:pt x="556" y="1086"/>
                </a:cubicBezTo>
                <a:cubicBezTo>
                  <a:pt x="584" y="1026"/>
                  <a:pt x="653" y="1049"/>
                  <a:pt x="669" y="972"/>
                </a:cubicBezTo>
                <a:cubicBezTo>
                  <a:pt x="691" y="864"/>
                  <a:pt x="747" y="916"/>
                  <a:pt x="821" y="897"/>
                </a:cubicBezTo>
                <a:lnTo>
                  <a:pt x="821" y="897"/>
                </a:lnTo>
                <a:lnTo>
                  <a:pt x="806" y="823"/>
                </a:lnTo>
                <a:lnTo>
                  <a:pt x="1069" y="690"/>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0" name="Freeform 34"/>
          <p:cNvSpPr>
            <a:spLocks/>
          </p:cNvSpPr>
          <p:nvPr/>
        </p:nvSpPr>
        <p:spPr bwMode="auto">
          <a:xfrm>
            <a:off x="16911638" y="26343061"/>
            <a:ext cx="369888" cy="697487"/>
          </a:xfrm>
          <a:custGeom>
            <a:avLst/>
            <a:gdLst>
              <a:gd name="T0" fmla="*/ 307 w 1026"/>
              <a:gd name="T1" fmla="*/ 455 h 2027"/>
              <a:gd name="T2" fmla="*/ 406 w 1026"/>
              <a:gd name="T3" fmla="*/ 531 h 2027"/>
              <a:gd name="T4" fmla="*/ 432 w 1026"/>
              <a:gd name="T5" fmla="*/ 795 h 2027"/>
              <a:gd name="T6" fmla="*/ 512 w 1026"/>
              <a:gd name="T7" fmla="*/ 670 h 2027"/>
              <a:gd name="T8" fmla="*/ 438 w 1026"/>
              <a:gd name="T9" fmla="*/ 323 h 2027"/>
              <a:gd name="T10" fmla="*/ 441 w 1026"/>
              <a:gd name="T11" fmla="*/ 159 h 2027"/>
              <a:gd name="T12" fmla="*/ 478 w 1026"/>
              <a:gd name="T13" fmla="*/ 141 h 2027"/>
              <a:gd name="T14" fmla="*/ 599 w 1026"/>
              <a:gd name="T15" fmla="*/ 150 h 2027"/>
              <a:gd name="T16" fmla="*/ 812 w 1026"/>
              <a:gd name="T17" fmla="*/ 100 h 2027"/>
              <a:gd name="T18" fmla="*/ 947 w 1026"/>
              <a:gd name="T19" fmla="*/ 45 h 2027"/>
              <a:gd name="T20" fmla="*/ 1016 w 1026"/>
              <a:gd name="T21" fmla="*/ 0 h 2027"/>
              <a:gd name="T22" fmla="*/ 1020 w 1026"/>
              <a:gd name="T23" fmla="*/ 8 h 2027"/>
              <a:gd name="T24" fmla="*/ 1004 w 1026"/>
              <a:gd name="T25" fmla="*/ 118 h 2027"/>
              <a:gd name="T26" fmla="*/ 971 w 1026"/>
              <a:gd name="T27" fmla="*/ 462 h 2027"/>
              <a:gd name="T28" fmla="*/ 1004 w 1026"/>
              <a:gd name="T29" fmla="*/ 490 h 2027"/>
              <a:gd name="T30" fmla="*/ 840 w 1026"/>
              <a:gd name="T31" fmla="*/ 773 h 2027"/>
              <a:gd name="T32" fmla="*/ 766 w 1026"/>
              <a:gd name="T33" fmla="*/ 845 h 2027"/>
              <a:gd name="T34" fmla="*/ 619 w 1026"/>
              <a:gd name="T35" fmla="*/ 934 h 2027"/>
              <a:gd name="T36" fmla="*/ 398 w 1026"/>
              <a:gd name="T37" fmla="*/ 1160 h 2027"/>
              <a:gd name="T38" fmla="*/ 392 w 1026"/>
              <a:gd name="T39" fmla="*/ 1459 h 2027"/>
              <a:gd name="T40" fmla="*/ 402 w 1026"/>
              <a:gd name="T41" fmla="*/ 1459 h 2027"/>
              <a:gd name="T42" fmla="*/ 402 w 1026"/>
              <a:gd name="T43" fmla="*/ 1572 h 2027"/>
              <a:gd name="T44" fmla="*/ 100 w 1026"/>
              <a:gd name="T45" fmla="*/ 1960 h 2027"/>
              <a:gd name="T46" fmla="*/ 106 w 1026"/>
              <a:gd name="T47" fmla="*/ 2027 h 2027"/>
              <a:gd name="T48" fmla="*/ 31 w 1026"/>
              <a:gd name="T49" fmla="*/ 2021 h 2027"/>
              <a:gd name="T50" fmla="*/ 43 w 1026"/>
              <a:gd name="T51" fmla="*/ 1896 h 2027"/>
              <a:gd name="T52" fmla="*/ 43 w 1026"/>
              <a:gd name="T53" fmla="*/ 1836 h 2027"/>
              <a:gd name="T54" fmla="*/ 55 w 1026"/>
              <a:gd name="T55" fmla="*/ 1497 h 2027"/>
              <a:gd name="T56" fmla="*/ 101 w 1026"/>
              <a:gd name="T57" fmla="*/ 1429 h 2027"/>
              <a:gd name="T58" fmla="*/ 194 w 1026"/>
              <a:gd name="T59" fmla="*/ 1112 h 2027"/>
              <a:gd name="T60" fmla="*/ 218 w 1026"/>
              <a:gd name="T61" fmla="*/ 980 h 2027"/>
              <a:gd name="T62" fmla="*/ 226 w 1026"/>
              <a:gd name="T63" fmla="*/ 793 h 2027"/>
              <a:gd name="T64" fmla="*/ 17 w 1026"/>
              <a:gd name="T65" fmla="*/ 681 h 2027"/>
              <a:gd name="T66" fmla="*/ 15 w 1026"/>
              <a:gd name="T67" fmla="*/ 645 h 2027"/>
              <a:gd name="T68" fmla="*/ 263 w 1026"/>
              <a:gd name="T69" fmla="*/ 438 h 2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26" h="2027">
                <a:moveTo>
                  <a:pt x="263" y="438"/>
                </a:moveTo>
                <a:lnTo>
                  <a:pt x="307" y="455"/>
                </a:lnTo>
                <a:cubicBezTo>
                  <a:pt x="316" y="467"/>
                  <a:pt x="327" y="493"/>
                  <a:pt x="338" y="501"/>
                </a:cubicBezTo>
                <a:cubicBezTo>
                  <a:pt x="359" y="516"/>
                  <a:pt x="392" y="461"/>
                  <a:pt x="406" y="531"/>
                </a:cubicBezTo>
                <a:cubicBezTo>
                  <a:pt x="419" y="602"/>
                  <a:pt x="378" y="638"/>
                  <a:pt x="404" y="711"/>
                </a:cubicBezTo>
                <a:cubicBezTo>
                  <a:pt x="414" y="739"/>
                  <a:pt x="420" y="767"/>
                  <a:pt x="432" y="795"/>
                </a:cubicBezTo>
                <a:cubicBezTo>
                  <a:pt x="436" y="804"/>
                  <a:pt x="453" y="862"/>
                  <a:pt x="458" y="862"/>
                </a:cubicBezTo>
                <a:cubicBezTo>
                  <a:pt x="458" y="793"/>
                  <a:pt x="488" y="731"/>
                  <a:pt x="512" y="670"/>
                </a:cubicBezTo>
                <a:cubicBezTo>
                  <a:pt x="528" y="628"/>
                  <a:pt x="535" y="421"/>
                  <a:pt x="502" y="391"/>
                </a:cubicBezTo>
                <a:cubicBezTo>
                  <a:pt x="471" y="364"/>
                  <a:pt x="438" y="376"/>
                  <a:pt x="438" y="323"/>
                </a:cubicBezTo>
                <a:lnTo>
                  <a:pt x="439" y="204"/>
                </a:lnTo>
                <a:lnTo>
                  <a:pt x="441" y="159"/>
                </a:lnTo>
                <a:lnTo>
                  <a:pt x="441" y="159"/>
                </a:lnTo>
                <a:cubicBezTo>
                  <a:pt x="453" y="155"/>
                  <a:pt x="468" y="143"/>
                  <a:pt x="478" y="141"/>
                </a:cubicBezTo>
                <a:cubicBezTo>
                  <a:pt x="483" y="120"/>
                  <a:pt x="529" y="134"/>
                  <a:pt x="542" y="122"/>
                </a:cubicBezTo>
                <a:cubicBezTo>
                  <a:pt x="571" y="93"/>
                  <a:pt x="581" y="148"/>
                  <a:pt x="599" y="150"/>
                </a:cubicBezTo>
                <a:cubicBezTo>
                  <a:pt x="618" y="214"/>
                  <a:pt x="735" y="133"/>
                  <a:pt x="767" y="133"/>
                </a:cubicBezTo>
                <a:cubicBezTo>
                  <a:pt x="770" y="122"/>
                  <a:pt x="802" y="101"/>
                  <a:pt x="812" y="100"/>
                </a:cubicBezTo>
                <a:lnTo>
                  <a:pt x="857" y="99"/>
                </a:lnTo>
                <a:cubicBezTo>
                  <a:pt x="900" y="97"/>
                  <a:pt x="920" y="76"/>
                  <a:pt x="947" y="45"/>
                </a:cubicBezTo>
                <a:lnTo>
                  <a:pt x="1016" y="0"/>
                </a:lnTo>
                <a:lnTo>
                  <a:pt x="1016" y="0"/>
                </a:lnTo>
                <a:cubicBezTo>
                  <a:pt x="1017" y="2"/>
                  <a:pt x="1018" y="5"/>
                  <a:pt x="1018" y="8"/>
                </a:cubicBezTo>
                <a:lnTo>
                  <a:pt x="1020" y="8"/>
                </a:lnTo>
                <a:cubicBezTo>
                  <a:pt x="1021" y="9"/>
                  <a:pt x="1025" y="12"/>
                  <a:pt x="1026" y="13"/>
                </a:cubicBezTo>
                <a:cubicBezTo>
                  <a:pt x="1026" y="51"/>
                  <a:pt x="1007" y="83"/>
                  <a:pt x="1004" y="118"/>
                </a:cubicBezTo>
                <a:cubicBezTo>
                  <a:pt x="1001" y="161"/>
                  <a:pt x="1013" y="197"/>
                  <a:pt x="1003" y="245"/>
                </a:cubicBezTo>
                <a:cubicBezTo>
                  <a:pt x="997" y="317"/>
                  <a:pt x="954" y="394"/>
                  <a:pt x="971" y="462"/>
                </a:cubicBezTo>
                <a:cubicBezTo>
                  <a:pt x="980" y="464"/>
                  <a:pt x="989" y="479"/>
                  <a:pt x="1001" y="482"/>
                </a:cubicBezTo>
                <a:lnTo>
                  <a:pt x="1004" y="490"/>
                </a:lnTo>
                <a:cubicBezTo>
                  <a:pt x="985" y="516"/>
                  <a:pt x="960" y="610"/>
                  <a:pt x="949" y="644"/>
                </a:cubicBezTo>
                <a:cubicBezTo>
                  <a:pt x="933" y="690"/>
                  <a:pt x="887" y="761"/>
                  <a:pt x="840" y="773"/>
                </a:cubicBezTo>
                <a:cubicBezTo>
                  <a:pt x="837" y="783"/>
                  <a:pt x="844" y="817"/>
                  <a:pt x="830" y="821"/>
                </a:cubicBezTo>
                <a:cubicBezTo>
                  <a:pt x="827" y="833"/>
                  <a:pt x="768" y="836"/>
                  <a:pt x="766" y="845"/>
                </a:cubicBezTo>
                <a:cubicBezTo>
                  <a:pt x="721" y="845"/>
                  <a:pt x="725" y="833"/>
                  <a:pt x="693" y="866"/>
                </a:cubicBezTo>
                <a:cubicBezTo>
                  <a:pt x="665" y="894"/>
                  <a:pt x="643" y="901"/>
                  <a:pt x="619" y="934"/>
                </a:cubicBezTo>
                <a:cubicBezTo>
                  <a:pt x="564" y="965"/>
                  <a:pt x="565" y="1047"/>
                  <a:pt x="512" y="1068"/>
                </a:cubicBezTo>
                <a:cubicBezTo>
                  <a:pt x="467" y="1085"/>
                  <a:pt x="462" y="1144"/>
                  <a:pt x="398" y="1160"/>
                </a:cubicBezTo>
                <a:cubicBezTo>
                  <a:pt x="382" y="1225"/>
                  <a:pt x="348" y="1227"/>
                  <a:pt x="372" y="1305"/>
                </a:cubicBezTo>
                <a:cubicBezTo>
                  <a:pt x="390" y="1365"/>
                  <a:pt x="392" y="1397"/>
                  <a:pt x="392" y="1459"/>
                </a:cubicBezTo>
                <a:cubicBezTo>
                  <a:pt x="393" y="1459"/>
                  <a:pt x="393" y="1460"/>
                  <a:pt x="394" y="1461"/>
                </a:cubicBezTo>
                <a:cubicBezTo>
                  <a:pt x="396" y="1461"/>
                  <a:pt x="401" y="1461"/>
                  <a:pt x="402" y="1459"/>
                </a:cubicBezTo>
                <a:lnTo>
                  <a:pt x="405" y="1459"/>
                </a:lnTo>
                <a:cubicBezTo>
                  <a:pt x="411" y="1450"/>
                  <a:pt x="413" y="1550"/>
                  <a:pt x="402" y="1572"/>
                </a:cubicBezTo>
                <a:cubicBezTo>
                  <a:pt x="342" y="1651"/>
                  <a:pt x="406" y="1738"/>
                  <a:pt x="306" y="1794"/>
                </a:cubicBezTo>
                <a:cubicBezTo>
                  <a:pt x="262" y="1818"/>
                  <a:pt x="100" y="1905"/>
                  <a:pt x="100" y="1960"/>
                </a:cubicBezTo>
                <a:cubicBezTo>
                  <a:pt x="111" y="1960"/>
                  <a:pt x="127" y="1946"/>
                  <a:pt x="141" y="1946"/>
                </a:cubicBezTo>
                <a:cubicBezTo>
                  <a:pt x="141" y="1964"/>
                  <a:pt x="123" y="2000"/>
                  <a:pt x="106" y="2027"/>
                </a:cubicBezTo>
                <a:lnTo>
                  <a:pt x="106" y="2027"/>
                </a:lnTo>
                <a:lnTo>
                  <a:pt x="31" y="2021"/>
                </a:lnTo>
                <a:lnTo>
                  <a:pt x="31" y="2021"/>
                </a:lnTo>
                <a:lnTo>
                  <a:pt x="43" y="1896"/>
                </a:lnTo>
                <a:lnTo>
                  <a:pt x="43" y="1896"/>
                </a:lnTo>
                <a:lnTo>
                  <a:pt x="43" y="1836"/>
                </a:lnTo>
                <a:cubicBezTo>
                  <a:pt x="65" y="1749"/>
                  <a:pt x="40" y="1667"/>
                  <a:pt x="40" y="1581"/>
                </a:cubicBezTo>
                <a:cubicBezTo>
                  <a:pt x="40" y="1553"/>
                  <a:pt x="59" y="1522"/>
                  <a:pt x="55" y="1497"/>
                </a:cubicBezTo>
                <a:lnTo>
                  <a:pt x="55" y="1497"/>
                </a:lnTo>
                <a:lnTo>
                  <a:pt x="101" y="1429"/>
                </a:lnTo>
                <a:cubicBezTo>
                  <a:pt x="123" y="1381"/>
                  <a:pt x="144" y="1266"/>
                  <a:pt x="186" y="1250"/>
                </a:cubicBezTo>
                <a:cubicBezTo>
                  <a:pt x="239" y="1229"/>
                  <a:pt x="169" y="1153"/>
                  <a:pt x="194" y="1112"/>
                </a:cubicBezTo>
                <a:cubicBezTo>
                  <a:pt x="187" y="1103"/>
                  <a:pt x="178" y="1089"/>
                  <a:pt x="178" y="1077"/>
                </a:cubicBezTo>
                <a:cubicBezTo>
                  <a:pt x="211" y="1066"/>
                  <a:pt x="218" y="1012"/>
                  <a:pt x="218" y="980"/>
                </a:cubicBezTo>
                <a:cubicBezTo>
                  <a:pt x="218" y="940"/>
                  <a:pt x="247" y="882"/>
                  <a:pt x="241" y="851"/>
                </a:cubicBezTo>
                <a:cubicBezTo>
                  <a:pt x="236" y="823"/>
                  <a:pt x="221" y="827"/>
                  <a:pt x="226" y="793"/>
                </a:cubicBezTo>
                <a:cubicBezTo>
                  <a:pt x="233" y="746"/>
                  <a:pt x="194" y="756"/>
                  <a:pt x="168" y="734"/>
                </a:cubicBezTo>
                <a:cubicBezTo>
                  <a:pt x="121" y="694"/>
                  <a:pt x="78" y="689"/>
                  <a:pt x="17" y="681"/>
                </a:cubicBezTo>
                <a:lnTo>
                  <a:pt x="15" y="645"/>
                </a:lnTo>
                <a:lnTo>
                  <a:pt x="15" y="645"/>
                </a:lnTo>
                <a:lnTo>
                  <a:pt x="0" y="571"/>
                </a:lnTo>
                <a:lnTo>
                  <a:pt x="263" y="438"/>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1" name="Freeform 35"/>
          <p:cNvSpPr>
            <a:spLocks/>
          </p:cNvSpPr>
          <p:nvPr/>
        </p:nvSpPr>
        <p:spPr bwMode="auto">
          <a:xfrm>
            <a:off x="16517938" y="26660788"/>
            <a:ext cx="338138" cy="396402"/>
          </a:xfrm>
          <a:custGeom>
            <a:avLst/>
            <a:gdLst>
              <a:gd name="T0" fmla="*/ 581 w 939"/>
              <a:gd name="T1" fmla="*/ 0 h 1152"/>
              <a:gd name="T2" fmla="*/ 601 w 939"/>
              <a:gd name="T3" fmla="*/ 84 h 1152"/>
              <a:gd name="T4" fmla="*/ 612 w 939"/>
              <a:gd name="T5" fmla="*/ 151 h 1152"/>
              <a:gd name="T6" fmla="*/ 674 w 939"/>
              <a:gd name="T7" fmla="*/ 232 h 1152"/>
              <a:gd name="T8" fmla="*/ 782 w 939"/>
              <a:gd name="T9" fmla="*/ 341 h 1152"/>
              <a:gd name="T10" fmla="*/ 816 w 939"/>
              <a:gd name="T11" fmla="*/ 480 h 1152"/>
              <a:gd name="T12" fmla="*/ 904 w 939"/>
              <a:gd name="T13" fmla="*/ 482 h 1152"/>
              <a:gd name="T14" fmla="*/ 939 w 939"/>
              <a:gd name="T15" fmla="*/ 538 h 1152"/>
              <a:gd name="T16" fmla="*/ 939 w 939"/>
              <a:gd name="T17" fmla="*/ 538 h 1152"/>
              <a:gd name="T18" fmla="*/ 856 w 939"/>
              <a:gd name="T19" fmla="*/ 589 h 1152"/>
              <a:gd name="T20" fmla="*/ 795 w 939"/>
              <a:gd name="T21" fmla="*/ 653 h 1152"/>
              <a:gd name="T22" fmla="*/ 747 w 939"/>
              <a:gd name="T23" fmla="*/ 692 h 1152"/>
              <a:gd name="T24" fmla="*/ 712 w 939"/>
              <a:gd name="T25" fmla="*/ 721 h 1152"/>
              <a:gd name="T26" fmla="*/ 654 w 939"/>
              <a:gd name="T27" fmla="*/ 813 h 1152"/>
              <a:gd name="T28" fmla="*/ 585 w 939"/>
              <a:gd name="T29" fmla="*/ 863 h 1152"/>
              <a:gd name="T30" fmla="*/ 437 w 939"/>
              <a:gd name="T31" fmla="*/ 945 h 1152"/>
              <a:gd name="T32" fmla="*/ 433 w 939"/>
              <a:gd name="T33" fmla="*/ 943 h 1152"/>
              <a:gd name="T34" fmla="*/ 320 w 939"/>
              <a:gd name="T35" fmla="*/ 940 h 1152"/>
              <a:gd name="T36" fmla="*/ 213 w 939"/>
              <a:gd name="T37" fmla="*/ 1041 h 1152"/>
              <a:gd name="T38" fmla="*/ 39 w 939"/>
              <a:gd name="T39" fmla="*/ 1027 h 1152"/>
              <a:gd name="T40" fmla="*/ 29 w 939"/>
              <a:gd name="T41" fmla="*/ 879 h 1152"/>
              <a:gd name="T42" fmla="*/ 0 w 939"/>
              <a:gd name="T43" fmla="*/ 833 h 1152"/>
              <a:gd name="T44" fmla="*/ 0 w 939"/>
              <a:gd name="T45" fmla="*/ 833 h 1152"/>
              <a:gd name="T46" fmla="*/ 30 w 939"/>
              <a:gd name="T47" fmla="*/ 497 h 1152"/>
              <a:gd name="T48" fmla="*/ 131 w 939"/>
              <a:gd name="T49" fmla="*/ 497 h 1152"/>
              <a:gd name="T50" fmla="*/ 147 w 939"/>
              <a:gd name="T51" fmla="*/ 106 h 1152"/>
              <a:gd name="T52" fmla="*/ 384 w 939"/>
              <a:gd name="T53" fmla="*/ 35 h 1152"/>
              <a:gd name="T54" fmla="*/ 431 w 939"/>
              <a:gd name="T55" fmla="*/ 79 h 1152"/>
              <a:gd name="T56" fmla="*/ 497 w 939"/>
              <a:gd name="T57" fmla="*/ 18 h 1152"/>
              <a:gd name="T58" fmla="*/ 581 w 939"/>
              <a:gd name="T59"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39" h="1152">
                <a:moveTo>
                  <a:pt x="581" y="0"/>
                </a:moveTo>
                <a:cubicBezTo>
                  <a:pt x="579" y="28"/>
                  <a:pt x="592" y="59"/>
                  <a:pt x="601" y="84"/>
                </a:cubicBezTo>
                <a:cubicBezTo>
                  <a:pt x="608" y="106"/>
                  <a:pt x="606" y="129"/>
                  <a:pt x="612" y="151"/>
                </a:cubicBezTo>
                <a:cubicBezTo>
                  <a:pt x="622" y="189"/>
                  <a:pt x="648" y="205"/>
                  <a:pt x="674" y="232"/>
                </a:cubicBezTo>
                <a:cubicBezTo>
                  <a:pt x="708" y="269"/>
                  <a:pt x="744" y="310"/>
                  <a:pt x="782" y="341"/>
                </a:cubicBezTo>
                <a:lnTo>
                  <a:pt x="816" y="480"/>
                </a:lnTo>
                <a:lnTo>
                  <a:pt x="904" y="482"/>
                </a:lnTo>
                <a:lnTo>
                  <a:pt x="939" y="538"/>
                </a:lnTo>
                <a:lnTo>
                  <a:pt x="939" y="538"/>
                </a:lnTo>
                <a:cubicBezTo>
                  <a:pt x="914" y="565"/>
                  <a:pt x="887" y="578"/>
                  <a:pt x="856" y="589"/>
                </a:cubicBezTo>
                <a:cubicBezTo>
                  <a:pt x="820" y="602"/>
                  <a:pt x="817" y="628"/>
                  <a:pt x="795" y="653"/>
                </a:cubicBezTo>
                <a:cubicBezTo>
                  <a:pt x="780" y="670"/>
                  <a:pt x="764" y="676"/>
                  <a:pt x="747" y="692"/>
                </a:cubicBezTo>
                <a:cubicBezTo>
                  <a:pt x="736" y="702"/>
                  <a:pt x="726" y="714"/>
                  <a:pt x="712" y="721"/>
                </a:cubicBezTo>
                <a:cubicBezTo>
                  <a:pt x="692" y="752"/>
                  <a:pt x="685" y="795"/>
                  <a:pt x="654" y="813"/>
                </a:cubicBezTo>
                <a:cubicBezTo>
                  <a:pt x="629" y="827"/>
                  <a:pt x="608" y="845"/>
                  <a:pt x="585" y="863"/>
                </a:cubicBezTo>
                <a:cubicBezTo>
                  <a:pt x="574" y="872"/>
                  <a:pt x="463" y="1023"/>
                  <a:pt x="437" y="945"/>
                </a:cubicBezTo>
                <a:cubicBezTo>
                  <a:pt x="436" y="945"/>
                  <a:pt x="434" y="945"/>
                  <a:pt x="433" y="943"/>
                </a:cubicBezTo>
                <a:cubicBezTo>
                  <a:pt x="408" y="943"/>
                  <a:pt x="341" y="932"/>
                  <a:pt x="320" y="940"/>
                </a:cubicBezTo>
                <a:cubicBezTo>
                  <a:pt x="288" y="951"/>
                  <a:pt x="216" y="1006"/>
                  <a:pt x="213" y="1041"/>
                </a:cubicBezTo>
                <a:cubicBezTo>
                  <a:pt x="200" y="1152"/>
                  <a:pt x="39" y="1085"/>
                  <a:pt x="39" y="1027"/>
                </a:cubicBezTo>
                <a:cubicBezTo>
                  <a:pt x="39" y="971"/>
                  <a:pt x="36" y="934"/>
                  <a:pt x="29" y="879"/>
                </a:cubicBezTo>
                <a:lnTo>
                  <a:pt x="0" y="833"/>
                </a:lnTo>
                <a:lnTo>
                  <a:pt x="0" y="833"/>
                </a:lnTo>
                <a:lnTo>
                  <a:pt x="30" y="497"/>
                </a:lnTo>
                <a:lnTo>
                  <a:pt x="131" y="497"/>
                </a:lnTo>
                <a:lnTo>
                  <a:pt x="147" y="106"/>
                </a:lnTo>
                <a:lnTo>
                  <a:pt x="384" y="35"/>
                </a:lnTo>
                <a:cubicBezTo>
                  <a:pt x="401" y="48"/>
                  <a:pt x="408" y="74"/>
                  <a:pt x="431" y="79"/>
                </a:cubicBezTo>
                <a:cubicBezTo>
                  <a:pt x="453" y="85"/>
                  <a:pt x="482" y="31"/>
                  <a:pt x="497" y="18"/>
                </a:cubicBezTo>
                <a:cubicBezTo>
                  <a:pt x="516" y="1"/>
                  <a:pt x="554" y="0"/>
                  <a:pt x="581"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2" name="Freeform 36"/>
          <p:cNvSpPr>
            <a:spLocks/>
          </p:cNvSpPr>
          <p:nvPr/>
        </p:nvSpPr>
        <p:spPr bwMode="auto">
          <a:xfrm>
            <a:off x="16727488" y="26553365"/>
            <a:ext cx="273050" cy="305623"/>
          </a:xfrm>
          <a:custGeom>
            <a:avLst/>
            <a:gdLst>
              <a:gd name="T0" fmla="*/ 2 w 759"/>
              <a:gd name="T1" fmla="*/ 314 h 890"/>
              <a:gd name="T2" fmla="*/ 7 w 759"/>
              <a:gd name="T3" fmla="*/ 282 h 890"/>
              <a:gd name="T4" fmla="*/ 7 w 759"/>
              <a:gd name="T5" fmla="*/ 282 h 890"/>
              <a:gd name="T6" fmla="*/ 93 w 759"/>
              <a:gd name="T7" fmla="*/ 295 h 890"/>
              <a:gd name="T8" fmla="*/ 203 w 759"/>
              <a:gd name="T9" fmla="*/ 310 h 890"/>
              <a:gd name="T10" fmla="*/ 262 w 759"/>
              <a:gd name="T11" fmla="*/ 222 h 890"/>
              <a:gd name="T12" fmla="*/ 375 w 759"/>
              <a:gd name="T13" fmla="*/ 108 h 890"/>
              <a:gd name="T14" fmla="*/ 527 w 759"/>
              <a:gd name="T15" fmla="*/ 33 h 890"/>
              <a:gd name="T16" fmla="*/ 527 w 759"/>
              <a:gd name="T17" fmla="*/ 33 h 890"/>
              <a:gd name="T18" fmla="*/ 529 w 759"/>
              <a:gd name="T19" fmla="*/ 69 h 890"/>
              <a:gd name="T20" fmla="*/ 680 w 759"/>
              <a:gd name="T21" fmla="*/ 122 h 890"/>
              <a:gd name="T22" fmla="*/ 738 w 759"/>
              <a:gd name="T23" fmla="*/ 181 h 890"/>
              <a:gd name="T24" fmla="*/ 753 w 759"/>
              <a:gd name="T25" fmla="*/ 239 h 890"/>
              <a:gd name="T26" fmla="*/ 730 w 759"/>
              <a:gd name="T27" fmla="*/ 368 h 890"/>
              <a:gd name="T28" fmla="*/ 690 w 759"/>
              <a:gd name="T29" fmla="*/ 465 h 890"/>
              <a:gd name="T30" fmla="*/ 706 w 759"/>
              <a:gd name="T31" fmla="*/ 500 h 890"/>
              <a:gd name="T32" fmla="*/ 698 w 759"/>
              <a:gd name="T33" fmla="*/ 638 h 890"/>
              <a:gd name="T34" fmla="*/ 613 w 759"/>
              <a:gd name="T35" fmla="*/ 817 h 890"/>
              <a:gd name="T36" fmla="*/ 567 w 759"/>
              <a:gd name="T37" fmla="*/ 885 h 890"/>
              <a:gd name="T38" fmla="*/ 567 w 759"/>
              <a:gd name="T39" fmla="*/ 885 h 890"/>
              <a:gd name="T40" fmla="*/ 481 w 759"/>
              <a:gd name="T41" fmla="*/ 884 h 890"/>
              <a:gd name="T42" fmla="*/ 426 w 759"/>
              <a:gd name="T43" fmla="*/ 860 h 890"/>
              <a:gd name="T44" fmla="*/ 360 w 759"/>
              <a:gd name="T45" fmla="*/ 852 h 890"/>
              <a:gd name="T46" fmla="*/ 360 w 759"/>
              <a:gd name="T47" fmla="*/ 852 h 890"/>
              <a:gd name="T48" fmla="*/ 325 w 759"/>
              <a:gd name="T49" fmla="*/ 796 h 890"/>
              <a:gd name="T50" fmla="*/ 237 w 759"/>
              <a:gd name="T51" fmla="*/ 794 h 890"/>
              <a:gd name="T52" fmla="*/ 203 w 759"/>
              <a:gd name="T53" fmla="*/ 655 h 890"/>
              <a:gd name="T54" fmla="*/ 95 w 759"/>
              <a:gd name="T55" fmla="*/ 546 h 890"/>
              <a:gd name="T56" fmla="*/ 33 w 759"/>
              <a:gd name="T57" fmla="*/ 465 h 890"/>
              <a:gd name="T58" fmla="*/ 22 w 759"/>
              <a:gd name="T59" fmla="*/ 398 h 890"/>
              <a:gd name="T60" fmla="*/ 2 w 759"/>
              <a:gd name="T61" fmla="*/ 314 h 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9" h="890">
                <a:moveTo>
                  <a:pt x="2" y="314"/>
                </a:moveTo>
                <a:lnTo>
                  <a:pt x="7" y="282"/>
                </a:lnTo>
                <a:lnTo>
                  <a:pt x="7" y="282"/>
                </a:lnTo>
                <a:lnTo>
                  <a:pt x="93" y="295"/>
                </a:lnTo>
                <a:cubicBezTo>
                  <a:pt x="120" y="301"/>
                  <a:pt x="188" y="334"/>
                  <a:pt x="203" y="310"/>
                </a:cubicBezTo>
                <a:cubicBezTo>
                  <a:pt x="221" y="279"/>
                  <a:pt x="247" y="255"/>
                  <a:pt x="262" y="222"/>
                </a:cubicBezTo>
                <a:cubicBezTo>
                  <a:pt x="290" y="162"/>
                  <a:pt x="359" y="185"/>
                  <a:pt x="375" y="108"/>
                </a:cubicBezTo>
                <a:cubicBezTo>
                  <a:pt x="397" y="0"/>
                  <a:pt x="453" y="52"/>
                  <a:pt x="527" y="33"/>
                </a:cubicBezTo>
                <a:lnTo>
                  <a:pt x="527" y="33"/>
                </a:lnTo>
                <a:lnTo>
                  <a:pt x="529" y="69"/>
                </a:lnTo>
                <a:cubicBezTo>
                  <a:pt x="590" y="77"/>
                  <a:pt x="633" y="82"/>
                  <a:pt x="680" y="122"/>
                </a:cubicBezTo>
                <a:cubicBezTo>
                  <a:pt x="706" y="144"/>
                  <a:pt x="745" y="134"/>
                  <a:pt x="738" y="181"/>
                </a:cubicBezTo>
                <a:cubicBezTo>
                  <a:pt x="733" y="215"/>
                  <a:pt x="748" y="211"/>
                  <a:pt x="753" y="239"/>
                </a:cubicBezTo>
                <a:cubicBezTo>
                  <a:pt x="759" y="270"/>
                  <a:pt x="730" y="328"/>
                  <a:pt x="730" y="368"/>
                </a:cubicBezTo>
                <a:cubicBezTo>
                  <a:pt x="730" y="400"/>
                  <a:pt x="723" y="454"/>
                  <a:pt x="690" y="465"/>
                </a:cubicBezTo>
                <a:cubicBezTo>
                  <a:pt x="690" y="477"/>
                  <a:pt x="699" y="491"/>
                  <a:pt x="706" y="500"/>
                </a:cubicBezTo>
                <a:cubicBezTo>
                  <a:pt x="681" y="541"/>
                  <a:pt x="751" y="617"/>
                  <a:pt x="698" y="638"/>
                </a:cubicBezTo>
                <a:cubicBezTo>
                  <a:pt x="656" y="654"/>
                  <a:pt x="635" y="769"/>
                  <a:pt x="613" y="817"/>
                </a:cubicBezTo>
                <a:lnTo>
                  <a:pt x="567" y="885"/>
                </a:lnTo>
                <a:lnTo>
                  <a:pt x="567" y="885"/>
                </a:lnTo>
                <a:cubicBezTo>
                  <a:pt x="541" y="889"/>
                  <a:pt x="506" y="890"/>
                  <a:pt x="481" y="884"/>
                </a:cubicBezTo>
                <a:cubicBezTo>
                  <a:pt x="461" y="880"/>
                  <a:pt x="445" y="866"/>
                  <a:pt x="426" y="860"/>
                </a:cubicBezTo>
                <a:cubicBezTo>
                  <a:pt x="406" y="853"/>
                  <a:pt x="382" y="856"/>
                  <a:pt x="360" y="852"/>
                </a:cubicBezTo>
                <a:lnTo>
                  <a:pt x="360" y="852"/>
                </a:lnTo>
                <a:lnTo>
                  <a:pt x="325" y="796"/>
                </a:lnTo>
                <a:lnTo>
                  <a:pt x="237" y="794"/>
                </a:lnTo>
                <a:lnTo>
                  <a:pt x="203" y="655"/>
                </a:lnTo>
                <a:cubicBezTo>
                  <a:pt x="165" y="624"/>
                  <a:pt x="129" y="583"/>
                  <a:pt x="95" y="546"/>
                </a:cubicBezTo>
                <a:cubicBezTo>
                  <a:pt x="69" y="519"/>
                  <a:pt x="43" y="503"/>
                  <a:pt x="33" y="465"/>
                </a:cubicBezTo>
                <a:cubicBezTo>
                  <a:pt x="27" y="443"/>
                  <a:pt x="29" y="420"/>
                  <a:pt x="22" y="398"/>
                </a:cubicBezTo>
                <a:cubicBezTo>
                  <a:pt x="13" y="373"/>
                  <a:pt x="0" y="342"/>
                  <a:pt x="2" y="314"/>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3" name="Freeform 37"/>
          <p:cNvSpPr>
            <a:spLocks/>
          </p:cNvSpPr>
          <p:nvPr/>
        </p:nvSpPr>
        <p:spPr bwMode="auto">
          <a:xfrm>
            <a:off x="16260763" y="26622963"/>
            <a:ext cx="468313" cy="496260"/>
          </a:xfrm>
          <a:custGeom>
            <a:avLst/>
            <a:gdLst>
              <a:gd name="T0" fmla="*/ 1111 w 1301"/>
              <a:gd name="T1" fmla="*/ 74 h 1440"/>
              <a:gd name="T2" fmla="*/ 1230 w 1301"/>
              <a:gd name="T3" fmla="*/ 40 h 1440"/>
              <a:gd name="T4" fmla="*/ 1261 w 1301"/>
              <a:gd name="T5" fmla="*/ 57 h 1440"/>
              <a:gd name="T6" fmla="*/ 1301 w 1301"/>
              <a:gd name="T7" fmla="*/ 77 h 1440"/>
              <a:gd name="T8" fmla="*/ 1301 w 1301"/>
              <a:gd name="T9" fmla="*/ 77 h 1440"/>
              <a:gd name="T10" fmla="*/ 1296 w 1301"/>
              <a:gd name="T11" fmla="*/ 109 h 1440"/>
              <a:gd name="T12" fmla="*/ 1296 w 1301"/>
              <a:gd name="T13" fmla="*/ 109 h 1440"/>
              <a:gd name="T14" fmla="*/ 1212 w 1301"/>
              <a:gd name="T15" fmla="*/ 127 h 1440"/>
              <a:gd name="T16" fmla="*/ 1146 w 1301"/>
              <a:gd name="T17" fmla="*/ 188 h 1440"/>
              <a:gd name="T18" fmla="*/ 1099 w 1301"/>
              <a:gd name="T19" fmla="*/ 144 h 1440"/>
              <a:gd name="T20" fmla="*/ 862 w 1301"/>
              <a:gd name="T21" fmla="*/ 215 h 1440"/>
              <a:gd name="T22" fmla="*/ 846 w 1301"/>
              <a:gd name="T23" fmla="*/ 606 h 1440"/>
              <a:gd name="T24" fmla="*/ 745 w 1301"/>
              <a:gd name="T25" fmla="*/ 606 h 1440"/>
              <a:gd name="T26" fmla="*/ 715 w 1301"/>
              <a:gd name="T27" fmla="*/ 942 h 1440"/>
              <a:gd name="T28" fmla="*/ 715 w 1301"/>
              <a:gd name="T29" fmla="*/ 942 h 1440"/>
              <a:gd name="T30" fmla="*/ 687 w 1301"/>
              <a:gd name="T31" fmla="*/ 1400 h 1440"/>
              <a:gd name="T32" fmla="*/ 671 w 1301"/>
              <a:gd name="T33" fmla="*/ 1401 h 1440"/>
              <a:gd name="T34" fmla="*/ 581 w 1301"/>
              <a:gd name="T35" fmla="*/ 1431 h 1440"/>
              <a:gd name="T36" fmla="*/ 478 w 1301"/>
              <a:gd name="T37" fmla="*/ 1403 h 1440"/>
              <a:gd name="T38" fmla="*/ 416 w 1301"/>
              <a:gd name="T39" fmla="*/ 1364 h 1440"/>
              <a:gd name="T40" fmla="*/ 385 w 1301"/>
              <a:gd name="T41" fmla="*/ 1398 h 1440"/>
              <a:gd name="T42" fmla="*/ 385 w 1301"/>
              <a:gd name="T43" fmla="*/ 1398 h 1440"/>
              <a:gd name="T44" fmla="*/ 290 w 1301"/>
              <a:gd name="T45" fmla="*/ 1278 h 1440"/>
              <a:gd name="T46" fmla="*/ 258 w 1301"/>
              <a:gd name="T47" fmla="*/ 1089 h 1440"/>
              <a:gd name="T48" fmla="*/ 258 w 1301"/>
              <a:gd name="T49" fmla="*/ 1079 h 1440"/>
              <a:gd name="T50" fmla="*/ 249 w 1301"/>
              <a:gd name="T51" fmla="*/ 1072 h 1440"/>
              <a:gd name="T52" fmla="*/ 253 w 1301"/>
              <a:gd name="T53" fmla="*/ 988 h 1440"/>
              <a:gd name="T54" fmla="*/ 226 w 1301"/>
              <a:gd name="T55" fmla="*/ 904 h 1440"/>
              <a:gd name="T56" fmla="*/ 235 w 1301"/>
              <a:gd name="T57" fmla="*/ 837 h 1440"/>
              <a:gd name="T58" fmla="*/ 226 w 1301"/>
              <a:gd name="T59" fmla="*/ 768 h 1440"/>
              <a:gd name="T60" fmla="*/ 226 w 1301"/>
              <a:gd name="T61" fmla="*/ 624 h 1440"/>
              <a:gd name="T62" fmla="*/ 149 w 1301"/>
              <a:gd name="T63" fmla="*/ 525 h 1440"/>
              <a:gd name="T64" fmla="*/ 149 w 1301"/>
              <a:gd name="T65" fmla="*/ 412 h 1440"/>
              <a:gd name="T66" fmla="*/ 119 w 1301"/>
              <a:gd name="T67" fmla="*/ 318 h 1440"/>
              <a:gd name="T68" fmla="*/ 97 w 1301"/>
              <a:gd name="T69" fmla="*/ 242 h 1440"/>
              <a:gd name="T70" fmla="*/ 1 w 1301"/>
              <a:gd name="T71" fmla="*/ 131 h 1440"/>
              <a:gd name="T72" fmla="*/ 4 w 1301"/>
              <a:gd name="T73" fmla="*/ 35 h 1440"/>
              <a:gd name="T74" fmla="*/ 4 w 1301"/>
              <a:gd name="T75" fmla="*/ 35 h 1440"/>
              <a:gd name="T76" fmla="*/ 82 w 1301"/>
              <a:gd name="T77" fmla="*/ 32 h 1440"/>
              <a:gd name="T78" fmla="*/ 116 w 1301"/>
              <a:gd name="T79" fmla="*/ 10 h 1440"/>
              <a:gd name="T80" fmla="*/ 184 w 1301"/>
              <a:gd name="T81" fmla="*/ 13 h 1440"/>
              <a:gd name="T82" fmla="*/ 246 w 1301"/>
              <a:gd name="T83" fmla="*/ 38 h 1440"/>
              <a:gd name="T84" fmla="*/ 584 w 1301"/>
              <a:gd name="T85" fmla="*/ 38 h 1440"/>
              <a:gd name="T86" fmla="*/ 636 w 1301"/>
              <a:gd name="T87" fmla="*/ 31 h 1440"/>
              <a:gd name="T88" fmla="*/ 645 w 1301"/>
              <a:gd name="T89" fmla="*/ 88 h 1440"/>
              <a:gd name="T90" fmla="*/ 703 w 1301"/>
              <a:gd name="T91" fmla="*/ 105 h 1440"/>
              <a:gd name="T92" fmla="*/ 786 w 1301"/>
              <a:gd name="T93" fmla="*/ 104 h 1440"/>
              <a:gd name="T94" fmla="*/ 858 w 1301"/>
              <a:gd name="T95" fmla="*/ 126 h 1440"/>
              <a:gd name="T96" fmla="*/ 861 w 1301"/>
              <a:gd name="T97" fmla="*/ 126 h 1440"/>
              <a:gd name="T98" fmla="*/ 928 w 1301"/>
              <a:gd name="T99" fmla="*/ 116 h 1440"/>
              <a:gd name="T100" fmla="*/ 1111 w 1301"/>
              <a:gd name="T101" fmla="*/ 74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01" h="1440">
                <a:moveTo>
                  <a:pt x="1111" y="74"/>
                </a:moveTo>
                <a:lnTo>
                  <a:pt x="1230" y="40"/>
                </a:lnTo>
                <a:lnTo>
                  <a:pt x="1261" y="57"/>
                </a:lnTo>
                <a:lnTo>
                  <a:pt x="1301" y="77"/>
                </a:lnTo>
                <a:lnTo>
                  <a:pt x="1301" y="77"/>
                </a:lnTo>
                <a:lnTo>
                  <a:pt x="1296" y="109"/>
                </a:lnTo>
                <a:lnTo>
                  <a:pt x="1296" y="109"/>
                </a:lnTo>
                <a:cubicBezTo>
                  <a:pt x="1269" y="109"/>
                  <a:pt x="1231" y="110"/>
                  <a:pt x="1212" y="127"/>
                </a:cubicBezTo>
                <a:cubicBezTo>
                  <a:pt x="1197" y="140"/>
                  <a:pt x="1168" y="194"/>
                  <a:pt x="1146" y="188"/>
                </a:cubicBezTo>
                <a:cubicBezTo>
                  <a:pt x="1123" y="183"/>
                  <a:pt x="1116" y="157"/>
                  <a:pt x="1099" y="144"/>
                </a:cubicBezTo>
                <a:lnTo>
                  <a:pt x="862" y="215"/>
                </a:lnTo>
                <a:lnTo>
                  <a:pt x="846" y="606"/>
                </a:lnTo>
                <a:lnTo>
                  <a:pt x="745" y="606"/>
                </a:lnTo>
                <a:lnTo>
                  <a:pt x="715" y="942"/>
                </a:lnTo>
                <a:lnTo>
                  <a:pt x="715" y="942"/>
                </a:lnTo>
                <a:lnTo>
                  <a:pt x="687" y="1400"/>
                </a:lnTo>
                <a:cubicBezTo>
                  <a:pt x="682" y="1400"/>
                  <a:pt x="676" y="1400"/>
                  <a:pt x="671" y="1401"/>
                </a:cubicBezTo>
                <a:cubicBezTo>
                  <a:pt x="639" y="1408"/>
                  <a:pt x="618" y="1440"/>
                  <a:pt x="581" y="1431"/>
                </a:cubicBezTo>
                <a:cubicBezTo>
                  <a:pt x="553" y="1425"/>
                  <a:pt x="496" y="1428"/>
                  <a:pt x="478" y="1403"/>
                </a:cubicBezTo>
                <a:cubicBezTo>
                  <a:pt x="455" y="1372"/>
                  <a:pt x="453" y="1340"/>
                  <a:pt x="416" y="1364"/>
                </a:cubicBezTo>
                <a:cubicBezTo>
                  <a:pt x="403" y="1372"/>
                  <a:pt x="395" y="1387"/>
                  <a:pt x="385" y="1398"/>
                </a:cubicBezTo>
                <a:lnTo>
                  <a:pt x="385" y="1398"/>
                </a:lnTo>
                <a:cubicBezTo>
                  <a:pt x="298" y="1398"/>
                  <a:pt x="313" y="1349"/>
                  <a:pt x="290" y="1278"/>
                </a:cubicBezTo>
                <a:cubicBezTo>
                  <a:pt x="271" y="1221"/>
                  <a:pt x="246" y="1150"/>
                  <a:pt x="258" y="1089"/>
                </a:cubicBezTo>
                <a:cubicBezTo>
                  <a:pt x="260" y="1085"/>
                  <a:pt x="258" y="1082"/>
                  <a:pt x="258" y="1079"/>
                </a:cubicBezTo>
                <a:cubicBezTo>
                  <a:pt x="255" y="1078"/>
                  <a:pt x="253" y="1073"/>
                  <a:pt x="249" y="1072"/>
                </a:cubicBezTo>
                <a:cubicBezTo>
                  <a:pt x="241" y="1039"/>
                  <a:pt x="264" y="1026"/>
                  <a:pt x="253" y="988"/>
                </a:cubicBezTo>
                <a:cubicBezTo>
                  <a:pt x="246" y="960"/>
                  <a:pt x="232" y="931"/>
                  <a:pt x="226" y="904"/>
                </a:cubicBezTo>
                <a:cubicBezTo>
                  <a:pt x="222" y="879"/>
                  <a:pt x="229" y="859"/>
                  <a:pt x="235" y="837"/>
                </a:cubicBezTo>
                <a:cubicBezTo>
                  <a:pt x="241" y="814"/>
                  <a:pt x="200" y="773"/>
                  <a:pt x="226" y="768"/>
                </a:cubicBezTo>
                <a:cubicBezTo>
                  <a:pt x="240" y="740"/>
                  <a:pt x="235" y="660"/>
                  <a:pt x="226" y="624"/>
                </a:cubicBezTo>
                <a:cubicBezTo>
                  <a:pt x="217" y="589"/>
                  <a:pt x="135" y="565"/>
                  <a:pt x="149" y="525"/>
                </a:cubicBezTo>
                <a:cubicBezTo>
                  <a:pt x="160" y="494"/>
                  <a:pt x="160" y="445"/>
                  <a:pt x="149" y="412"/>
                </a:cubicBezTo>
                <a:cubicBezTo>
                  <a:pt x="149" y="385"/>
                  <a:pt x="140" y="336"/>
                  <a:pt x="119" y="318"/>
                </a:cubicBezTo>
                <a:cubicBezTo>
                  <a:pt x="95" y="296"/>
                  <a:pt x="105" y="274"/>
                  <a:pt x="97" y="242"/>
                </a:cubicBezTo>
                <a:cubicBezTo>
                  <a:pt x="82" y="182"/>
                  <a:pt x="0" y="165"/>
                  <a:pt x="1" y="131"/>
                </a:cubicBezTo>
                <a:lnTo>
                  <a:pt x="4" y="35"/>
                </a:lnTo>
                <a:lnTo>
                  <a:pt x="4" y="35"/>
                </a:lnTo>
                <a:lnTo>
                  <a:pt x="82" y="32"/>
                </a:lnTo>
                <a:cubicBezTo>
                  <a:pt x="95" y="27"/>
                  <a:pt x="103" y="15"/>
                  <a:pt x="116" y="10"/>
                </a:cubicBezTo>
                <a:cubicBezTo>
                  <a:pt x="144" y="0"/>
                  <a:pt x="157" y="2"/>
                  <a:pt x="184" y="13"/>
                </a:cubicBezTo>
                <a:cubicBezTo>
                  <a:pt x="206" y="22"/>
                  <a:pt x="219" y="38"/>
                  <a:pt x="246" y="38"/>
                </a:cubicBezTo>
                <a:lnTo>
                  <a:pt x="584" y="38"/>
                </a:lnTo>
                <a:cubicBezTo>
                  <a:pt x="609" y="45"/>
                  <a:pt x="625" y="2"/>
                  <a:pt x="636" y="31"/>
                </a:cubicBezTo>
                <a:cubicBezTo>
                  <a:pt x="641" y="44"/>
                  <a:pt x="643" y="73"/>
                  <a:pt x="645" y="88"/>
                </a:cubicBezTo>
                <a:cubicBezTo>
                  <a:pt x="667" y="96"/>
                  <a:pt x="674" y="116"/>
                  <a:pt x="703" y="105"/>
                </a:cubicBezTo>
                <a:cubicBezTo>
                  <a:pt x="734" y="94"/>
                  <a:pt x="754" y="93"/>
                  <a:pt x="786" y="104"/>
                </a:cubicBezTo>
                <a:cubicBezTo>
                  <a:pt x="795" y="107"/>
                  <a:pt x="852" y="143"/>
                  <a:pt x="858" y="126"/>
                </a:cubicBezTo>
                <a:lnTo>
                  <a:pt x="861" y="126"/>
                </a:lnTo>
                <a:cubicBezTo>
                  <a:pt x="862" y="122"/>
                  <a:pt x="921" y="116"/>
                  <a:pt x="928" y="116"/>
                </a:cubicBezTo>
                <a:lnTo>
                  <a:pt x="1111" y="74"/>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4" name="Freeform 38"/>
          <p:cNvSpPr>
            <a:spLocks/>
          </p:cNvSpPr>
          <p:nvPr/>
        </p:nvSpPr>
        <p:spPr bwMode="auto">
          <a:xfrm>
            <a:off x="16287750" y="25634983"/>
            <a:ext cx="669925" cy="827604"/>
          </a:xfrm>
          <a:custGeom>
            <a:avLst/>
            <a:gdLst>
              <a:gd name="T0" fmla="*/ 615 w 1857"/>
              <a:gd name="T1" fmla="*/ 178 h 2409"/>
              <a:gd name="T2" fmla="*/ 820 w 1857"/>
              <a:gd name="T3" fmla="*/ 138 h 2409"/>
              <a:gd name="T4" fmla="*/ 956 w 1857"/>
              <a:gd name="T5" fmla="*/ 173 h 2409"/>
              <a:gd name="T6" fmla="*/ 962 w 1857"/>
              <a:gd name="T7" fmla="*/ 181 h 2409"/>
              <a:gd name="T8" fmla="*/ 1070 w 1857"/>
              <a:gd name="T9" fmla="*/ 91 h 2409"/>
              <a:gd name="T10" fmla="*/ 1074 w 1857"/>
              <a:gd name="T11" fmla="*/ 95 h 2409"/>
              <a:gd name="T12" fmla="*/ 1083 w 1857"/>
              <a:gd name="T13" fmla="*/ 109 h 2409"/>
              <a:gd name="T14" fmla="*/ 1256 w 1857"/>
              <a:gd name="T15" fmla="*/ 88 h 2409"/>
              <a:gd name="T16" fmla="*/ 1373 w 1857"/>
              <a:gd name="T17" fmla="*/ 39 h 2409"/>
              <a:gd name="T18" fmla="*/ 1428 w 1857"/>
              <a:gd name="T19" fmla="*/ 97 h 2409"/>
              <a:gd name="T20" fmla="*/ 1489 w 1857"/>
              <a:gd name="T21" fmla="*/ 70 h 2409"/>
              <a:gd name="T22" fmla="*/ 1558 w 1857"/>
              <a:gd name="T23" fmla="*/ 115 h 2409"/>
              <a:gd name="T24" fmla="*/ 1649 w 1857"/>
              <a:gd name="T25" fmla="*/ 129 h 2409"/>
              <a:gd name="T26" fmla="*/ 1718 w 1857"/>
              <a:gd name="T27" fmla="*/ 146 h 2409"/>
              <a:gd name="T28" fmla="*/ 1784 w 1857"/>
              <a:gd name="T29" fmla="*/ 209 h 2409"/>
              <a:gd name="T30" fmla="*/ 1845 w 1857"/>
              <a:gd name="T31" fmla="*/ 254 h 2409"/>
              <a:gd name="T32" fmla="*/ 1857 w 1857"/>
              <a:gd name="T33" fmla="*/ 462 h 2409"/>
              <a:gd name="T34" fmla="*/ 1794 w 1857"/>
              <a:gd name="T35" fmla="*/ 582 h 2409"/>
              <a:gd name="T36" fmla="*/ 1705 w 1857"/>
              <a:gd name="T37" fmla="*/ 707 h 2409"/>
              <a:gd name="T38" fmla="*/ 1707 w 1857"/>
              <a:gd name="T39" fmla="*/ 895 h 2409"/>
              <a:gd name="T40" fmla="*/ 1635 w 1857"/>
              <a:gd name="T41" fmla="*/ 1004 h 2409"/>
              <a:gd name="T42" fmla="*/ 1665 w 1857"/>
              <a:gd name="T43" fmla="*/ 1095 h 2409"/>
              <a:gd name="T44" fmla="*/ 1695 w 1857"/>
              <a:gd name="T45" fmla="*/ 1205 h 2409"/>
              <a:gd name="T46" fmla="*/ 1696 w 1857"/>
              <a:gd name="T47" fmla="*/ 1327 h 2409"/>
              <a:gd name="T48" fmla="*/ 1688 w 1857"/>
              <a:gd name="T49" fmla="*/ 1484 h 2409"/>
              <a:gd name="T50" fmla="*/ 1790 w 1857"/>
              <a:gd name="T51" fmla="*/ 1676 h 2409"/>
              <a:gd name="T52" fmla="*/ 1803 w 1857"/>
              <a:gd name="T53" fmla="*/ 1818 h 2409"/>
              <a:gd name="T54" fmla="*/ 1568 w 1857"/>
              <a:gd name="T55" fmla="*/ 2201 h 2409"/>
              <a:gd name="T56" fmla="*/ 1567 w 1857"/>
              <a:gd name="T57" fmla="*/ 2207 h 2409"/>
              <a:gd name="T58" fmla="*/ 1662 w 1857"/>
              <a:gd name="T59" fmla="*/ 2291 h 2409"/>
              <a:gd name="T60" fmla="*/ 1586 w 1857"/>
              <a:gd name="T61" fmla="*/ 2345 h 2409"/>
              <a:gd name="T62" fmla="*/ 1451 w 1857"/>
              <a:gd name="T63" fmla="*/ 2201 h 2409"/>
              <a:gd name="T64" fmla="*/ 1154 w 1857"/>
              <a:gd name="T65" fmla="*/ 2119 h 2409"/>
              <a:gd name="T66" fmla="*/ 1121 w 1857"/>
              <a:gd name="T67" fmla="*/ 2130 h 2409"/>
              <a:gd name="T68" fmla="*/ 1008 w 1857"/>
              <a:gd name="T69" fmla="*/ 2139 h 2409"/>
              <a:gd name="T70" fmla="*/ 971 w 1857"/>
              <a:gd name="T71" fmla="*/ 2065 h 2409"/>
              <a:gd name="T72" fmla="*/ 977 w 1857"/>
              <a:gd name="T73" fmla="*/ 1972 h 2409"/>
              <a:gd name="T74" fmla="*/ 962 w 1857"/>
              <a:gd name="T75" fmla="*/ 1921 h 2409"/>
              <a:gd name="T76" fmla="*/ 952 w 1857"/>
              <a:gd name="T77" fmla="*/ 1759 h 2409"/>
              <a:gd name="T78" fmla="*/ 940 w 1857"/>
              <a:gd name="T79" fmla="*/ 1672 h 2409"/>
              <a:gd name="T80" fmla="*/ 662 w 1857"/>
              <a:gd name="T81" fmla="*/ 1642 h 2409"/>
              <a:gd name="T82" fmla="*/ 577 w 1857"/>
              <a:gd name="T83" fmla="*/ 1753 h 2409"/>
              <a:gd name="T84" fmla="*/ 432 w 1857"/>
              <a:gd name="T85" fmla="*/ 1572 h 2409"/>
              <a:gd name="T86" fmla="*/ 356 w 1857"/>
              <a:gd name="T87" fmla="*/ 1449 h 2409"/>
              <a:gd name="T88" fmla="*/ 57 w 1857"/>
              <a:gd name="T89" fmla="*/ 1482 h 2409"/>
              <a:gd name="T90" fmla="*/ 0 w 1857"/>
              <a:gd name="T91" fmla="*/ 1443 h 2409"/>
              <a:gd name="T92" fmla="*/ 60 w 1857"/>
              <a:gd name="T93" fmla="*/ 1348 h 2409"/>
              <a:gd name="T94" fmla="*/ 169 w 1857"/>
              <a:gd name="T95" fmla="*/ 1281 h 2409"/>
              <a:gd name="T96" fmla="*/ 208 w 1857"/>
              <a:gd name="T97" fmla="*/ 1346 h 2409"/>
              <a:gd name="T98" fmla="*/ 408 w 1857"/>
              <a:gd name="T99" fmla="*/ 969 h 2409"/>
              <a:gd name="T100" fmla="*/ 544 w 1857"/>
              <a:gd name="T101" fmla="*/ 768 h 2409"/>
              <a:gd name="T102" fmla="*/ 547 w 1857"/>
              <a:gd name="T103" fmla="*/ 604 h 2409"/>
              <a:gd name="T104" fmla="*/ 595 w 1857"/>
              <a:gd name="T105" fmla="*/ 387 h 2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57" h="2409">
                <a:moveTo>
                  <a:pt x="609" y="244"/>
                </a:moveTo>
                <a:lnTo>
                  <a:pt x="615" y="178"/>
                </a:lnTo>
                <a:cubicBezTo>
                  <a:pt x="638" y="158"/>
                  <a:pt x="688" y="70"/>
                  <a:pt x="694" y="45"/>
                </a:cubicBezTo>
                <a:cubicBezTo>
                  <a:pt x="735" y="45"/>
                  <a:pt x="785" y="116"/>
                  <a:pt x="820" y="138"/>
                </a:cubicBezTo>
                <a:cubicBezTo>
                  <a:pt x="851" y="158"/>
                  <a:pt x="839" y="174"/>
                  <a:pt x="884" y="172"/>
                </a:cubicBezTo>
                <a:cubicBezTo>
                  <a:pt x="912" y="171"/>
                  <a:pt x="930" y="167"/>
                  <a:pt x="956" y="173"/>
                </a:cubicBezTo>
                <a:cubicBezTo>
                  <a:pt x="956" y="174"/>
                  <a:pt x="959" y="178"/>
                  <a:pt x="960" y="178"/>
                </a:cubicBezTo>
                <a:cubicBezTo>
                  <a:pt x="960" y="181"/>
                  <a:pt x="960" y="181"/>
                  <a:pt x="962" y="181"/>
                </a:cubicBezTo>
                <a:cubicBezTo>
                  <a:pt x="975" y="232"/>
                  <a:pt x="999" y="149"/>
                  <a:pt x="1001" y="142"/>
                </a:cubicBezTo>
                <a:cubicBezTo>
                  <a:pt x="1009" y="119"/>
                  <a:pt x="1045" y="84"/>
                  <a:pt x="1070" y="91"/>
                </a:cubicBezTo>
                <a:lnTo>
                  <a:pt x="1070" y="93"/>
                </a:lnTo>
                <a:cubicBezTo>
                  <a:pt x="1072" y="93"/>
                  <a:pt x="1072" y="94"/>
                  <a:pt x="1074" y="95"/>
                </a:cubicBezTo>
                <a:cubicBezTo>
                  <a:pt x="1075" y="99"/>
                  <a:pt x="1080" y="103"/>
                  <a:pt x="1081" y="108"/>
                </a:cubicBezTo>
                <a:cubicBezTo>
                  <a:pt x="1083" y="108"/>
                  <a:pt x="1083" y="108"/>
                  <a:pt x="1083" y="109"/>
                </a:cubicBezTo>
                <a:cubicBezTo>
                  <a:pt x="1119" y="118"/>
                  <a:pt x="1123" y="98"/>
                  <a:pt x="1150" y="95"/>
                </a:cubicBezTo>
                <a:cubicBezTo>
                  <a:pt x="1174" y="0"/>
                  <a:pt x="1216" y="119"/>
                  <a:pt x="1256" y="88"/>
                </a:cubicBezTo>
                <a:cubicBezTo>
                  <a:pt x="1281" y="59"/>
                  <a:pt x="1290" y="36"/>
                  <a:pt x="1328" y="27"/>
                </a:cubicBezTo>
                <a:cubicBezTo>
                  <a:pt x="1342" y="24"/>
                  <a:pt x="1361" y="35"/>
                  <a:pt x="1373" y="39"/>
                </a:cubicBezTo>
                <a:cubicBezTo>
                  <a:pt x="1384" y="43"/>
                  <a:pt x="1393" y="59"/>
                  <a:pt x="1398" y="61"/>
                </a:cubicBezTo>
                <a:cubicBezTo>
                  <a:pt x="1398" y="73"/>
                  <a:pt x="1417" y="93"/>
                  <a:pt x="1428" y="97"/>
                </a:cubicBezTo>
                <a:cubicBezTo>
                  <a:pt x="1449" y="105"/>
                  <a:pt x="1445" y="76"/>
                  <a:pt x="1466" y="76"/>
                </a:cubicBezTo>
                <a:lnTo>
                  <a:pt x="1489" y="70"/>
                </a:lnTo>
                <a:lnTo>
                  <a:pt x="1489" y="70"/>
                </a:lnTo>
                <a:lnTo>
                  <a:pt x="1558" y="115"/>
                </a:lnTo>
                <a:cubicBezTo>
                  <a:pt x="1566" y="128"/>
                  <a:pt x="1595" y="151"/>
                  <a:pt x="1613" y="143"/>
                </a:cubicBezTo>
                <a:cubicBezTo>
                  <a:pt x="1622" y="139"/>
                  <a:pt x="1638" y="112"/>
                  <a:pt x="1649" y="129"/>
                </a:cubicBezTo>
                <a:cubicBezTo>
                  <a:pt x="1673" y="169"/>
                  <a:pt x="1674" y="127"/>
                  <a:pt x="1700" y="115"/>
                </a:cubicBezTo>
                <a:cubicBezTo>
                  <a:pt x="1723" y="105"/>
                  <a:pt x="1725" y="130"/>
                  <a:pt x="1718" y="146"/>
                </a:cubicBezTo>
                <a:cubicBezTo>
                  <a:pt x="1712" y="161"/>
                  <a:pt x="1715" y="174"/>
                  <a:pt x="1723" y="187"/>
                </a:cubicBezTo>
                <a:cubicBezTo>
                  <a:pt x="1733" y="204"/>
                  <a:pt x="1766" y="202"/>
                  <a:pt x="1784" y="209"/>
                </a:cubicBezTo>
                <a:cubicBezTo>
                  <a:pt x="1793" y="213"/>
                  <a:pt x="1841" y="246"/>
                  <a:pt x="1845" y="254"/>
                </a:cubicBezTo>
                <a:lnTo>
                  <a:pt x="1845" y="254"/>
                </a:lnTo>
                <a:lnTo>
                  <a:pt x="1832" y="399"/>
                </a:lnTo>
                <a:cubicBezTo>
                  <a:pt x="1821" y="427"/>
                  <a:pt x="1855" y="436"/>
                  <a:pt x="1857" y="462"/>
                </a:cubicBezTo>
                <a:cubicBezTo>
                  <a:pt x="1857" y="466"/>
                  <a:pt x="1822" y="514"/>
                  <a:pt x="1818" y="514"/>
                </a:cubicBezTo>
                <a:cubicBezTo>
                  <a:pt x="1815" y="532"/>
                  <a:pt x="1803" y="566"/>
                  <a:pt x="1794" y="582"/>
                </a:cubicBezTo>
                <a:cubicBezTo>
                  <a:pt x="1785" y="598"/>
                  <a:pt x="1765" y="595"/>
                  <a:pt x="1752" y="611"/>
                </a:cubicBezTo>
                <a:cubicBezTo>
                  <a:pt x="1733" y="635"/>
                  <a:pt x="1718" y="680"/>
                  <a:pt x="1705" y="707"/>
                </a:cubicBezTo>
                <a:cubicBezTo>
                  <a:pt x="1695" y="728"/>
                  <a:pt x="1656" y="775"/>
                  <a:pt x="1656" y="795"/>
                </a:cubicBezTo>
                <a:cubicBezTo>
                  <a:pt x="1713" y="809"/>
                  <a:pt x="1707" y="842"/>
                  <a:pt x="1707" y="895"/>
                </a:cubicBezTo>
                <a:lnTo>
                  <a:pt x="1707" y="895"/>
                </a:lnTo>
                <a:lnTo>
                  <a:pt x="1635" y="1004"/>
                </a:lnTo>
                <a:lnTo>
                  <a:pt x="1665" y="1095"/>
                </a:lnTo>
                <a:lnTo>
                  <a:pt x="1665" y="1095"/>
                </a:lnTo>
                <a:cubicBezTo>
                  <a:pt x="1672" y="1110"/>
                  <a:pt x="1689" y="1116"/>
                  <a:pt x="1694" y="1131"/>
                </a:cubicBezTo>
                <a:cubicBezTo>
                  <a:pt x="1702" y="1154"/>
                  <a:pt x="1698" y="1181"/>
                  <a:pt x="1695" y="1205"/>
                </a:cubicBezTo>
                <a:cubicBezTo>
                  <a:pt x="1691" y="1237"/>
                  <a:pt x="1688" y="1273"/>
                  <a:pt x="1696" y="1305"/>
                </a:cubicBezTo>
                <a:lnTo>
                  <a:pt x="1696" y="1327"/>
                </a:lnTo>
                <a:lnTo>
                  <a:pt x="1696" y="1327"/>
                </a:lnTo>
                <a:lnTo>
                  <a:pt x="1688" y="1484"/>
                </a:lnTo>
                <a:lnTo>
                  <a:pt x="1757" y="1637"/>
                </a:lnTo>
                <a:cubicBezTo>
                  <a:pt x="1769" y="1650"/>
                  <a:pt x="1781" y="1661"/>
                  <a:pt x="1790" y="1676"/>
                </a:cubicBezTo>
                <a:cubicBezTo>
                  <a:pt x="1815" y="1719"/>
                  <a:pt x="1803" y="1769"/>
                  <a:pt x="1803" y="1818"/>
                </a:cubicBezTo>
                <a:lnTo>
                  <a:pt x="1803" y="1818"/>
                </a:lnTo>
                <a:cubicBezTo>
                  <a:pt x="1720" y="1818"/>
                  <a:pt x="1582" y="1807"/>
                  <a:pt x="1618" y="1945"/>
                </a:cubicBezTo>
                <a:cubicBezTo>
                  <a:pt x="1628" y="1982"/>
                  <a:pt x="1601" y="2193"/>
                  <a:pt x="1568" y="2201"/>
                </a:cubicBezTo>
                <a:cubicBezTo>
                  <a:pt x="1568" y="2203"/>
                  <a:pt x="1568" y="2203"/>
                  <a:pt x="1568" y="2205"/>
                </a:cubicBezTo>
                <a:cubicBezTo>
                  <a:pt x="1566" y="2206"/>
                  <a:pt x="1567" y="2205"/>
                  <a:pt x="1567" y="2207"/>
                </a:cubicBezTo>
                <a:cubicBezTo>
                  <a:pt x="1611" y="2218"/>
                  <a:pt x="1570" y="2283"/>
                  <a:pt x="1655" y="2283"/>
                </a:cubicBezTo>
                <a:cubicBezTo>
                  <a:pt x="1655" y="2285"/>
                  <a:pt x="1662" y="2291"/>
                  <a:pt x="1662" y="2291"/>
                </a:cubicBezTo>
                <a:cubicBezTo>
                  <a:pt x="1662" y="2332"/>
                  <a:pt x="1677" y="2356"/>
                  <a:pt x="1666" y="2400"/>
                </a:cubicBezTo>
                <a:cubicBezTo>
                  <a:pt x="1628" y="2409"/>
                  <a:pt x="1609" y="2368"/>
                  <a:pt x="1586" y="2345"/>
                </a:cubicBezTo>
                <a:cubicBezTo>
                  <a:pt x="1554" y="2313"/>
                  <a:pt x="1533" y="2301"/>
                  <a:pt x="1492" y="2291"/>
                </a:cubicBezTo>
                <a:cubicBezTo>
                  <a:pt x="1492" y="2270"/>
                  <a:pt x="1475" y="2192"/>
                  <a:pt x="1451" y="2201"/>
                </a:cubicBezTo>
                <a:cubicBezTo>
                  <a:pt x="1362" y="2236"/>
                  <a:pt x="1364" y="2248"/>
                  <a:pt x="1286" y="2176"/>
                </a:cubicBezTo>
                <a:cubicBezTo>
                  <a:pt x="1242" y="2136"/>
                  <a:pt x="1154" y="2221"/>
                  <a:pt x="1154" y="2119"/>
                </a:cubicBezTo>
                <a:lnTo>
                  <a:pt x="1121" y="2130"/>
                </a:lnTo>
                <a:lnTo>
                  <a:pt x="1121" y="2130"/>
                </a:lnTo>
                <a:cubicBezTo>
                  <a:pt x="1104" y="2130"/>
                  <a:pt x="1086" y="2139"/>
                  <a:pt x="1070" y="2139"/>
                </a:cubicBezTo>
                <a:cubicBezTo>
                  <a:pt x="1063" y="2160"/>
                  <a:pt x="1020" y="2148"/>
                  <a:pt x="1008" y="2139"/>
                </a:cubicBezTo>
                <a:cubicBezTo>
                  <a:pt x="986" y="2152"/>
                  <a:pt x="964" y="2162"/>
                  <a:pt x="958" y="2130"/>
                </a:cubicBezTo>
                <a:cubicBezTo>
                  <a:pt x="953" y="2105"/>
                  <a:pt x="956" y="2085"/>
                  <a:pt x="971" y="2065"/>
                </a:cubicBezTo>
                <a:cubicBezTo>
                  <a:pt x="981" y="2052"/>
                  <a:pt x="971" y="2037"/>
                  <a:pt x="968" y="2023"/>
                </a:cubicBezTo>
                <a:cubicBezTo>
                  <a:pt x="962" y="2002"/>
                  <a:pt x="973" y="1991"/>
                  <a:pt x="977" y="1972"/>
                </a:cubicBezTo>
                <a:cubicBezTo>
                  <a:pt x="979" y="1971"/>
                  <a:pt x="978" y="1970"/>
                  <a:pt x="980" y="1970"/>
                </a:cubicBezTo>
                <a:cubicBezTo>
                  <a:pt x="984" y="1953"/>
                  <a:pt x="976" y="1930"/>
                  <a:pt x="962" y="1921"/>
                </a:cubicBezTo>
                <a:cubicBezTo>
                  <a:pt x="941" y="1906"/>
                  <a:pt x="935" y="1879"/>
                  <a:pt x="937" y="1852"/>
                </a:cubicBezTo>
                <a:cubicBezTo>
                  <a:pt x="937" y="1813"/>
                  <a:pt x="961" y="1797"/>
                  <a:pt x="952" y="1759"/>
                </a:cubicBezTo>
                <a:lnTo>
                  <a:pt x="950" y="1759"/>
                </a:lnTo>
                <a:cubicBezTo>
                  <a:pt x="942" y="1728"/>
                  <a:pt x="940" y="1711"/>
                  <a:pt x="940" y="1672"/>
                </a:cubicBezTo>
                <a:cubicBezTo>
                  <a:pt x="883" y="1672"/>
                  <a:pt x="862" y="1684"/>
                  <a:pt x="810" y="1649"/>
                </a:cubicBezTo>
                <a:cubicBezTo>
                  <a:pt x="789" y="1635"/>
                  <a:pt x="676" y="1618"/>
                  <a:pt x="662" y="1642"/>
                </a:cubicBezTo>
                <a:cubicBezTo>
                  <a:pt x="642" y="1674"/>
                  <a:pt x="680" y="1728"/>
                  <a:pt x="669" y="1757"/>
                </a:cubicBezTo>
                <a:cubicBezTo>
                  <a:pt x="656" y="1790"/>
                  <a:pt x="612" y="1721"/>
                  <a:pt x="577" y="1753"/>
                </a:cubicBezTo>
                <a:cubicBezTo>
                  <a:pt x="511" y="1811"/>
                  <a:pt x="494" y="1686"/>
                  <a:pt x="464" y="1679"/>
                </a:cubicBezTo>
                <a:cubicBezTo>
                  <a:pt x="464" y="1640"/>
                  <a:pt x="432" y="1608"/>
                  <a:pt x="432" y="1572"/>
                </a:cubicBezTo>
                <a:cubicBezTo>
                  <a:pt x="432" y="1558"/>
                  <a:pt x="446" y="1457"/>
                  <a:pt x="428" y="1457"/>
                </a:cubicBezTo>
                <a:cubicBezTo>
                  <a:pt x="426" y="1450"/>
                  <a:pt x="367" y="1447"/>
                  <a:pt x="356" y="1449"/>
                </a:cubicBezTo>
                <a:lnTo>
                  <a:pt x="110" y="1464"/>
                </a:lnTo>
                <a:lnTo>
                  <a:pt x="57" y="1482"/>
                </a:lnTo>
                <a:lnTo>
                  <a:pt x="57" y="1482"/>
                </a:lnTo>
                <a:cubicBezTo>
                  <a:pt x="36" y="1475"/>
                  <a:pt x="17" y="1461"/>
                  <a:pt x="0" y="1443"/>
                </a:cubicBezTo>
                <a:lnTo>
                  <a:pt x="0" y="1443"/>
                </a:lnTo>
                <a:lnTo>
                  <a:pt x="60" y="1348"/>
                </a:lnTo>
                <a:lnTo>
                  <a:pt x="60" y="1348"/>
                </a:lnTo>
                <a:lnTo>
                  <a:pt x="169" y="1281"/>
                </a:lnTo>
                <a:lnTo>
                  <a:pt x="194" y="1346"/>
                </a:lnTo>
                <a:cubicBezTo>
                  <a:pt x="197" y="1346"/>
                  <a:pt x="203" y="1346"/>
                  <a:pt x="208" y="1346"/>
                </a:cubicBezTo>
                <a:cubicBezTo>
                  <a:pt x="299" y="1346"/>
                  <a:pt x="358" y="1243"/>
                  <a:pt x="376" y="1163"/>
                </a:cubicBezTo>
                <a:cubicBezTo>
                  <a:pt x="389" y="1100"/>
                  <a:pt x="382" y="1032"/>
                  <a:pt x="408" y="969"/>
                </a:cubicBezTo>
                <a:cubicBezTo>
                  <a:pt x="422" y="936"/>
                  <a:pt x="478" y="867"/>
                  <a:pt x="508" y="850"/>
                </a:cubicBezTo>
                <a:cubicBezTo>
                  <a:pt x="535" y="835"/>
                  <a:pt x="520" y="782"/>
                  <a:pt x="544" y="768"/>
                </a:cubicBezTo>
                <a:cubicBezTo>
                  <a:pt x="542" y="751"/>
                  <a:pt x="525" y="724"/>
                  <a:pt x="530" y="710"/>
                </a:cubicBezTo>
                <a:cubicBezTo>
                  <a:pt x="546" y="670"/>
                  <a:pt x="579" y="649"/>
                  <a:pt x="547" y="604"/>
                </a:cubicBezTo>
                <a:cubicBezTo>
                  <a:pt x="527" y="576"/>
                  <a:pt x="546" y="556"/>
                  <a:pt x="558" y="531"/>
                </a:cubicBezTo>
                <a:cubicBezTo>
                  <a:pt x="578" y="492"/>
                  <a:pt x="586" y="431"/>
                  <a:pt x="595" y="387"/>
                </a:cubicBezTo>
                <a:cubicBezTo>
                  <a:pt x="605" y="342"/>
                  <a:pt x="609" y="290"/>
                  <a:pt x="609" y="244"/>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5" name="Freeform 39"/>
          <p:cNvSpPr>
            <a:spLocks noEditPoints="1"/>
          </p:cNvSpPr>
          <p:nvPr/>
        </p:nvSpPr>
        <p:spPr bwMode="auto">
          <a:xfrm>
            <a:off x="16398875" y="26846885"/>
            <a:ext cx="550863" cy="520467"/>
          </a:xfrm>
          <a:custGeom>
            <a:avLst/>
            <a:gdLst>
              <a:gd name="T0" fmla="*/ 1091 w 1527"/>
              <a:gd name="T1" fmla="*/ 776 h 1516"/>
              <a:gd name="T2" fmla="*/ 989 w 1527"/>
              <a:gd name="T3" fmla="*/ 890 h 1516"/>
              <a:gd name="T4" fmla="*/ 960 w 1527"/>
              <a:gd name="T5" fmla="*/ 952 h 1516"/>
              <a:gd name="T6" fmla="*/ 1003 w 1527"/>
              <a:gd name="T7" fmla="*/ 1005 h 1516"/>
              <a:gd name="T8" fmla="*/ 1037 w 1527"/>
              <a:gd name="T9" fmla="*/ 1029 h 1516"/>
              <a:gd name="T10" fmla="*/ 1154 w 1527"/>
              <a:gd name="T11" fmla="*/ 911 h 1516"/>
              <a:gd name="T12" fmla="*/ 1130 w 1527"/>
              <a:gd name="T13" fmla="*/ 776 h 1516"/>
              <a:gd name="T14" fmla="*/ 359 w 1527"/>
              <a:gd name="T15" fmla="*/ 341 h 1516"/>
              <a:gd name="T16" fmla="*/ 543 w 1527"/>
              <a:gd name="T17" fmla="*/ 503 h 1516"/>
              <a:gd name="T18" fmla="*/ 763 w 1527"/>
              <a:gd name="T19" fmla="*/ 405 h 1516"/>
              <a:gd name="T20" fmla="*/ 915 w 1527"/>
              <a:gd name="T21" fmla="*/ 325 h 1516"/>
              <a:gd name="T22" fmla="*/ 1042 w 1527"/>
              <a:gd name="T23" fmla="*/ 183 h 1516"/>
              <a:gd name="T24" fmla="*/ 1125 w 1527"/>
              <a:gd name="T25" fmla="*/ 115 h 1516"/>
              <a:gd name="T26" fmla="*/ 1269 w 1527"/>
              <a:gd name="T27" fmla="*/ 0 h 1516"/>
              <a:gd name="T28" fmla="*/ 1335 w 1527"/>
              <a:gd name="T29" fmla="*/ 8 h 1516"/>
              <a:gd name="T30" fmla="*/ 1476 w 1527"/>
              <a:gd name="T31" fmla="*/ 33 h 1516"/>
              <a:gd name="T32" fmla="*/ 1461 w 1527"/>
              <a:gd name="T33" fmla="*/ 117 h 1516"/>
              <a:gd name="T34" fmla="*/ 1464 w 1527"/>
              <a:gd name="T35" fmla="*/ 432 h 1516"/>
              <a:gd name="T36" fmla="*/ 1401 w 1527"/>
              <a:gd name="T37" fmla="*/ 427 h 1516"/>
              <a:gd name="T38" fmla="*/ 1343 w 1527"/>
              <a:gd name="T39" fmla="*/ 554 h 1516"/>
              <a:gd name="T40" fmla="*/ 1452 w 1527"/>
              <a:gd name="T41" fmla="*/ 557 h 1516"/>
              <a:gd name="T42" fmla="*/ 1527 w 1527"/>
              <a:gd name="T43" fmla="*/ 563 h 1516"/>
              <a:gd name="T44" fmla="*/ 1508 w 1527"/>
              <a:gd name="T45" fmla="*/ 594 h 1516"/>
              <a:gd name="T46" fmla="*/ 1350 w 1527"/>
              <a:gd name="T47" fmla="*/ 870 h 1516"/>
              <a:gd name="T48" fmla="*/ 1199 w 1527"/>
              <a:gd name="T49" fmla="*/ 1095 h 1516"/>
              <a:gd name="T50" fmla="*/ 687 w 1527"/>
              <a:gd name="T51" fmla="*/ 1402 h 1516"/>
              <a:gd name="T52" fmla="*/ 679 w 1527"/>
              <a:gd name="T53" fmla="*/ 1431 h 1516"/>
              <a:gd name="T54" fmla="*/ 470 w 1527"/>
              <a:gd name="T55" fmla="*/ 1425 h 1516"/>
              <a:gd name="T56" fmla="*/ 303 w 1527"/>
              <a:gd name="T57" fmla="*/ 1463 h 1516"/>
              <a:gd name="T58" fmla="*/ 166 w 1527"/>
              <a:gd name="T59" fmla="*/ 1437 h 1516"/>
              <a:gd name="T60" fmla="*/ 86 w 1527"/>
              <a:gd name="T61" fmla="*/ 1283 h 1516"/>
              <a:gd name="T62" fmla="*/ 83 w 1527"/>
              <a:gd name="T63" fmla="*/ 1231 h 1516"/>
              <a:gd name="T64" fmla="*/ 0 w 1527"/>
              <a:gd name="T65" fmla="*/ 751 h 1516"/>
              <a:gd name="T66" fmla="*/ 31 w 1527"/>
              <a:gd name="T67" fmla="*/ 717 h 1516"/>
              <a:gd name="T68" fmla="*/ 196 w 1527"/>
              <a:gd name="T69" fmla="*/ 784 h 1516"/>
              <a:gd name="T70" fmla="*/ 302 w 1527"/>
              <a:gd name="T71" fmla="*/ 753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7" h="1516">
                <a:moveTo>
                  <a:pt x="1130" y="776"/>
                </a:moveTo>
                <a:lnTo>
                  <a:pt x="1091" y="776"/>
                </a:lnTo>
                <a:cubicBezTo>
                  <a:pt x="1089" y="781"/>
                  <a:pt x="1056" y="804"/>
                  <a:pt x="1049" y="810"/>
                </a:cubicBezTo>
                <a:cubicBezTo>
                  <a:pt x="1025" y="835"/>
                  <a:pt x="1008" y="863"/>
                  <a:pt x="989" y="890"/>
                </a:cubicBezTo>
                <a:cubicBezTo>
                  <a:pt x="980" y="902"/>
                  <a:pt x="971" y="913"/>
                  <a:pt x="963" y="925"/>
                </a:cubicBezTo>
                <a:cubicBezTo>
                  <a:pt x="953" y="942"/>
                  <a:pt x="956" y="935"/>
                  <a:pt x="960" y="952"/>
                </a:cubicBezTo>
                <a:cubicBezTo>
                  <a:pt x="970" y="955"/>
                  <a:pt x="989" y="998"/>
                  <a:pt x="1001" y="1001"/>
                </a:cubicBezTo>
                <a:cubicBezTo>
                  <a:pt x="1001" y="1002"/>
                  <a:pt x="1002" y="1003"/>
                  <a:pt x="1003" y="1005"/>
                </a:cubicBezTo>
                <a:cubicBezTo>
                  <a:pt x="1004" y="1005"/>
                  <a:pt x="1024" y="1019"/>
                  <a:pt x="1024" y="1020"/>
                </a:cubicBezTo>
                <a:cubicBezTo>
                  <a:pt x="1026" y="1021"/>
                  <a:pt x="1037" y="1028"/>
                  <a:pt x="1037" y="1029"/>
                </a:cubicBezTo>
                <a:cubicBezTo>
                  <a:pt x="1050" y="1029"/>
                  <a:pt x="1070" y="994"/>
                  <a:pt x="1077" y="984"/>
                </a:cubicBezTo>
                <a:cubicBezTo>
                  <a:pt x="1096" y="959"/>
                  <a:pt x="1140" y="938"/>
                  <a:pt x="1154" y="911"/>
                </a:cubicBezTo>
                <a:cubicBezTo>
                  <a:pt x="1171" y="879"/>
                  <a:pt x="1151" y="844"/>
                  <a:pt x="1140" y="810"/>
                </a:cubicBezTo>
                <a:lnTo>
                  <a:pt x="1130" y="776"/>
                </a:lnTo>
                <a:close/>
                <a:moveTo>
                  <a:pt x="330" y="295"/>
                </a:moveTo>
                <a:lnTo>
                  <a:pt x="359" y="341"/>
                </a:lnTo>
                <a:cubicBezTo>
                  <a:pt x="366" y="396"/>
                  <a:pt x="369" y="433"/>
                  <a:pt x="369" y="489"/>
                </a:cubicBezTo>
                <a:cubicBezTo>
                  <a:pt x="369" y="547"/>
                  <a:pt x="530" y="614"/>
                  <a:pt x="543" y="503"/>
                </a:cubicBezTo>
                <a:cubicBezTo>
                  <a:pt x="546" y="468"/>
                  <a:pt x="618" y="413"/>
                  <a:pt x="650" y="402"/>
                </a:cubicBezTo>
                <a:cubicBezTo>
                  <a:pt x="671" y="394"/>
                  <a:pt x="738" y="405"/>
                  <a:pt x="763" y="405"/>
                </a:cubicBezTo>
                <a:cubicBezTo>
                  <a:pt x="764" y="407"/>
                  <a:pt x="766" y="407"/>
                  <a:pt x="767" y="407"/>
                </a:cubicBezTo>
                <a:cubicBezTo>
                  <a:pt x="793" y="485"/>
                  <a:pt x="904" y="334"/>
                  <a:pt x="915" y="325"/>
                </a:cubicBezTo>
                <a:cubicBezTo>
                  <a:pt x="938" y="307"/>
                  <a:pt x="959" y="289"/>
                  <a:pt x="984" y="275"/>
                </a:cubicBezTo>
                <a:cubicBezTo>
                  <a:pt x="1015" y="257"/>
                  <a:pt x="1022" y="214"/>
                  <a:pt x="1042" y="183"/>
                </a:cubicBezTo>
                <a:cubicBezTo>
                  <a:pt x="1056" y="176"/>
                  <a:pt x="1066" y="164"/>
                  <a:pt x="1077" y="154"/>
                </a:cubicBezTo>
                <a:cubicBezTo>
                  <a:pt x="1094" y="138"/>
                  <a:pt x="1110" y="132"/>
                  <a:pt x="1125" y="115"/>
                </a:cubicBezTo>
                <a:cubicBezTo>
                  <a:pt x="1147" y="90"/>
                  <a:pt x="1150" y="64"/>
                  <a:pt x="1186" y="51"/>
                </a:cubicBezTo>
                <a:cubicBezTo>
                  <a:pt x="1217" y="40"/>
                  <a:pt x="1244" y="27"/>
                  <a:pt x="1269" y="0"/>
                </a:cubicBezTo>
                <a:lnTo>
                  <a:pt x="1269" y="0"/>
                </a:lnTo>
                <a:cubicBezTo>
                  <a:pt x="1291" y="4"/>
                  <a:pt x="1315" y="1"/>
                  <a:pt x="1335" y="8"/>
                </a:cubicBezTo>
                <a:cubicBezTo>
                  <a:pt x="1354" y="14"/>
                  <a:pt x="1370" y="28"/>
                  <a:pt x="1390" y="32"/>
                </a:cubicBezTo>
                <a:cubicBezTo>
                  <a:pt x="1415" y="38"/>
                  <a:pt x="1450" y="37"/>
                  <a:pt x="1476" y="33"/>
                </a:cubicBezTo>
                <a:lnTo>
                  <a:pt x="1476" y="33"/>
                </a:lnTo>
                <a:cubicBezTo>
                  <a:pt x="1480" y="58"/>
                  <a:pt x="1461" y="89"/>
                  <a:pt x="1461" y="117"/>
                </a:cubicBezTo>
                <a:cubicBezTo>
                  <a:pt x="1461" y="203"/>
                  <a:pt x="1486" y="285"/>
                  <a:pt x="1464" y="372"/>
                </a:cubicBezTo>
                <a:lnTo>
                  <a:pt x="1464" y="432"/>
                </a:lnTo>
                <a:lnTo>
                  <a:pt x="1464" y="432"/>
                </a:lnTo>
                <a:cubicBezTo>
                  <a:pt x="1445" y="427"/>
                  <a:pt x="1418" y="409"/>
                  <a:pt x="1401" y="427"/>
                </a:cubicBezTo>
                <a:cubicBezTo>
                  <a:pt x="1384" y="445"/>
                  <a:pt x="1379" y="484"/>
                  <a:pt x="1363" y="507"/>
                </a:cubicBezTo>
                <a:cubicBezTo>
                  <a:pt x="1355" y="520"/>
                  <a:pt x="1342" y="538"/>
                  <a:pt x="1343" y="554"/>
                </a:cubicBezTo>
                <a:cubicBezTo>
                  <a:pt x="1344" y="578"/>
                  <a:pt x="1376" y="589"/>
                  <a:pt x="1395" y="587"/>
                </a:cubicBezTo>
                <a:cubicBezTo>
                  <a:pt x="1417" y="585"/>
                  <a:pt x="1439" y="574"/>
                  <a:pt x="1452" y="557"/>
                </a:cubicBezTo>
                <a:lnTo>
                  <a:pt x="1452" y="557"/>
                </a:lnTo>
                <a:lnTo>
                  <a:pt x="1527" y="563"/>
                </a:lnTo>
                <a:lnTo>
                  <a:pt x="1527" y="563"/>
                </a:lnTo>
                <a:cubicBezTo>
                  <a:pt x="1520" y="576"/>
                  <a:pt x="1513" y="587"/>
                  <a:pt x="1508" y="594"/>
                </a:cubicBezTo>
                <a:cubicBezTo>
                  <a:pt x="1473" y="647"/>
                  <a:pt x="1494" y="717"/>
                  <a:pt x="1456" y="777"/>
                </a:cubicBezTo>
                <a:cubicBezTo>
                  <a:pt x="1429" y="810"/>
                  <a:pt x="1366" y="838"/>
                  <a:pt x="1350" y="870"/>
                </a:cubicBezTo>
                <a:cubicBezTo>
                  <a:pt x="1337" y="896"/>
                  <a:pt x="1304" y="925"/>
                  <a:pt x="1288" y="952"/>
                </a:cubicBezTo>
                <a:cubicBezTo>
                  <a:pt x="1259" y="1005"/>
                  <a:pt x="1239" y="1049"/>
                  <a:pt x="1199" y="1095"/>
                </a:cubicBezTo>
                <a:cubicBezTo>
                  <a:pt x="1142" y="1161"/>
                  <a:pt x="1074" y="1217"/>
                  <a:pt x="1018" y="1287"/>
                </a:cubicBezTo>
                <a:cubicBezTo>
                  <a:pt x="910" y="1361"/>
                  <a:pt x="811" y="1402"/>
                  <a:pt x="687" y="1402"/>
                </a:cubicBezTo>
                <a:lnTo>
                  <a:pt x="680" y="1429"/>
                </a:lnTo>
                <a:cubicBezTo>
                  <a:pt x="679" y="1430"/>
                  <a:pt x="679" y="1430"/>
                  <a:pt x="679" y="1431"/>
                </a:cubicBezTo>
                <a:cubicBezTo>
                  <a:pt x="640" y="1431"/>
                  <a:pt x="598" y="1410"/>
                  <a:pt x="564" y="1420"/>
                </a:cubicBezTo>
                <a:cubicBezTo>
                  <a:pt x="528" y="1430"/>
                  <a:pt x="500" y="1418"/>
                  <a:pt x="470" y="1425"/>
                </a:cubicBezTo>
                <a:cubicBezTo>
                  <a:pt x="459" y="1472"/>
                  <a:pt x="361" y="1452"/>
                  <a:pt x="335" y="1452"/>
                </a:cubicBezTo>
                <a:cubicBezTo>
                  <a:pt x="333" y="1445"/>
                  <a:pt x="307" y="1461"/>
                  <a:pt x="303" y="1463"/>
                </a:cubicBezTo>
                <a:cubicBezTo>
                  <a:pt x="265" y="1484"/>
                  <a:pt x="233" y="1516"/>
                  <a:pt x="188" y="1476"/>
                </a:cubicBezTo>
                <a:lnTo>
                  <a:pt x="166" y="1437"/>
                </a:lnTo>
                <a:cubicBezTo>
                  <a:pt x="152" y="1399"/>
                  <a:pt x="124" y="1381"/>
                  <a:pt x="102" y="1353"/>
                </a:cubicBezTo>
                <a:cubicBezTo>
                  <a:pt x="90" y="1336"/>
                  <a:pt x="91" y="1302"/>
                  <a:pt x="86" y="1283"/>
                </a:cubicBezTo>
                <a:cubicBezTo>
                  <a:pt x="76" y="1281"/>
                  <a:pt x="69" y="1263"/>
                  <a:pt x="67" y="1255"/>
                </a:cubicBezTo>
                <a:cubicBezTo>
                  <a:pt x="62" y="1235"/>
                  <a:pt x="80" y="1240"/>
                  <a:pt x="83" y="1231"/>
                </a:cubicBezTo>
                <a:cubicBezTo>
                  <a:pt x="124" y="1231"/>
                  <a:pt x="68" y="1051"/>
                  <a:pt x="68" y="1028"/>
                </a:cubicBezTo>
                <a:cubicBezTo>
                  <a:pt x="38" y="947"/>
                  <a:pt x="0" y="837"/>
                  <a:pt x="0" y="751"/>
                </a:cubicBezTo>
                <a:lnTo>
                  <a:pt x="0" y="751"/>
                </a:lnTo>
                <a:cubicBezTo>
                  <a:pt x="10" y="740"/>
                  <a:pt x="18" y="725"/>
                  <a:pt x="31" y="717"/>
                </a:cubicBezTo>
                <a:cubicBezTo>
                  <a:pt x="68" y="693"/>
                  <a:pt x="70" y="725"/>
                  <a:pt x="93" y="756"/>
                </a:cubicBezTo>
                <a:cubicBezTo>
                  <a:pt x="111" y="781"/>
                  <a:pt x="168" y="778"/>
                  <a:pt x="196" y="784"/>
                </a:cubicBezTo>
                <a:cubicBezTo>
                  <a:pt x="233" y="793"/>
                  <a:pt x="254" y="761"/>
                  <a:pt x="286" y="754"/>
                </a:cubicBezTo>
                <a:cubicBezTo>
                  <a:pt x="291" y="753"/>
                  <a:pt x="297" y="753"/>
                  <a:pt x="302" y="753"/>
                </a:cubicBezTo>
                <a:lnTo>
                  <a:pt x="330" y="295"/>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6" name="Freeform 40"/>
          <p:cNvSpPr>
            <a:spLocks/>
          </p:cNvSpPr>
          <p:nvPr/>
        </p:nvSpPr>
        <p:spPr bwMode="auto">
          <a:xfrm>
            <a:off x="16883063" y="26986080"/>
            <a:ext cx="44450" cy="62033"/>
          </a:xfrm>
          <a:custGeom>
            <a:avLst/>
            <a:gdLst>
              <a:gd name="T0" fmla="*/ 122 w 122"/>
              <a:gd name="T1" fmla="*/ 23 h 180"/>
              <a:gd name="T2" fmla="*/ 110 w 122"/>
              <a:gd name="T3" fmla="*/ 148 h 180"/>
              <a:gd name="T4" fmla="*/ 110 w 122"/>
              <a:gd name="T5" fmla="*/ 148 h 180"/>
              <a:gd name="T6" fmla="*/ 53 w 122"/>
              <a:gd name="T7" fmla="*/ 178 h 180"/>
              <a:gd name="T8" fmla="*/ 1 w 122"/>
              <a:gd name="T9" fmla="*/ 145 h 180"/>
              <a:gd name="T10" fmla="*/ 21 w 122"/>
              <a:gd name="T11" fmla="*/ 98 h 180"/>
              <a:gd name="T12" fmla="*/ 59 w 122"/>
              <a:gd name="T13" fmla="*/ 18 h 180"/>
              <a:gd name="T14" fmla="*/ 122 w 122"/>
              <a:gd name="T15" fmla="*/ 23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80">
                <a:moveTo>
                  <a:pt x="122" y="23"/>
                </a:moveTo>
                <a:lnTo>
                  <a:pt x="110" y="148"/>
                </a:lnTo>
                <a:lnTo>
                  <a:pt x="110" y="148"/>
                </a:lnTo>
                <a:cubicBezTo>
                  <a:pt x="97" y="165"/>
                  <a:pt x="75" y="176"/>
                  <a:pt x="53" y="178"/>
                </a:cubicBezTo>
                <a:cubicBezTo>
                  <a:pt x="34" y="180"/>
                  <a:pt x="2" y="169"/>
                  <a:pt x="1" y="145"/>
                </a:cubicBezTo>
                <a:cubicBezTo>
                  <a:pt x="0" y="129"/>
                  <a:pt x="13" y="111"/>
                  <a:pt x="21" y="98"/>
                </a:cubicBezTo>
                <a:cubicBezTo>
                  <a:pt x="37" y="75"/>
                  <a:pt x="42" y="36"/>
                  <a:pt x="59" y="18"/>
                </a:cubicBezTo>
                <a:cubicBezTo>
                  <a:pt x="76" y="0"/>
                  <a:pt x="103" y="18"/>
                  <a:pt x="122" y="23"/>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7" name="Freeform 41"/>
          <p:cNvSpPr>
            <a:spLocks/>
          </p:cNvSpPr>
          <p:nvPr/>
        </p:nvSpPr>
        <p:spPr bwMode="auto">
          <a:xfrm>
            <a:off x="16743363" y="27113170"/>
            <a:ext cx="77788" cy="86241"/>
          </a:xfrm>
          <a:custGeom>
            <a:avLst/>
            <a:gdLst>
              <a:gd name="T0" fmla="*/ 177 w 218"/>
              <a:gd name="T1" fmla="*/ 0 h 253"/>
              <a:gd name="T2" fmla="*/ 138 w 218"/>
              <a:gd name="T3" fmla="*/ 0 h 253"/>
              <a:gd name="T4" fmla="*/ 96 w 218"/>
              <a:gd name="T5" fmla="*/ 34 h 253"/>
              <a:gd name="T6" fmla="*/ 36 w 218"/>
              <a:gd name="T7" fmla="*/ 114 h 253"/>
              <a:gd name="T8" fmla="*/ 10 w 218"/>
              <a:gd name="T9" fmla="*/ 149 h 253"/>
              <a:gd name="T10" fmla="*/ 7 w 218"/>
              <a:gd name="T11" fmla="*/ 176 h 253"/>
              <a:gd name="T12" fmla="*/ 48 w 218"/>
              <a:gd name="T13" fmla="*/ 225 h 253"/>
              <a:gd name="T14" fmla="*/ 50 w 218"/>
              <a:gd name="T15" fmla="*/ 229 h 253"/>
              <a:gd name="T16" fmla="*/ 71 w 218"/>
              <a:gd name="T17" fmla="*/ 244 h 253"/>
              <a:gd name="T18" fmla="*/ 84 w 218"/>
              <a:gd name="T19" fmla="*/ 253 h 253"/>
              <a:gd name="T20" fmla="*/ 124 w 218"/>
              <a:gd name="T21" fmla="*/ 208 h 253"/>
              <a:gd name="T22" fmla="*/ 201 w 218"/>
              <a:gd name="T23" fmla="*/ 135 h 253"/>
              <a:gd name="T24" fmla="*/ 187 w 218"/>
              <a:gd name="T25" fmla="*/ 34 h 253"/>
              <a:gd name="T26" fmla="*/ 177 w 218"/>
              <a:gd name="T27"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8" h="253">
                <a:moveTo>
                  <a:pt x="177" y="0"/>
                </a:moveTo>
                <a:lnTo>
                  <a:pt x="138" y="0"/>
                </a:lnTo>
                <a:cubicBezTo>
                  <a:pt x="136" y="5"/>
                  <a:pt x="103" y="28"/>
                  <a:pt x="96" y="34"/>
                </a:cubicBezTo>
                <a:cubicBezTo>
                  <a:pt x="72" y="59"/>
                  <a:pt x="55" y="87"/>
                  <a:pt x="36" y="114"/>
                </a:cubicBezTo>
                <a:cubicBezTo>
                  <a:pt x="27" y="126"/>
                  <a:pt x="18" y="137"/>
                  <a:pt x="10" y="149"/>
                </a:cubicBezTo>
                <a:cubicBezTo>
                  <a:pt x="0" y="166"/>
                  <a:pt x="3" y="159"/>
                  <a:pt x="7" y="176"/>
                </a:cubicBezTo>
                <a:cubicBezTo>
                  <a:pt x="17" y="179"/>
                  <a:pt x="36" y="222"/>
                  <a:pt x="48" y="225"/>
                </a:cubicBezTo>
                <a:cubicBezTo>
                  <a:pt x="48" y="226"/>
                  <a:pt x="49" y="227"/>
                  <a:pt x="50" y="229"/>
                </a:cubicBezTo>
                <a:cubicBezTo>
                  <a:pt x="51" y="229"/>
                  <a:pt x="71" y="243"/>
                  <a:pt x="71" y="244"/>
                </a:cubicBezTo>
                <a:cubicBezTo>
                  <a:pt x="73" y="245"/>
                  <a:pt x="84" y="252"/>
                  <a:pt x="84" y="253"/>
                </a:cubicBezTo>
                <a:cubicBezTo>
                  <a:pt x="97" y="253"/>
                  <a:pt x="117" y="218"/>
                  <a:pt x="124" y="208"/>
                </a:cubicBezTo>
                <a:cubicBezTo>
                  <a:pt x="143" y="183"/>
                  <a:pt x="187" y="162"/>
                  <a:pt x="201" y="135"/>
                </a:cubicBezTo>
                <a:cubicBezTo>
                  <a:pt x="218" y="103"/>
                  <a:pt x="198" y="68"/>
                  <a:pt x="187" y="34"/>
                </a:cubicBezTo>
                <a:lnTo>
                  <a:pt x="177" y="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8" name="Freeform 42"/>
          <p:cNvSpPr>
            <a:spLocks/>
          </p:cNvSpPr>
          <p:nvPr/>
        </p:nvSpPr>
        <p:spPr bwMode="auto">
          <a:xfrm>
            <a:off x="17321213" y="26426274"/>
            <a:ext cx="300038" cy="579474"/>
          </a:xfrm>
          <a:custGeom>
            <a:avLst/>
            <a:gdLst>
              <a:gd name="T0" fmla="*/ 714 w 830"/>
              <a:gd name="T1" fmla="*/ 514 h 1685"/>
              <a:gd name="T2" fmla="*/ 738 w 830"/>
              <a:gd name="T3" fmla="*/ 421 h 1685"/>
              <a:gd name="T4" fmla="*/ 784 w 830"/>
              <a:gd name="T5" fmla="*/ 442 h 1685"/>
              <a:gd name="T6" fmla="*/ 785 w 830"/>
              <a:gd name="T7" fmla="*/ 442 h 1685"/>
              <a:gd name="T8" fmla="*/ 812 w 830"/>
              <a:gd name="T9" fmla="*/ 268 h 1685"/>
              <a:gd name="T10" fmla="*/ 797 w 830"/>
              <a:gd name="T11" fmla="*/ 211 h 1685"/>
              <a:gd name="T12" fmla="*/ 794 w 830"/>
              <a:gd name="T13" fmla="*/ 143 h 1685"/>
              <a:gd name="T14" fmla="*/ 753 w 830"/>
              <a:gd name="T15" fmla="*/ 50 h 1685"/>
              <a:gd name="T16" fmla="*/ 720 w 830"/>
              <a:gd name="T17" fmla="*/ 2 h 1685"/>
              <a:gd name="T18" fmla="*/ 718 w 830"/>
              <a:gd name="T19" fmla="*/ 0 h 1685"/>
              <a:gd name="T20" fmla="*/ 613 w 830"/>
              <a:gd name="T21" fmla="*/ 146 h 1685"/>
              <a:gd name="T22" fmla="*/ 585 w 830"/>
              <a:gd name="T23" fmla="*/ 190 h 1685"/>
              <a:gd name="T24" fmla="*/ 553 w 830"/>
              <a:gd name="T25" fmla="*/ 245 h 1685"/>
              <a:gd name="T26" fmla="*/ 507 w 830"/>
              <a:gd name="T27" fmla="*/ 320 h 1685"/>
              <a:gd name="T28" fmla="*/ 460 w 830"/>
              <a:gd name="T29" fmla="*/ 396 h 1685"/>
              <a:gd name="T30" fmla="*/ 440 w 830"/>
              <a:gd name="T31" fmla="*/ 365 h 1685"/>
              <a:gd name="T32" fmla="*/ 386 w 830"/>
              <a:gd name="T33" fmla="*/ 458 h 1685"/>
              <a:gd name="T34" fmla="*/ 340 w 830"/>
              <a:gd name="T35" fmla="*/ 425 h 1685"/>
              <a:gd name="T36" fmla="*/ 292 w 830"/>
              <a:gd name="T37" fmla="*/ 442 h 1685"/>
              <a:gd name="T38" fmla="*/ 221 w 830"/>
              <a:gd name="T39" fmla="*/ 480 h 1685"/>
              <a:gd name="T40" fmla="*/ 184 w 830"/>
              <a:gd name="T41" fmla="*/ 545 h 1685"/>
              <a:gd name="T42" fmla="*/ 170 w 830"/>
              <a:gd name="T43" fmla="*/ 576 h 1685"/>
              <a:gd name="T44" fmla="*/ 157 w 830"/>
              <a:gd name="T45" fmla="*/ 719 h 1685"/>
              <a:gd name="T46" fmla="*/ 176 w 830"/>
              <a:gd name="T47" fmla="*/ 854 h 1685"/>
              <a:gd name="T48" fmla="*/ 176 w 830"/>
              <a:gd name="T49" fmla="*/ 855 h 1685"/>
              <a:gd name="T50" fmla="*/ 149 w 830"/>
              <a:gd name="T51" fmla="*/ 992 h 1685"/>
              <a:gd name="T52" fmla="*/ 128 w 830"/>
              <a:gd name="T53" fmla="*/ 1049 h 1685"/>
              <a:gd name="T54" fmla="*/ 82 w 830"/>
              <a:gd name="T55" fmla="*/ 1117 h 1685"/>
              <a:gd name="T56" fmla="*/ 78 w 830"/>
              <a:gd name="T57" fmla="*/ 1128 h 1685"/>
              <a:gd name="T58" fmla="*/ 66 w 830"/>
              <a:gd name="T59" fmla="*/ 1142 h 1685"/>
              <a:gd name="T60" fmla="*/ 66 w 830"/>
              <a:gd name="T61" fmla="*/ 1144 h 1685"/>
              <a:gd name="T62" fmla="*/ 64 w 830"/>
              <a:gd name="T63" fmla="*/ 1146 h 1685"/>
              <a:gd name="T64" fmla="*/ 33 w 830"/>
              <a:gd name="T65" fmla="*/ 1172 h 1685"/>
              <a:gd name="T66" fmla="*/ 27 w 830"/>
              <a:gd name="T67" fmla="*/ 1178 h 1685"/>
              <a:gd name="T68" fmla="*/ 21 w 830"/>
              <a:gd name="T69" fmla="*/ 1184 h 1685"/>
              <a:gd name="T70" fmla="*/ 29 w 830"/>
              <a:gd name="T71" fmla="*/ 1290 h 1685"/>
              <a:gd name="T72" fmla="*/ 41 w 830"/>
              <a:gd name="T73" fmla="*/ 1362 h 1685"/>
              <a:gd name="T74" fmla="*/ 27 w 830"/>
              <a:gd name="T75" fmla="*/ 1510 h 1685"/>
              <a:gd name="T76" fmla="*/ 52 w 830"/>
              <a:gd name="T77" fmla="*/ 1606 h 1685"/>
              <a:gd name="T78" fmla="*/ 127 w 830"/>
              <a:gd name="T79" fmla="*/ 1663 h 1685"/>
              <a:gd name="T80" fmla="*/ 220 w 830"/>
              <a:gd name="T81" fmla="*/ 1624 h 1685"/>
              <a:gd name="T82" fmla="*/ 313 w 830"/>
              <a:gd name="T83" fmla="*/ 1581 h 1685"/>
              <a:gd name="T84" fmla="*/ 388 w 830"/>
              <a:gd name="T85" fmla="*/ 1425 h 1685"/>
              <a:gd name="T86" fmla="*/ 508 w 830"/>
              <a:gd name="T87" fmla="*/ 1136 h 1685"/>
              <a:gd name="T88" fmla="*/ 550 w 830"/>
              <a:gd name="T89" fmla="*/ 1035 h 1685"/>
              <a:gd name="T90" fmla="*/ 580 w 830"/>
              <a:gd name="T91" fmla="*/ 926 h 1685"/>
              <a:gd name="T92" fmla="*/ 662 w 830"/>
              <a:gd name="T93" fmla="*/ 737 h 1685"/>
              <a:gd name="T94" fmla="*/ 709 w 830"/>
              <a:gd name="T95" fmla="*/ 537 h 1685"/>
              <a:gd name="T96" fmla="*/ 714 w 830"/>
              <a:gd name="T97" fmla="*/ 514 h 1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30" h="1685">
                <a:moveTo>
                  <a:pt x="714" y="514"/>
                </a:moveTo>
                <a:cubicBezTo>
                  <a:pt x="727" y="501"/>
                  <a:pt x="738" y="440"/>
                  <a:pt x="738" y="421"/>
                </a:cubicBezTo>
                <a:cubicBezTo>
                  <a:pt x="738" y="386"/>
                  <a:pt x="781" y="433"/>
                  <a:pt x="784" y="442"/>
                </a:cubicBezTo>
                <a:lnTo>
                  <a:pt x="785" y="442"/>
                </a:lnTo>
                <a:cubicBezTo>
                  <a:pt x="785" y="390"/>
                  <a:pt x="830" y="328"/>
                  <a:pt x="812" y="268"/>
                </a:cubicBezTo>
                <a:cubicBezTo>
                  <a:pt x="808" y="257"/>
                  <a:pt x="782" y="220"/>
                  <a:pt x="797" y="211"/>
                </a:cubicBezTo>
                <a:cubicBezTo>
                  <a:pt x="814" y="200"/>
                  <a:pt x="804" y="154"/>
                  <a:pt x="794" y="143"/>
                </a:cubicBezTo>
                <a:cubicBezTo>
                  <a:pt x="775" y="121"/>
                  <a:pt x="770" y="60"/>
                  <a:pt x="753" y="50"/>
                </a:cubicBezTo>
                <a:cubicBezTo>
                  <a:pt x="740" y="43"/>
                  <a:pt x="720" y="16"/>
                  <a:pt x="720" y="2"/>
                </a:cubicBezTo>
                <a:cubicBezTo>
                  <a:pt x="719" y="1"/>
                  <a:pt x="719" y="2"/>
                  <a:pt x="718" y="0"/>
                </a:cubicBezTo>
                <a:cubicBezTo>
                  <a:pt x="665" y="0"/>
                  <a:pt x="690" y="138"/>
                  <a:pt x="613" y="146"/>
                </a:cubicBezTo>
                <a:cubicBezTo>
                  <a:pt x="587" y="149"/>
                  <a:pt x="571" y="160"/>
                  <a:pt x="585" y="190"/>
                </a:cubicBezTo>
                <a:cubicBezTo>
                  <a:pt x="582" y="229"/>
                  <a:pt x="553" y="215"/>
                  <a:pt x="553" y="245"/>
                </a:cubicBezTo>
                <a:cubicBezTo>
                  <a:pt x="553" y="292"/>
                  <a:pt x="531" y="293"/>
                  <a:pt x="507" y="320"/>
                </a:cubicBezTo>
                <a:cubicBezTo>
                  <a:pt x="487" y="343"/>
                  <a:pt x="489" y="373"/>
                  <a:pt x="460" y="396"/>
                </a:cubicBezTo>
                <a:cubicBezTo>
                  <a:pt x="460" y="363"/>
                  <a:pt x="467" y="354"/>
                  <a:pt x="440" y="365"/>
                </a:cubicBezTo>
                <a:cubicBezTo>
                  <a:pt x="392" y="383"/>
                  <a:pt x="418" y="420"/>
                  <a:pt x="386" y="458"/>
                </a:cubicBezTo>
                <a:cubicBezTo>
                  <a:pt x="379" y="467"/>
                  <a:pt x="380" y="406"/>
                  <a:pt x="340" y="425"/>
                </a:cubicBezTo>
                <a:cubicBezTo>
                  <a:pt x="319" y="436"/>
                  <a:pt x="327" y="464"/>
                  <a:pt x="292" y="442"/>
                </a:cubicBezTo>
                <a:cubicBezTo>
                  <a:pt x="283" y="437"/>
                  <a:pt x="258" y="502"/>
                  <a:pt x="221" y="480"/>
                </a:cubicBezTo>
                <a:cubicBezTo>
                  <a:pt x="183" y="457"/>
                  <a:pt x="194" y="514"/>
                  <a:pt x="184" y="545"/>
                </a:cubicBezTo>
                <a:cubicBezTo>
                  <a:pt x="182" y="549"/>
                  <a:pt x="170" y="571"/>
                  <a:pt x="170" y="576"/>
                </a:cubicBezTo>
                <a:cubicBezTo>
                  <a:pt x="149" y="581"/>
                  <a:pt x="158" y="700"/>
                  <a:pt x="157" y="719"/>
                </a:cubicBezTo>
                <a:cubicBezTo>
                  <a:pt x="155" y="750"/>
                  <a:pt x="145" y="848"/>
                  <a:pt x="176" y="854"/>
                </a:cubicBezTo>
                <a:lnTo>
                  <a:pt x="176" y="855"/>
                </a:lnTo>
                <a:cubicBezTo>
                  <a:pt x="176" y="897"/>
                  <a:pt x="168" y="956"/>
                  <a:pt x="149" y="992"/>
                </a:cubicBezTo>
                <a:cubicBezTo>
                  <a:pt x="132" y="1022"/>
                  <a:pt x="128" y="1014"/>
                  <a:pt x="128" y="1049"/>
                </a:cubicBezTo>
                <a:cubicBezTo>
                  <a:pt x="128" y="1071"/>
                  <a:pt x="103" y="1108"/>
                  <a:pt x="82" y="1117"/>
                </a:cubicBezTo>
                <a:lnTo>
                  <a:pt x="78" y="1128"/>
                </a:lnTo>
                <a:cubicBezTo>
                  <a:pt x="72" y="1129"/>
                  <a:pt x="70" y="1141"/>
                  <a:pt x="66" y="1142"/>
                </a:cubicBezTo>
                <a:lnTo>
                  <a:pt x="66" y="1144"/>
                </a:lnTo>
                <a:cubicBezTo>
                  <a:pt x="64" y="1144"/>
                  <a:pt x="64" y="1144"/>
                  <a:pt x="64" y="1146"/>
                </a:cubicBezTo>
                <a:cubicBezTo>
                  <a:pt x="53" y="1149"/>
                  <a:pt x="46" y="1169"/>
                  <a:pt x="33" y="1172"/>
                </a:cubicBezTo>
                <a:cubicBezTo>
                  <a:pt x="32" y="1175"/>
                  <a:pt x="28" y="1175"/>
                  <a:pt x="27" y="1178"/>
                </a:cubicBezTo>
                <a:cubicBezTo>
                  <a:pt x="26" y="1179"/>
                  <a:pt x="21" y="1182"/>
                  <a:pt x="21" y="1184"/>
                </a:cubicBezTo>
                <a:cubicBezTo>
                  <a:pt x="0" y="1188"/>
                  <a:pt x="29" y="1275"/>
                  <a:pt x="29" y="1290"/>
                </a:cubicBezTo>
                <a:cubicBezTo>
                  <a:pt x="29" y="1318"/>
                  <a:pt x="44" y="1334"/>
                  <a:pt x="41" y="1362"/>
                </a:cubicBezTo>
                <a:lnTo>
                  <a:pt x="27" y="1510"/>
                </a:lnTo>
                <a:cubicBezTo>
                  <a:pt x="22" y="1569"/>
                  <a:pt x="1" y="1555"/>
                  <a:pt x="52" y="1606"/>
                </a:cubicBezTo>
                <a:cubicBezTo>
                  <a:pt x="73" y="1628"/>
                  <a:pt x="100" y="1651"/>
                  <a:pt x="127" y="1663"/>
                </a:cubicBezTo>
                <a:cubicBezTo>
                  <a:pt x="178" y="1685"/>
                  <a:pt x="165" y="1615"/>
                  <a:pt x="220" y="1624"/>
                </a:cubicBezTo>
                <a:cubicBezTo>
                  <a:pt x="261" y="1630"/>
                  <a:pt x="270" y="1591"/>
                  <a:pt x="313" y="1581"/>
                </a:cubicBezTo>
                <a:cubicBezTo>
                  <a:pt x="323" y="1540"/>
                  <a:pt x="369" y="1470"/>
                  <a:pt x="388" y="1425"/>
                </a:cubicBezTo>
                <a:lnTo>
                  <a:pt x="508" y="1136"/>
                </a:lnTo>
                <a:lnTo>
                  <a:pt x="550" y="1035"/>
                </a:lnTo>
                <a:cubicBezTo>
                  <a:pt x="562" y="1006"/>
                  <a:pt x="565" y="943"/>
                  <a:pt x="580" y="926"/>
                </a:cubicBezTo>
                <a:cubicBezTo>
                  <a:pt x="617" y="871"/>
                  <a:pt x="644" y="800"/>
                  <a:pt x="662" y="737"/>
                </a:cubicBezTo>
                <a:cubicBezTo>
                  <a:pt x="679" y="674"/>
                  <a:pt x="683" y="597"/>
                  <a:pt x="709" y="537"/>
                </a:cubicBezTo>
                <a:lnTo>
                  <a:pt x="714" y="514"/>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69" name="Freeform 43"/>
          <p:cNvSpPr>
            <a:spLocks/>
          </p:cNvSpPr>
          <p:nvPr/>
        </p:nvSpPr>
        <p:spPr bwMode="auto">
          <a:xfrm>
            <a:off x="17313275" y="25350542"/>
            <a:ext cx="357188" cy="605195"/>
          </a:xfrm>
          <a:custGeom>
            <a:avLst/>
            <a:gdLst>
              <a:gd name="T0" fmla="*/ 152 w 993"/>
              <a:gd name="T1" fmla="*/ 148 h 1758"/>
              <a:gd name="T2" fmla="*/ 166 w 993"/>
              <a:gd name="T3" fmla="*/ 248 h 1758"/>
              <a:gd name="T4" fmla="*/ 210 w 993"/>
              <a:gd name="T5" fmla="*/ 290 h 1758"/>
              <a:gd name="T6" fmla="*/ 225 w 993"/>
              <a:gd name="T7" fmla="*/ 328 h 1758"/>
              <a:gd name="T8" fmla="*/ 306 w 993"/>
              <a:gd name="T9" fmla="*/ 381 h 1758"/>
              <a:gd name="T10" fmla="*/ 428 w 993"/>
              <a:gd name="T11" fmla="*/ 441 h 1758"/>
              <a:gd name="T12" fmla="*/ 703 w 993"/>
              <a:gd name="T13" fmla="*/ 468 h 1758"/>
              <a:gd name="T14" fmla="*/ 609 w 993"/>
              <a:gd name="T15" fmla="*/ 605 h 1758"/>
              <a:gd name="T16" fmla="*/ 429 w 993"/>
              <a:gd name="T17" fmla="*/ 855 h 1758"/>
              <a:gd name="T18" fmla="*/ 146 w 993"/>
              <a:gd name="T19" fmla="*/ 988 h 1758"/>
              <a:gd name="T20" fmla="*/ 101 w 993"/>
              <a:gd name="T21" fmla="*/ 1023 h 1758"/>
              <a:gd name="T22" fmla="*/ 101 w 993"/>
              <a:gd name="T23" fmla="*/ 1023 h 1758"/>
              <a:gd name="T24" fmla="*/ 9 w 993"/>
              <a:gd name="T25" fmla="*/ 1166 h 1758"/>
              <a:gd name="T26" fmla="*/ 0 w 993"/>
              <a:gd name="T27" fmla="*/ 1682 h 1758"/>
              <a:gd name="T28" fmla="*/ 71 w 993"/>
              <a:gd name="T29" fmla="*/ 1758 h 1758"/>
              <a:gd name="T30" fmla="*/ 71 w 993"/>
              <a:gd name="T31" fmla="*/ 1758 h 1758"/>
              <a:gd name="T32" fmla="*/ 81 w 993"/>
              <a:gd name="T33" fmla="*/ 1728 h 1758"/>
              <a:gd name="T34" fmla="*/ 188 w 993"/>
              <a:gd name="T35" fmla="*/ 1555 h 1758"/>
              <a:gd name="T36" fmla="*/ 258 w 993"/>
              <a:gd name="T37" fmla="*/ 1449 h 1758"/>
              <a:gd name="T38" fmla="*/ 345 w 993"/>
              <a:gd name="T39" fmla="*/ 1331 h 1758"/>
              <a:gd name="T40" fmla="*/ 409 w 993"/>
              <a:gd name="T41" fmla="*/ 1310 h 1758"/>
              <a:gd name="T42" fmla="*/ 490 w 993"/>
              <a:gd name="T43" fmla="*/ 1220 h 1758"/>
              <a:gd name="T44" fmla="*/ 622 w 993"/>
              <a:gd name="T45" fmla="*/ 1039 h 1758"/>
              <a:gd name="T46" fmla="*/ 708 w 993"/>
              <a:gd name="T47" fmla="*/ 882 h 1758"/>
              <a:gd name="T48" fmla="*/ 761 w 993"/>
              <a:gd name="T49" fmla="*/ 775 h 1758"/>
              <a:gd name="T50" fmla="*/ 809 w 993"/>
              <a:gd name="T51" fmla="*/ 583 h 1758"/>
              <a:gd name="T52" fmla="*/ 856 w 993"/>
              <a:gd name="T53" fmla="*/ 513 h 1758"/>
              <a:gd name="T54" fmla="*/ 826 w 993"/>
              <a:gd name="T55" fmla="*/ 507 h 1758"/>
              <a:gd name="T56" fmla="*/ 904 w 993"/>
              <a:gd name="T57" fmla="*/ 446 h 1758"/>
              <a:gd name="T58" fmla="*/ 948 w 993"/>
              <a:gd name="T59" fmla="*/ 281 h 1758"/>
              <a:gd name="T60" fmla="*/ 958 w 993"/>
              <a:gd name="T61" fmla="*/ 195 h 1758"/>
              <a:gd name="T62" fmla="*/ 970 w 993"/>
              <a:gd name="T63" fmla="*/ 187 h 1758"/>
              <a:gd name="T64" fmla="*/ 973 w 993"/>
              <a:gd name="T65" fmla="*/ 183 h 1758"/>
              <a:gd name="T66" fmla="*/ 985 w 993"/>
              <a:gd name="T67" fmla="*/ 98 h 1758"/>
              <a:gd name="T68" fmla="*/ 954 w 993"/>
              <a:gd name="T69" fmla="*/ 14 h 1758"/>
              <a:gd name="T70" fmla="*/ 914 w 993"/>
              <a:gd name="T71" fmla="*/ 19 h 1758"/>
              <a:gd name="T72" fmla="*/ 912 w 993"/>
              <a:gd name="T73" fmla="*/ 19 h 1758"/>
              <a:gd name="T74" fmla="*/ 843 w 993"/>
              <a:gd name="T75" fmla="*/ 69 h 1758"/>
              <a:gd name="T76" fmla="*/ 756 w 993"/>
              <a:gd name="T77" fmla="*/ 104 h 1758"/>
              <a:gd name="T78" fmla="*/ 694 w 993"/>
              <a:gd name="T79" fmla="*/ 99 h 1758"/>
              <a:gd name="T80" fmla="*/ 610 w 993"/>
              <a:gd name="T81" fmla="*/ 105 h 1758"/>
              <a:gd name="T82" fmla="*/ 605 w 993"/>
              <a:gd name="T83" fmla="*/ 99 h 1758"/>
              <a:gd name="T84" fmla="*/ 580 w 993"/>
              <a:gd name="T85" fmla="*/ 103 h 1758"/>
              <a:gd name="T86" fmla="*/ 448 w 993"/>
              <a:gd name="T87" fmla="*/ 157 h 1758"/>
              <a:gd name="T88" fmla="*/ 291 w 993"/>
              <a:gd name="T89" fmla="*/ 178 h 1758"/>
              <a:gd name="T90" fmla="*/ 200 w 993"/>
              <a:gd name="T91" fmla="*/ 86 h 1758"/>
              <a:gd name="T92" fmla="*/ 196 w 993"/>
              <a:gd name="T93" fmla="*/ 81 h 1758"/>
              <a:gd name="T94" fmla="*/ 196 w 993"/>
              <a:gd name="T95" fmla="*/ 81 h 1758"/>
              <a:gd name="T96" fmla="*/ 152 w 993"/>
              <a:gd name="T97" fmla="*/ 148 h 1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93" h="1758">
                <a:moveTo>
                  <a:pt x="152" y="148"/>
                </a:moveTo>
                <a:cubicBezTo>
                  <a:pt x="158" y="177"/>
                  <a:pt x="151" y="222"/>
                  <a:pt x="166" y="248"/>
                </a:cubicBezTo>
                <a:cubicBezTo>
                  <a:pt x="177" y="266"/>
                  <a:pt x="197" y="273"/>
                  <a:pt x="210" y="290"/>
                </a:cubicBezTo>
                <a:cubicBezTo>
                  <a:pt x="216" y="298"/>
                  <a:pt x="217" y="316"/>
                  <a:pt x="225" y="328"/>
                </a:cubicBezTo>
                <a:cubicBezTo>
                  <a:pt x="244" y="355"/>
                  <a:pt x="277" y="366"/>
                  <a:pt x="306" y="381"/>
                </a:cubicBezTo>
                <a:cubicBezTo>
                  <a:pt x="347" y="402"/>
                  <a:pt x="388" y="416"/>
                  <a:pt x="428" y="441"/>
                </a:cubicBezTo>
                <a:cubicBezTo>
                  <a:pt x="534" y="510"/>
                  <a:pt x="591" y="496"/>
                  <a:pt x="703" y="468"/>
                </a:cubicBezTo>
                <a:cubicBezTo>
                  <a:pt x="703" y="484"/>
                  <a:pt x="623" y="581"/>
                  <a:pt x="609" y="605"/>
                </a:cubicBezTo>
                <a:cubicBezTo>
                  <a:pt x="555" y="697"/>
                  <a:pt x="497" y="773"/>
                  <a:pt x="429" y="855"/>
                </a:cubicBezTo>
                <a:cubicBezTo>
                  <a:pt x="357" y="940"/>
                  <a:pt x="241" y="934"/>
                  <a:pt x="146" y="988"/>
                </a:cubicBezTo>
                <a:lnTo>
                  <a:pt x="101" y="1023"/>
                </a:lnTo>
                <a:lnTo>
                  <a:pt x="101" y="1023"/>
                </a:lnTo>
                <a:lnTo>
                  <a:pt x="9" y="1166"/>
                </a:lnTo>
                <a:lnTo>
                  <a:pt x="0" y="1682"/>
                </a:lnTo>
                <a:lnTo>
                  <a:pt x="71" y="1758"/>
                </a:lnTo>
                <a:lnTo>
                  <a:pt x="71" y="1758"/>
                </a:lnTo>
                <a:cubicBezTo>
                  <a:pt x="74" y="1748"/>
                  <a:pt x="77" y="1738"/>
                  <a:pt x="81" y="1728"/>
                </a:cubicBezTo>
                <a:cubicBezTo>
                  <a:pt x="111" y="1666"/>
                  <a:pt x="165" y="1611"/>
                  <a:pt x="188" y="1555"/>
                </a:cubicBezTo>
                <a:cubicBezTo>
                  <a:pt x="205" y="1514"/>
                  <a:pt x="247" y="1485"/>
                  <a:pt x="258" y="1449"/>
                </a:cubicBezTo>
                <a:cubicBezTo>
                  <a:pt x="271" y="1408"/>
                  <a:pt x="315" y="1357"/>
                  <a:pt x="345" y="1331"/>
                </a:cubicBezTo>
                <a:cubicBezTo>
                  <a:pt x="363" y="1315"/>
                  <a:pt x="380" y="1343"/>
                  <a:pt x="409" y="1310"/>
                </a:cubicBezTo>
                <a:cubicBezTo>
                  <a:pt x="438" y="1279"/>
                  <a:pt x="449" y="1238"/>
                  <a:pt x="490" y="1220"/>
                </a:cubicBezTo>
                <a:cubicBezTo>
                  <a:pt x="551" y="1159"/>
                  <a:pt x="534" y="1075"/>
                  <a:pt x="622" y="1039"/>
                </a:cubicBezTo>
                <a:cubicBezTo>
                  <a:pt x="659" y="1024"/>
                  <a:pt x="719" y="924"/>
                  <a:pt x="708" y="882"/>
                </a:cubicBezTo>
                <a:cubicBezTo>
                  <a:pt x="701" y="855"/>
                  <a:pt x="758" y="816"/>
                  <a:pt x="761" y="775"/>
                </a:cubicBezTo>
                <a:cubicBezTo>
                  <a:pt x="766" y="708"/>
                  <a:pt x="801" y="649"/>
                  <a:pt x="809" y="583"/>
                </a:cubicBezTo>
                <a:cubicBezTo>
                  <a:pt x="818" y="578"/>
                  <a:pt x="859" y="524"/>
                  <a:pt x="856" y="513"/>
                </a:cubicBezTo>
                <a:cubicBezTo>
                  <a:pt x="845" y="513"/>
                  <a:pt x="836" y="509"/>
                  <a:pt x="826" y="507"/>
                </a:cubicBezTo>
                <a:cubicBezTo>
                  <a:pt x="826" y="486"/>
                  <a:pt x="890" y="498"/>
                  <a:pt x="904" y="446"/>
                </a:cubicBezTo>
                <a:cubicBezTo>
                  <a:pt x="920" y="392"/>
                  <a:pt x="948" y="337"/>
                  <a:pt x="948" y="281"/>
                </a:cubicBezTo>
                <a:cubicBezTo>
                  <a:pt x="948" y="264"/>
                  <a:pt x="938" y="200"/>
                  <a:pt x="958" y="195"/>
                </a:cubicBezTo>
                <a:cubicBezTo>
                  <a:pt x="959" y="193"/>
                  <a:pt x="967" y="188"/>
                  <a:pt x="970" y="187"/>
                </a:cubicBezTo>
                <a:cubicBezTo>
                  <a:pt x="970" y="185"/>
                  <a:pt x="971" y="184"/>
                  <a:pt x="973" y="183"/>
                </a:cubicBezTo>
                <a:cubicBezTo>
                  <a:pt x="980" y="156"/>
                  <a:pt x="993" y="130"/>
                  <a:pt x="985" y="98"/>
                </a:cubicBezTo>
                <a:cubicBezTo>
                  <a:pt x="979" y="68"/>
                  <a:pt x="954" y="61"/>
                  <a:pt x="954" y="14"/>
                </a:cubicBezTo>
                <a:cubicBezTo>
                  <a:pt x="954" y="0"/>
                  <a:pt x="914" y="18"/>
                  <a:pt x="914" y="19"/>
                </a:cubicBezTo>
                <a:lnTo>
                  <a:pt x="912" y="19"/>
                </a:lnTo>
                <a:cubicBezTo>
                  <a:pt x="908" y="34"/>
                  <a:pt x="858" y="69"/>
                  <a:pt x="843" y="69"/>
                </a:cubicBezTo>
                <a:cubicBezTo>
                  <a:pt x="805" y="69"/>
                  <a:pt x="792" y="84"/>
                  <a:pt x="756" y="104"/>
                </a:cubicBezTo>
                <a:cubicBezTo>
                  <a:pt x="736" y="115"/>
                  <a:pt x="716" y="89"/>
                  <a:pt x="694" y="99"/>
                </a:cubicBezTo>
                <a:cubicBezTo>
                  <a:pt x="677" y="107"/>
                  <a:pt x="619" y="141"/>
                  <a:pt x="610" y="105"/>
                </a:cubicBezTo>
                <a:cubicBezTo>
                  <a:pt x="608" y="104"/>
                  <a:pt x="605" y="100"/>
                  <a:pt x="605" y="99"/>
                </a:cubicBezTo>
                <a:cubicBezTo>
                  <a:pt x="594" y="99"/>
                  <a:pt x="595" y="98"/>
                  <a:pt x="580" y="103"/>
                </a:cubicBezTo>
                <a:cubicBezTo>
                  <a:pt x="557" y="186"/>
                  <a:pt x="496" y="150"/>
                  <a:pt x="448" y="157"/>
                </a:cubicBezTo>
                <a:cubicBezTo>
                  <a:pt x="381" y="167"/>
                  <a:pt x="372" y="229"/>
                  <a:pt x="291" y="178"/>
                </a:cubicBezTo>
                <a:cubicBezTo>
                  <a:pt x="270" y="165"/>
                  <a:pt x="205" y="87"/>
                  <a:pt x="200" y="86"/>
                </a:cubicBezTo>
                <a:cubicBezTo>
                  <a:pt x="199" y="84"/>
                  <a:pt x="198" y="82"/>
                  <a:pt x="196" y="81"/>
                </a:cubicBezTo>
                <a:lnTo>
                  <a:pt x="196" y="81"/>
                </a:lnTo>
                <a:lnTo>
                  <a:pt x="152" y="148"/>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0" name="Freeform 44"/>
          <p:cNvSpPr>
            <a:spLocks/>
          </p:cNvSpPr>
          <p:nvPr/>
        </p:nvSpPr>
        <p:spPr bwMode="auto">
          <a:xfrm>
            <a:off x="17048163" y="25665243"/>
            <a:ext cx="301625" cy="414558"/>
          </a:xfrm>
          <a:custGeom>
            <a:avLst/>
            <a:gdLst>
              <a:gd name="T0" fmla="*/ 803 w 833"/>
              <a:gd name="T1" fmla="*/ 847 h 1208"/>
              <a:gd name="T2" fmla="*/ 732 w 833"/>
              <a:gd name="T3" fmla="*/ 771 h 1208"/>
              <a:gd name="T4" fmla="*/ 741 w 833"/>
              <a:gd name="T5" fmla="*/ 255 h 1208"/>
              <a:gd name="T6" fmla="*/ 833 w 833"/>
              <a:gd name="T7" fmla="*/ 112 h 1208"/>
              <a:gd name="T8" fmla="*/ 833 w 833"/>
              <a:gd name="T9" fmla="*/ 112 h 1208"/>
              <a:gd name="T10" fmla="*/ 716 w 833"/>
              <a:gd name="T11" fmla="*/ 91 h 1208"/>
              <a:gd name="T12" fmla="*/ 662 w 833"/>
              <a:gd name="T13" fmla="*/ 82 h 1208"/>
              <a:gd name="T14" fmla="*/ 614 w 833"/>
              <a:gd name="T15" fmla="*/ 104 h 1208"/>
              <a:gd name="T16" fmla="*/ 538 w 833"/>
              <a:gd name="T17" fmla="*/ 165 h 1208"/>
              <a:gd name="T18" fmla="*/ 473 w 833"/>
              <a:gd name="T19" fmla="*/ 146 h 1208"/>
              <a:gd name="T20" fmla="*/ 407 w 833"/>
              <a:gd name="T21" fmla="*/ 90 h 1208"/>
              <a:gd name="T22" fmla="*/ 311 w 833"/>
              <a:gd name="T23" fmla="*/ 8 h 1208"/>
              <a:gd name="T24" fmla="*/ 218 w 833"/>
              <a:gd name="T25" fmla="*/ 4 h 1208"/>
              <a:gd name="T26" fmla="*/ 218 w 833"/>
              <a:gd name="T27" fmla="*/ 4 h 1208"/>
              <a:gd name="T28" fmla="*/ 119 w 833"/>
              <a:gd name="T29" fmla="*/ 3 h 1208"/>
              <a:gd name="T30" fmla="*/ 67 w 833"/>
              <a:gd name="T31" fmla="*/ 53 h 1208"/>
              <a:gd name="T32" fmla="*/ 5 w 833"/>
              <a:gd name="T33" fmla="*/ 124 h 1208"/>
              <a:gd name="T34" fmla="*/ 5 w 833"/>
              <a:gd name="T35" fmla="*/ 124 h 1208"/>
              <a:gd name="T36" fmla="*/ 97 w 833"/>
              <a:gd name="T37" fmla="*/ 210 h 1208"/>
              <a:gd name="T38" fmla="*/ 93 w 833"/>
              <a:gd name="T39" fmla="*/ 371 h 1208"/>
              <a:gd name="T40" fmla="*/ 104 w 833"/>
              <a:gd name="T41" fmla="*/ 459 h 1208"/>
              <a:gd name="T42" fmla="*/ 28 w 833"/>
              <a:gd name="T43" fmla="*/ 595 h 1208"/>
              <a:gd name="T44" fmla="*/ 0 w 833"/>
              <a:gd name="T45" fmla="*/ 766 h 1208"/>
              <a:gd name="T46" fmla="*/ 0 w 833"/>
              <a:gd name="T47" fmla="*/ 766 h 1208"/>
              <a:gd name="T48" fmla="*/ 95 w 833"/>
              <a:gd name="T49" fmla="*/ 798 h 1208"/>
              <a:gd name="T50" fmla="*/ 176 w 833"/>
              <a:gd name="T51" fmla="*/ 867 h 1208"/>
              <a:gd name="T52" fmla="*/ 365 w 833"/>
              <a:gd name="T53" fmla="*/ 1008 h 1208"/>
              <a:gd name="T54" fmla="*/ 401 w 833"/>
              <a:gd name="T55" fmla="*/ 1125 h 1208"/>
              <a:gd name="T56" fmla="*/ 541 w 833"/>
              <a:gd name="T57" fmla="*/ 1208 h 1208"/>
              <a:gd name="T58" fmla="*/ 541 w 833"/>
              <a:gd name="T59" fmla="*/ 1208 h 1208"/>
              <a:gd name="T60" fmla="*/ 595 w 833"/>
              <a:gd name="T61" fmla="*/ 1143 h 1208"/>
              <a:gd name="T62" fmla="*/ 639 w 833"/>
              <a:gd name="T63" fmla="*/ 1045 h 1208"/>
              <a:gd name="T64" fmla="*/ 635 w 833"/>
              <a:gd name="T65" fmla="*/ 988 h 1208"/>
              <a:gd name="T66" fmla="*/ 718 w 833"/>
              <a:gd name="T67" fmla="*/ 952 h 1208"/>
              <a:gd name="T68" fmla="*/ 767 w 833"/>
              <a:gd name="T69" fmla="*/ 890 h 1208"/>
              <a:gd name="T70" fmla="*/ 803 w 833"/>
              <a:gd name="T71" fmla="*/ 847 h 1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3" h="1208">
                <a:moveTo>
                  <a:pt x="803" y="847"/>
                </a:moveTo>
                <a:lnTo>
                  <a:pt x="732" y="771"/>
                </a:lnTo>
                <a:lnTo>
                  <a:pt x="741" y="255"/>
                </a:lnTo>
                <a:lnTo>
                  <a:pt x="833" y="112"/>
                </a:lnTo>
                <a:lnTo>
                  <a:pt x="833" y="112"/>
                </a:lnTo>
                <a:lnTo>
                  <a:pt x="716" y="91"/>
                </a:lnTo>
                <a:cubicBezTo>
                  <a:pt x="697" y="91"/>
                  <a:pt x="684" y="81"/>
                  <a:pt x="662" y="82"/>
                </a:cubicBezTo>
                <a:cubicBezTo>
                  <a:pt x="646" y="83"/>
                  <a:pt x="627" y="93"/>
                  <a:pt x="614" y="104"/>
                </a:cubicBezTo>
                <a:cubicBezTo>
                  <a:pt x="593" y="123"/>
                  <a:pt x="565" y="165"/>
                  <a:pt x="538" y="165"/>
                </a:cubicBezTo>
                <a:cubicBezTo>
                  <a:pt x="514" y="165"/>
                  <a:pt x="494" y="153"/>
                  <a:pt x="473" y="146"/>
                </a:cubicBezTo>
                <a:cubicBezTo>
                  <a:pt x="431" y="134"/>
                  <a:pt x="427" y="125"/>
                  <a:pt x="407" y="90"/>
                </a:cubicBezTo>
                <a:cubicBezTo>
                  <a:pt x="383" y="45"/>
                  <a:pt x="351" y="37"/>
                  <a:pt x="311" y="8"/>
                </a:cubicBezTo>
                <a:lnTo>
                  <a:pt x="218" y="4"/>
                </a:lnTo>
                <a:lnTo>
                  <a:pt x="218" y="4"/>
                </a:lnTo>
                <a:cubicBezTo>
                  <a:pt x="183" y="14"/>
                  <a:pt x="153" y="0"/>
                  <a:pt x="119" y="3"/>
                </a:cubicBezTo>
                <a:cubicBezTo>
                  <a:pt x="90" y="5"/>
                  <a:pt x="88" y="37"/>
                  <a:pt x="67" y="53"/>
                </a:cubicBezTo>
                <a:lnTo>
                  <a:pt x="5" y="124"/>
                </a:lnTo>
                <a:lnTo>
                  <a:pt x="5" y="124"/>
                </a:lnTo>
                <a:cubicBezTo>
                  <a:pt x="22" y="166"/>
                  <a:pt x="93" y="171"/>
                  <a:pt x="97" y="210"/>
                </a:cubicBezTo>
                <a:cubicBezTo>
                  <a:pt x="104" y="266"/>
                  <a:pt x="93" y="316"/>
                  <a:pt x="93" y="371"/>
                </a:cubicBezTo>
                <a:cubicBezTo>
                  <a:pt x="93" y="400"/>
                  <a:pt x="121" y="428"/>
                  <a:pt x="104" y="459"/>
                </a:cubicBezTo>
                <a:cubicBezTo>
                  <a:pt x="79" y="504"/>
                  <a:pt x="42" y="542"/>
                  <a:pt x="28" y="595"/>
                </a:cubicBezTo>
                <a:lnTo>
                  <a:pt x="0" y="766"/>
                </a:lnTo>
                <a:lnTo>
                  <a:pt x="0" y="766"/>
                </a:lnTo>
                <a:cubicBezTo>
                  <a:pt x="29" y="773"/>
                  <a:pt x="73" y="777"/>
                  <a:pt x="95" y="798"/>
                </a:cubicBezTo>
                <a:cubicBezTo>
                  <a:pt x="121" y="821"/>
                  <a:pt x="148" y="847"/>
                  <a:pt x="176" y="867"/>
                </a:cubicBezTo>
                <a:cubicBezTo>
                  <a:pt x="240" y="911"/>
                  <a:pt x="302" y="968"/>
                  <a:pt x="365" y="1008"/>
                </a:cubicBezTo>
                <a:cubicBezTo>
                  <a:pt x="402" y="1030"/>
                  <a:pt x="383" y="1092"/>
                  <a:pt x="401" y="1125"/>
                </a:cubicBezTo>
                <a:lnTo>
                  <a:pt x="541" y="1208"/>
                </a:lnTo>
                <a:lnTo>
                  <a:pt x="541" y="1208"/>
                </a:lnTo>
                <a:cubicBezTo>
                  <a:pt x="541" y="1206"/>
                  <a:pt x="587" y="1156"/>
                  <a:pt x="595" y="1143"/>
                </a:cubicBezTo>
                <a:cubicBezTo>
                  <a:pt x="617" y="1110"/>
                  <a:pt x="611" y="1080"/>
                  <a:pt x="639" y="1045"/>
                </a:cubicBezTo>
                <a:cubicBezTo>
                  <a:pt x="651" y="1030"/>
                  <a:pt x="631" y="1004"/>
                  <a:pt x="635" y="988"/>
                </a:cubicBezTo>
                <a:cubicBezTo>
                  <a:pt x="663" y="982"/>
                  <a:pt x="704" y="979"/>
                  <a:pt x="718" y="952"/>
                </a:cubicBezTo>
                <a:cubicBezTo>
                  <a:pt x="745" y="910"/>
                  <a:pt x="714" y="906"/>
                  <a:pt x="767" y="890"/>
                </a:cubicBezTo>
                <a:cubicBezTo>
                  <a:pt x="789" y="883"/>
                  <a:pt x="796" y="866"/>
                  <a:pt x="803" y="847"/>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1" name="Freeform 45"/>
          <p:cNvSpPr>
            <a:spLocks/>
          </p:cNvSpPr>
          <p:nvPr/>
        </p:nvSpPr>
        <p:spPr bwMode="auto">
          <a:xfrm>
            <a:off x="17124363" y="25096360"/>
            <a:ext cx="247650" cy="260234"/>
          </a:xfrm>
          <a:custGeom>
            <a:avLst/>
            <a:gdLst>
              <a:gd name="T0" fmla="*/ 8 w 687"/>
              <a:gd name="T1" fmla="*/ 470 h 759"/>
              <a:gd name="T2" fmla="*/ 70 w 687"/>
              <a:gd name="T3" fmla="*/ 474 h 759"/>
              <a:gd name="T4" fmla="*/ 137 w 687"/>
              <a:gd name="T5" fmla="*/ 349 h 759"/>
              <a:gd name="T6" fmla="*/ 225 w 687"/>
              <a:gd name="T7" fmla="*/ 451 h 759"/>
              <a:gd name="T8" fmla="*/ 406 w 687"/>
              <a:gd name="T9" fmla="*/ 564 h 759"/>
              <a:gd name="T10" fmla="*/ 557 w 687"/>
              <a:gd name="T11" fmla="*/ 727 h 759"/>
              <a:gd name="T12" fmla="*/ 590 w 687"/>
              <a:gd name="T13" fmla="*/ 759 h 759"/>
              <a:gd name="T14" fmla="*/ 590 w 687"/>
              <a:gd name="T15" fmla="*/ 759 h 759"/>
              <a:gd name="T16" fmla="*/ 687 w 687"/>
              <a:gd name="T17" fmla="*/ 660 h 759"/>
              <a:gd name="T18" fmla="*/ 687 w 687"/>
              <a:gd name="T19" fmla="*/ 660 h 759"/>
              <a:gd name="T20" fmla="*/ 681 w 687"/>
              <a:gd name="T21" fmla="*/ 653 h 759"/>
              <a:gd name="T22" fmla="*/ 506 w 687"/>
              <a:gd name="T23" fmla="*/ 491 h 759"/>
              <a:gd name="T24" fmla="*/ 466 w 687"/>
              <a:gd name="T25" fmla="*/ 429 h 759"/>
              <a:gd name="T26" fmla="*/ 360 w 687"/>
              <a:gd name="T27" fmla="*/ 372 h 759"/>
              <a:gd name="T28" fmla="*/ 332 w 687"/>
              <a:gd name="T29" fmla="*/ 327 h 759"/>
              <a:gd name="T30" fmla="*/ 296 w 687"/>
              <a:gd name="T31" fmla="*/ 314 h 759"/>
              <a:gd name="T32" fmla="*/ 249 w 687"/>
              <a:gd name="T33" fmla="*/ 208 h 759"/>
              <a:gd name="T34" fmla="*/ 211 w 687"/>
              <a:gd name="T35" fmla="*/ 72 h 759"/>
              <a:gd name="T36" fmla="*/ 167 w 687"/>
              <a:gd name="T37" fmla="*/ 0 h 759"/>
              <a:gd name="T38" fmla="*/ 167 w 687"/>
              <a:gd name="T39" fmla="*/ 0 h 759"/>
              <a:gd name="T40" fmla="*/ 140 w 687"/>
              <a:gd name="T41" fmla="*/ 30 h 759"/>
              <a:gd name="T42" fmla="*/ 131 w 687"/>
              <a:gd name="T43" fmla="*/ 60 h 759"/>
              <a:gd name="T44" fmla="*/ 66 w 687"/>
              <a:gd name="T45" fmla="*/ 104 h 759"/>
              <a:gd name="T46" fmla="*/ 43 w 687"/>
              <a:gd name="T47" fmla="*/ 112 h 759"/>
              <a:gd name="T48" fmla="*/ 27 w 687"/>
              <a:gd name="T49" fmla="*/ 153 h 759"/>
              <a:gd name="T50" fmla="*/ 26 w 687"/>
              <a:gd name="T51" fmla="*/ 319 h 759"/>
              <a:gd name="T52" fmla="*/ 8 w 687"/>
              <a:gd name="T53" fmla="*/ 470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7" h="759">
                <a:moveTo>
                  <a:pt x="8" y="470"/>
                </a:moveTo>
                <a:lnTo>
                  <a:pt x="70" y="474"/>
                </a:lnTo>
                <a:lnTo>
                  <a:pt x="137" y="349"/>
                </a:lnTo>
                <a:cubicBezTo>
                  <a:pt x="163" y="382"/>
                  <a:pt x="191" y="429"/>
                  <a:pt x="225" y="451"/>
                </a:cubicBezTo>
                <a:cubicBezTo>
                  <a:pt x="287" y="490"/>
                  <a:pt x="346" y="511"/>
                  <a:pt x="406" y="564"/>
                </a:cubicBezTo>
                <a:cubicBezTo>
                  <a:pt x="464" y="615"/>
                  <a:pt x="499" y="676"/>
                  <a:pt x="557" y="727"/>
                </a:cubicBezTo>
                <a:lnTo>
                  <a:pt x="590" y="759"/>
                </a:lnTo>
                <a:lnTo>
                  <a:pt x="590" y="759"/>
                </a:lnTo>
                <a:lnTo>
                  <a:pt x="687" y="660"/>
                </a:lnTo>
                <a:lnTo>
                  <a:pt x="687" y="660"/>
                </a:lnTo>
                <a:cubicBezTo>
                  <a:pt x="686" y="660"/>
                  <a:pt x="681" y="653"/>
                  <a:pt x="681" y="653"/>
                </a:cubicBezTo>
                <a:cubicBezTo>
                  <a:pt x="666" y="649"/>
                  <a:pt x="512" y="506"/>
                  <a:pt x="506" y="491"/>
                </a:cubicBezTo>
                <a:cubicBezTo>
                  <a:pt x="493" y="463"/>
                  <a:pt x="501" y="440"/>
                  <a:pt x="466" y="429"/>
                </a:cubicBezTo>
                <a:cubicBezTo>
                  <a:pt x="434" y="418"/>
                  <a:pt x="392" y="390"/>
                  <a:pt x="360" y="372"/>
                </a:cubicBezTo>
                <a:cubicBezTo>
                  <a:pt x="350" y="362"/>
                  <a:pt x="335" y="340"/>
                  <a:pt x="332" y="327"/>
                </a:cubicBezTo>
                <a:cubicBezTo>
                  <a:pt x="321" y="324"/>
                  <a:pt x="311" y="314"/>
                  <a:pt x="296" y="314"/>
                </a:cubicBezTo>
                <a:cubicBezTo>
                  <a:pt x="288" y="281"/>
                  <a:pt x="259" y="245"/>
                  <a:pt x="249" y="208"/>
                </a:cubicBezTo>
                <a:lnTo>
                  <a:pt x="211" y="72"/>
                </a:lnTo>
                <a:cubicBezTo>
                  <a:pt x="202" y="42"/>
                  <a:pt x="186" y="19"/>
                  <a:pt x="167" y="0"/>
                </a:cubicBezTo>
                <a:lnTo>
                  <a:pt x="167" y="0"/>
                </a:lnTo>
                <a:lnTo>
                  <a:pt x="140" y="30"/>
                </a:lnTo>
                <a:cubicBezTo>
                  <a:pt x="139" y="44"/>
                  <a:pt x="134" y="50"/>
                  <a:pt x="131" y="60"/>
                </a:cubicBezTo>
                <a:cubicBezTo>
                  <a:pt x="108" y="66"/>
                  <a:pt x="98" y="104"/>
                  <a:pt x="66" y="104"/>
                </a:cubicBezTo>
                <a:cubicBezTo>
                  <a:pt x="66" y="105"/>
                  <a:pt x="45" y="112"/>
                  <a:pt x="43" y="112"/>
                </a:cubicBezTo>
                <a:cubicBezTo>
                  <a:pt x="43" y="122"/>
                  <a:pt x="27" y="134"/>
                  <a:pt x="27" y="153"/>
                </a:cubicBezTo>
                <a:cubicBezTo>
                  <a:pt x="27" y="193"/>
                  <a:pt x="41" y="288"/>
                  <a:pt x="26" y="319"/>
                </a:cubicBezTo>
                <a:cubicBezTo>
                  <a:pt x="17" y="337"/>
                  <a:pt x="0" y="427"/>
                  <a:pt x="8" y="47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2" name="Freeform 46"/>
          <p:cNvSpPr>
            <a:spLocks/>
          </p:cNvSpPr>
          <p:nvPr/>
        </p:nvSpPr>
        <p:spPr bwMode="auto">
          <a:xfrm>
            <a:off x="17327563" y="25323308"/>
            <a:ext cx="58738" cy="78675"/>
          </a:xfrm>
          <a:custGeom>
            <a:avLst/>
            <a:gdLst>
              <a:gd name="T0" fmla="*/ 25 w 161"/>
              <a:gd name="T1" fmla="*/ 99 h 230"/>
              <a:gd name="T2" fmla="*/ 16 w 161"/>
              <a:gd name="T3" fmla="*/ 146 h 230"/>
              <a:gd name="T4" fmla="*/ 12 w 161"/>
              <a:gd name="T5" fmla="*/ 172 h 230"/>
              <a:gd name="T6" fmla="*/ 12 w 161"/>
              <a:gd name="T7" fmla="*/ 215 h 230"/>
              <a:gd name="T8" fmla="*/ 72 w 161"/>
              <a:gd name="T9" fmla="*/ 209 h 230"/>
              <a:gd name="T10" fmla="*/ 111 w 161"/>
              <a:gd name="T11" fmla="*/ 230 h 230"/>
              <a:gd name="T12" fmla="*/ 111 w 161"/>
              <a:gd name="T13" fmla="*/ 230 h 230"/>
              <a:gd name="T14" fmla="*/ 155 w 161"/>
              <a:gd name="T15" fmla="*/ 163 h 230"/>
              <a:gd name="T16" fmla="*/ 155 w 161"/>
              <a:gd name="T17" fmla="*/ 163 h 230"/>
              <a:gd name="T18" fmla="*/ 79 w 161"/>
              <a:gd name="T19" fmla="*/ 154 h 230"/>
              <a:gd name="T20" fmla="*/ 143 w 161"/>
              <a:gd name="T21" fmla="*/ 87 h 230"/>
              <a:gd name="T22" fmla="*/ 122 w 161"/>
              <a:gd name="T23" fmla="*/ 0 h 230"/>
              <a:gd name="T24" fmla="*/ 122 w 161"/>
              <a:gd name="T25" fmla="*/ 0 h 230"/>
              <a:gd name="T26" fmla="*/ 25 w 161"/>
              <a:gd name="T27" fmla="*/ 9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1" h="230">
                <a:moveTo>
                  <a:pt x="25" y="99"/>
                </a:moveTo>
                <a:lnTo>
                  <a:pt x="16" y="146"/>
                </a:lnTo>
                <a:cubicBezTo>
                  <a:pt x="15" y="153"/>
                  <a:pt x="12" y="165"/>
                  <a:pt x="12" y="172"/>
                </a:cubicBezTo>
                <a:cubicBezTo>
                  <a:pt x="12" y="188"/>
                  <a:pt x="0" y="203"/>
                  <a:pt x="12" y="215"/>
                </a:cubicBezTo>
                <a:cubicBezTo>
                  <a:pt x="23" y="226"/>
                  <a:pt x="58" y="210"/>
                  <a:pt x="72" y="209"/>
                </a:cubicBezTo>
                <a:lnTo>
                  <a:pt x="111" y="230"/>
                </a:lnTo>
                <a:lnTo>
                  <a:pt x="111" y="230"/>
                </a:lnTo>
                <a:lnTo>
                  <a:pt x="155" y="163"/>
                </a:lnTo>
                <a:lnTo>
                  <a:pt x="155" y="163"/>
                </a:lnTo>
                <a:cubicBezTo>
                  <a:pt x="140" y="153"/>
                  <a:pt x="92" y="157"/>
                  <a:pt x="79" y="154"/>
                </a:cubicBezTo>
                <a:cubicBezTo>
                  <a:pt x="79" y="109"/>
                  <a:pt x="122" y="111"/>
                  <a:pt x="143" y="87"/>
                </a:cubicBezTo>
                <a:cubicBezTo>
                  <a:pt x="161" y="66"/>
                  <a:pt x="122" y="25"/>
                  <a:pt x="122" y="0"/>
                </a:cubicBezTo>
                <a:lnTo>
                  <a:pt x="122" y="0"/>
                </a:lnTo>
                <a:lnTo>
                  <a:pt x="25" y="99"/>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3" name="Freeform 47"/>
          <p:cNvSpPr>
            <a:spLocks/>
          </p:cNvSpPr>
          <p:nvPr/>
        </p:nvSpPr>
        <p:spPr bwMode="auto">
          <a:xfrm>
            <a:off x="17024350" y="25215885"/>
            <a:ext cx="541338" cy="505338"/>
          </a:xfrm>
          <a:custGeom>
            <a:avLst/>
            <a:gdLst>
              <a:gd name="T0" fmla="*/ 952 w 1503"/>
              <a:gd name="T1" fmla="*/ 541 h 1469"/>
              <a:gd name="T2" fmla="*/ 966 w 1503"/>
              <a:gd name="T3" fmla="*/ 641 h 1469"/>
              <a:gd name="T4" fmla="*/ 1010 w 1503"/>
              <a:gd name="T5" fmla="*/ 683 h 1469"/>
              <a:gd name="T6" fmla="*/ 1025 w 1503"/>
              <a:gd name="T7" fmla="*/ 721 h 1469"/>
              <a:gd name="T8" fmla="*/ 1106 w 1503"/>
              <a:gd name="T9" fmla="*/ 774 h 1469"/>
              <a:gd name="T10" fmla="*/ 1228 w 1503"/>
              <a:gd name="T11" fmla="*/ 834 h 1469"/>
              <a:gd name="T12" fmla="*/ 1503 w 1503"/>
              <a:gd name="T13" fmla="*/ 861 h 1469"/>
              <a:gd name="T14" fmla="*/ 1409 w 1503"/>
              <a:gd name="T15" fmla="*/ 998 h 1469"/>
              <a:gd name="T16" fmla="*/ 1229 w 1503"/>
              <a:gd name="T17" fmla="*/ 1248 h 1469"/>
              <a:gd name="T18" fmla="*/ 946 w 1503"/>
              <a:gd name="T19" fmla="*/ 1381 h 1469"/>
              <a:gd name="T20" fmla="*/ 901 w 1503"/>
              <a:gd name="T21" fmla="*/ 1416 h 1469"/>
              <a:gd name="T22" fmla="*/ 901 w 1503"/>
              <a:gd name="T23" fmla="*/ 1416 h 1469"/>
              <a:gd name="T24" fmla="*/ 784 w 1503"/>
              <a:gd name="T25" fmla="*/ 1395 h 1469"/>
              <a:gd name="T26" fmla="*/ 730 w 1503"/>
              <a:gd name="T27" fmla="*/ 1386 h 1469"/>
              <a:gd name="T28" fmla="*/ 682 w 1503"/>
              <a:gd name="T29" fmla="*/ 1408 h 1469"/>
              <a:gd name="T30" fmla="*/ 606 w 1503"/>
              <a:gd name="T31" fmla="*/ 1469 h 1469"/>
              <a:gd name="T32" fmla="*/ 541 w 1503"/>
              <a:gd name="T33" fmla="*/ 1450 h 1469"/>
              <a:gd name="T34" fmla="*/ 475 w 1503"/>
              <a:gd name="T35" fmla="*/ 1394 h 1469"/>
              <a:gd name="T36" fmla="*/ 379 w 1503"/>
              <a:gd name="T37" fmla="*/ 1312 h 1469"/>
              <a:gd name="T38" fmla="*/ 286 w 1503"/>
              <a:gd name="T39" fmla="*/ 1308 h 1469"/>
              <a:gd name="T40" fmla="*/ 286 w 1503"/>
              <a:gd name="T41" fmla="*/ 1308 h 1469"/>
              <a:gd name="T42" fmla="*/ 277 w 1503"/>
              <a:gd name="T43" fmla="*/ 1272 h 1469"/>
              <a:gd name="T44" fmla="*/ 262 w 1503"/>
              <a:gd name="T45" fmla="*/ 1246 h 1469"/>
              <a:gd name="T46" fmla="*/ 209 w 1503"/>
              <a:gd name="T47" fmla="*/ 1201 h 1469"/>
              <a:gd name="T48" fmla="*/ 173 w 1503"/>
              <a:gd name="T49" fmla="*/ 1113 h 1469"/>
              <a:gd name="T50" fmla="*/ 82 w 1503"/>
              <a:gd name="T51" fmla="*/ 938 h 1469"/>
              <a:gd name="T52" fmla="*/ 4 w 1503"/>
              <a:gd name="T53" fmla="*/ 882 h 1469"/>
              <a:gd name="T54" fmla="*/ 95 w 1503"/>
              <a:gd name="T55" fmla="*/ 850 h 1469"/>
              <a:gd name="T56" fmla="*/ 107 w 1503"/>
              <a:gd name="T57" fmla="*/ 768 h 1469"/>
              <a:gd name="T58" fmla="*/ 112 w 1503"/>
              <a:gd name="T59" fmla="*/ 687 h 1469"/>
              <a:gd name="T60" fmla="*/ 124 w 1503"/>
              <a:gd name="T61" fmla="*/ 630 h 1469"/>
              <a:gd name="T62" fmla="*/ 178 w 1503"/>
              <a:gd name="T63" fmla="*/ 530 h 1469"/>
              <a:gd name="T64" fmla="*/ 172 w 1503"/>
              <a:gd name="T65" fmla="*/ 443 h 1469"/>
              <a:gd name="T66" fmla="*/ 229 w 1503"/>
              <a:gd name="T67" fmla="*/ 324 h 1469"/>
              <a:gd name="T68" fmla="*/ 276 w 1503"/>
              <a:gd name="T69" fmla="*/ 284 h 1469"/>
              <a:gd name="T70" fmla="*/ 277 w 1503"/>
              <a:gd name="T71" fmla="*/ 198 h 1469"/>
              <a:gd name="T72" fmla="*/ 284 w 1503"/>
              <a:gd name="T73" fmla="*/ 121 h 1469"/>
              <a:gd name="T74" fmla="*/ 284 w 1503"/>
              <a:gd name="T75" fmla="*/ 121 h 1469"/>
              <a:gd name="T76" fmla="*/ 346 w 1503"/>
              <a:gd name="T77" fmla="*/ 125 h 1469"/>
              <a:gd name="T78" fmla="*/ 413 w 1503"/>
              <a:gd name="T79" fmla="*/ 0 h 1469"/>
              <a:gd name="T80" fmla="*/ 501 w 1503"/>
              <a:gd name="T81" fmla="*/ 102 h 1469"/>
              <a:gd name="T82" fmla="*/ 682 w 1503"/>
              <a:gd name="T83" fmla="*/ 215 h 1469"/>
              <a:gd name="T84" fmla="*/ 833 w 1503"/>
              <a:gd name="T85" fmla="*/ 378 h 1469"/>
              <a:gd name="T86" fmla="*/ 866 w 1503"/>
              <a:gd name="T87" fmla="*/ 410 h 1469"/>
              <a:gd name="T88" fmla="*/ 866 w 1503"/>
              <a:gd name="T89" fmla="*/ 410 h 1469"/>
              <a:gd name="T90" fmla="*/ 857 w 1503"/>
              <a:gd name="T91" fmla="*/ 457 h 1469"/>
              <a:gd name="T92" fmla="*/ 853 w 1503"/>
              <a:gd name="T93" fmla="*/ 483 h 1469"/>
              <a:gd name="T94" fmla="*/ 853 w 1503"/>
              <a:gd name="T95" fmla="*/ 526 h 1469"/>
              <a:gd name="T96" fmla="*/ 913 w 1503"/>
              <a:gd name="T97" fmla="*/ 520 h 1469"/>
              <a:gd name="T98" fmla="*/ 952 w 1503"/>
              <a:gd name="T99" fmla="*/ 541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03" h="1469">
                <a:moveTo>
                  <a:pt x="952" y="541"/>
                </a:moveTo>
                <a:cubicBezTo>
                  <a:pt x="958" y="570"/>
                  <a:pt x="951" y="615"/>
                  <a:pt x="966" y="641"/>
                </a:cubicBezTo>
                <a:cubicBezTo>
                  <a:pt x="977" y="659"/>
                  <a:pt x="997" y="666"/>
                  <a:pt x="1010" y="683"/>
                </a:cubicBezTo>
                <a:cubicBezTo>
                  <a:pt x="1016" y="691"/>
                  <a:pt x="1017" y="709"/>
                  <a:pt x="1025" y="721"/>
                </a:cubicBezTo>
                <a:cubicBezTo>
                  <a:pt x="1044" y="748"/>
                  <a:pt x="1077" y="759"/>
                  <a:pt x="1106" y="774"/>
                </a:cubicBezTo>
                <a:cubicBezTo>
                  <a:pt x="1147" y="795"/>
                  <a:pt x="1188" y="809"/>
                  <a:pt x="1228" y="834"/>
                </a:cubicBezTo>
                <a:cubicBezTo>
                  <a:pt x="1334" y="903"/>
                  <a:pt x="1391" y="889"/>
                  <a:pt x="1503" y="861"/>
                </a:cubicBezTo>
                <a:cubicBezTo>
                  <a:pt x="1503" y="877"/>
                  <a:pt x="1423" y="974"/>
                  <a:pt x="1409" y="998"/>
                </a:cubicBezTo>
                <a:cubicBezTo>
                  <a:pt x="1355" y="1090"/>
                  <a:pt x="1297" y="1166"/>
                  <a:pt x="1229" y="1248"/>
                </a:cubicBezTo>
                <a:cubicBezTo>
                  <a:pt x="1157" y="1333"/>
                  <a:pt x="1041" y="1327"/>
                  <a:pt x="946" y="1381"/>
                </a:cubicBezTo>
                <a:lnTo>
                  <a:pt x="901" y="1416"/>
                </a:lnTo>
                <a:lnTo>
                  <a:pt x="901" y="1416"/>
                </a:lnTo>
                <a:lnTo>
                  <a:pt x="784" y="1395"/>
                </a:lnTo>
                <a:cubicBezTo>
                  <a:pt x="765" y="1395"/>
                  <a:pt x="752" y="1385"/>
                  <a:pt x="730" y="1386"/>
                </a:cubicBezTo>
                <a:cubicBezTo>
                  <a:pt x="714" y="1387"/>
                  <a:pt x="695" y="1397"/>
                  <a:pt x="682" y="1408"/>
                </a:cubicBezTo>
                <a:cubicBezTo>
                  <a:pt x="661" y="1427"/>
                  <a:pt x="633" y="1469"/>
                  <a:pt x="606" y="1469"/>
                </a:cubicBezTo>
                <a:cubicBezTo>
                  <a:pt x="582" y="1469"/>
                  <a:pt x="562" y="1457"/>
                  <a:pt x="541" y="1450"/>
                </a:cubicBezTo>
                <a:cubicBezTo>
                  <a:pt x="499" y="1438"/>
                  <a:pt x="495" y="1429"/>
                  <a:pt x="475" y="1394"/>
                </a:cubicBezTo>
                <a:cubicBezTo>
                  <a:pt x="451" y="1349"/>
                  <a:pt x="419" y="1341"/>
                  <a:pt x="379" y="1312"/>
                </a:cubicBezTo>
                <a:lnTo>
                  <a:pt x="286" y="1308"/>
                </a:lnTo>
                <a:lnTo>
                  <a:pt x="286" y="1308"/>
                </a:lnTo>
                <a:lnTo>
                  <a:pt x="277" y="1272"/>
                </a:lnTo>
                <a:cubicBezTo>
                  <a:pt x="276" y="1265"/>
                  <a:pt x="271" y="1247"/>
                  <a:pt x="262" y="1246"/>
                </a:cubicBezTo>
                <a:cubicBezTo>
                  <a:pt x="256" y="1234"/>
                  <a:pt x="221" y="1221"/>
                  <a:pt x="209" y="1201"/>
                </a:cubicBezTo>
                <a:cubicBezTo>
                  <a:pt x="194" y="1177"/>
                  <a:pt x="185" y="1140"/>
                  <a:pt x="173" y="1113"/>
                </a:cubicBezTo>
                <a:cubicBezTo>
                  <a:pt x="154" y="1070"/>
                  <a:pt x="127" y="953"/>
                  <a:pt x="82" y="938"/>
                </a:cubicBezTo>
                <a:cubicBezTo>
                  <a:pt x="40" y="924"/>
                  <a:pt x="0" y="953"/>
                  <a:pt x="4" y="882"/>
                </a:cubicBezTo>
                <a:cubicBezTo>
                  <a:pt x="9" y="794"/>
                  <a:pt x="72" y="871"/>
                  <a:pt x="95" y="850"/>
                </a:cubicBezTo>
                <a:cubicBezTo>
                  <a:pt x="117" y="829"/>
                  <a:pt x="112" y="795"/>
                  <a:pt x="107" y="768"/>
                </a:cubicBezTo>
                <a:cubicBezTo>
                  <a:pt x="113" y="743"/>
                  <a:pt x="105" y="714"/>
                  <a:pt x="112" y="687"/>
                </a:cubicBezTo>
                <a:cubicBezTo>
                  <a:pt x="116" y="672"/>
                  <a:pt x="137" y="643"/>
                  <a:pt x="124" y="630"/>
                </a:cubicBezTo>
                <a:cubicBezTo>
                  <a:pt x="102" y="609"/>
                  <a:pt x="177" y="559"/>
                  <a:pt x="178" y="530"/>
                </a:cubicBezTo>
                <a:cubicBezTo>
                  <a:pt x="180" y="496"/>
                  <a:pt x="172" y="471"/>
                  <a:pt x="172" y="443"/>
                </a:cubicBezTo>
                <a:cubicBezTo>
                  <a:pt x="172" y="399"/>
                  <a:pt x="204" y="359"/>
                  <a:pt x="229" y="324"/>
                </a:cubicBezTo>
                <a:cubicBezTo>
                  <a:pt x="235" y="316"/>
                  <a:pt x="276" y="286"/>
                  <a:pt x="276" y="284"/>
                </a:cubicBezTo>
                <a:cubicBezTo>
                  <a:pt x="273" y="257"/>
                  <a:pt x="282" y="223"/>
                  <a:pt x="277" y="198"/>
                </a:cubicBezTo>
                <a:lnTo>
                  <a:pt x="284" y="121"/>
                </a:lnTo>
                <a:lnTo>
                  <a:pt x="284" y="121"/>
                </a:lnTo>
                <a:lnTo>
                  <a:pt x="346" y="125"/>
                </a:lnTo>
                <a:lnTo>
                  <a:pt x="413" y="0"/>
                </a:lnTo>
                <a:cubicBezTo>
                  <a:pt x="439" y="33"/>
                  <a:pt x="467" y="80"/>
                  <a:pt x="501" y="102"/>
                </a:cubicBezTo>
                <a:cubicBezTo>
                  <a:pt x="563" y="141"/>
                  <a:pt x="622" y="162"/>
                  <a:pt x="682" y="215"/>
                </a:cubicBezTo>
                <a:cubicBezTo>
                  <a:pt x="740" y="266"/>
                  <a:pt x="775" y="327"/>
                  <a:pt x="833" y="378"/>
                </a:cubicBezTo>
                <a:lnTo>
                  <a:pt x="866" y="410"/>
                </a:lnTo>
                <a:lnTo>
                  <a:pt x="866" y="410"/>
                </a:lnTo>
                <a:lnTo>
                  <a:pt x="857" y="457"/>
                </a:lnTo>
                <a:cubicBezTo>
                  <a:pt x="856" y="464"/>
                  <a:pt x="853" y="476"/>
                  <a:pt x="853" y="483"/>
                </a:cubicBezTo>
                <a:cubicBezTo>
                  <a:pt x="853" y="499"/>
                  <a:pt x="841" y="514"/>
                  <a:pt x="853" y="526"/>
                </a:cubicBezTo>
                <a:cubicBezTo>
                  <a:pt x="864" y="537"/>
                  <a:pt x="899" y="521"/>
                  <a:pt x="913" y="520"/>
                </a:cubicBezTo>
                <a:lnTo>
                  <a:pt x="952" y="541"/>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4" name="Freeform 48"/>
          <p:cNvSpPr>
            <a:spLocks/>
          </p:cNvSpPr>
          <p:nvPr/>
        </p:nvSpPr>
        <p:spPr bwMode="auto">
          <a:xfrm>
            <a:off x="16657638" y="24516885"/>
            <a:ext cx="450850" cy="416072"/>
          </a:xfrm>
          <a:custGeom>
            <a:avLst/>
            <a:gdLst>
              <a:gd name="T0" fmla="*/ 860 w 1250"/>
              <a:gd name="T1" fmla="*/ 45 h 1210"/>
              <a:gd name="T2" fmla="*/ 939 w 1250"/>
              <a:gd name="T3" fmla="*/ 264 h 1210"/>
              <a:gd name="T4" fmla="*/ 939 w 1250"/>
              <a:gd name="T5" fmla="*/ 264 h 1210"/>
              <a:gd name="T6" fmla="*/ 934 w 1250"/>
              <a:gd name="T7" fmla="*/ 303 h 1210"/>
              <a:gd name="T8" fmla="*/ 931 w 1250"/>
              <a:gd name="T9" fmla="*/ 461 h 1210"/>
              <a:gd name="T10" fmla="*/ 857 w 1250"/>
              <a:gd name="T11" fmla="*/ 428 h 1210"/>
              <a:gd name="T12" fmla="*/ 796 w 1250"/>
              <a:gd name="T13" fmla="*/ 322 h 1210"/>
              <a:gd name="T14" fmla="*/ 741 w 1250"/>
              <a:gd name="T15" fmla="*/ 229 h 1210"/>
              <a:gd name="T16" fmla="*/ 753 w 1250"/>
              <a:gd name="T17" fmla="*/ 350 h 1210"/>
              <a:gd name="T18" fmla="*/ 891 w 1250"/>
              <a:gd name="T19" fmla="*/ 526 h 1210"/>
              <a:gd name="T20" fmla="*/ 931 w 1250"/>
              <a:gd name="T21" fmla="*/ 640 h 1210"/>
              <a:gd name="T22" fmla="*/ 997 w 1250"/>
              <a:gd name="T23" fmla="*/ 778 h 1210"/>
              <a:gd name="T24" fmla="*/ 1116 w 1250"/>
              <a:gd name="T25" fmla="*/ 963 h 1210"/>
              <a:gd name="T26" fmla="*/ 1115 w 1250"/>
              <a:gd name="T27" fmla="*/ 964 h 1210"/>
              <a:gd name="T28" fmla="*/ 1093 w 1250"/>
              <a:gd name="T29" fmla="*/ 969 h 1210"/>
              <a:gd name="T30" fmla="*/ 1091 w 1250"/>
              <a:gd name="T31" fmla="*/ 971 h 1210"/>
              <a:gd name="T32" fmla="*/ 1116 w 1250"/>
              <a:gd name="T33" fmla="*/ 1017 h 1210"/>
              <a:gd name="T34" fmla="*/ 1158 w 1250"/>
              <a:gd name="T35" fmla="*/ 1115 h 1210"/>
              <a:gd name="T36" fmla="*/ 1250 w 1250"/>
              <a:gd name="T37" fmla="*/ 1206 h 1210"/>
              <a:gd name="T38" fmla="*/ 1250 w 1250"/>
              <a:gd name="T39" fmla="*/ 1206 h 1210"/>
              <a:gd name="T40" fmla="*/ 134 w 1250"/>
              <a:gd name="T41" fmla="*/ 1210 h 1210"/>
              <a:gd name="T42" fmla="*/ 134 w 1250"/>
              <a:gd name="T43" fmla="*/ 1210 h 1210"/>
              <a:gd name="T44" fmla="*/ 110 w 1250"/>
              <a:gd name="T45" fmla="*/ 946 h 1210"/>
              <a:gd name="T46" fmla="*/ 58 w 1250"/>
              <a:gd name="T47" fmla="*/ 364 h 1210"/>
              <a:gd name="T48" fmla="*/ 38 w 1250"/>
              <a:gd name="T49" fmla="*/ 211 h 1210"/>
              <a:gd name="T50" fmla="*/ 23 w 1250"/>
              <a:gd name="T51" fmla="*/ 173 h 1210"/>
              <a:gd name="T52" fmla="*/ 35 w 1250"/>
              <a:gd name="T53" fmla="*/ 112 h 1210"/>
              <a:gd name="T54" fmla="*/ 0 w 1250"/>
              <a:gd name="T55" fmla="*/ 26 h 1210"/>
              <a:gd name="T56" fmla="*/ 22 w 1250"/>
              <a:gd name="T57" fmla="*/ 0 h 1210"/>
              <a:gd name="T58" fmla="*/ 22 w 1250"/>
              <a:gd name="T59" fmla="*/ 0 h 1210"/>
              <a:gd name="T60" fmla="*/ 47 w 1250"/>
              <a:gd name="T61" fmla="*/ 39 h 1210"/>
              <a:gd name="T62" fmla="*/ 140 w 1250"/>
              <a:gd name="T63" fmla="*/ 14 h 1210"/>
              <a:gd name="T64" fmla="*/ 428 w 1250"/>
              <a:gd name="T65" fmla="*/ 68 h 1210"/>
              <a:gd name="T66" fmla="*/ 512 w 1250"/>
              <a:gd name="T67" fmla="*/ 38 h 1210"/>
              <a:gd name="T68" fmla="*/ 562 w 1250"/>
              <a:gd name="T69" fmla="*/ 39 h 1210"/>
              <a:gd name="T70" fmla="*/ 649 w 1250"/>
              <a:gd name="T71" fmla="*/ 27 h 1210"/>
              <a:gd name="T72" fmla="*/ 670 w 1250"/>
              <a:gd name="T73" fmla="*/ 88 h 1210"/>
              <a:gd name="T74" fmla="*/ 671 w 1250"/>
              <a:gd name="T75" fmla="*/ 89 h 1210"/>
              <a:gd name="T76" fmla="*/ 725 w 1250"/>
              <a:gd name="T77" fmla="*/ 74 h 1210"/>
              <a:gd name="T78" fmla="*/ 760 w 1250"/>
              <a:gd name="T79" fmla="*/ 86 h 1210"/>
              <a:gd name="T80" fmla="*/ 832 w 1250"/>
              <a:gd name="T81" fmla="*/ 59 h 1210"/>
              <a:gd name="T82" fmla="*/ 860 w 1250"/>
              <a:gd name="T83" fmla="*/ 45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50" h="1210">
                <a:moveTo>
                  <a:pt x="860" y="45"/>
                </a:moveTo>
                <a:lnTo>
                  <a:pt x="939" y="264"/>
                </a:lnTo>
                <a:lnTo>
                  <a:pt x="939" y="264"/>
                </a:lnTo>
                <a:lnTo>
                  <a:pt x="934" y="303"/>
                </a:lnTo>
                <a:lnTo>
                  <a:pt x="931" y="461"/>
                </a:lnTo>
                <a:cubicBezTo>
                  <a:pt x="912" y="468"/>
                  <a:pt x="871" y="443"/>
                  <a:pt x="857" y="428"/>
                </a:cubicBezTo>
                <a:cubicBezTo>
                  <a:pt x="822" y="388"/>
                  <a:pt x="854" y="351"/>
                  <a:pt x="796" y="322"/>
                </a:cubicBezTo>
                <a:cubicBezTo>
                  <a:pt x="770" y="309"/>
                  <a:pt x="747" y="255"/>
                  <a:pt x="741" y="229"/>
                </a:cubicBezTo>
                <a:cubicBezTo>
                  <a:pt x="722" y="235"/>
                  <a:pt x="742" y="337"/>
                  <a:pt x="753" y="350"/>
                </a:cubicBezTo>
                <a:cubicBezTo>
                  <a:pt x="800" y="409"/>
                  <a:pt x="841" y="476"/>
                  <a:pt x="891" y="526"/>
                </a:cubicBezTo>
                <a:cubicBezTo>
                  <a:pt x="917" y="553"/>
                  <a:pt x="918" y="606"/>
                  <a:pt x="931" y="640"/>
                </a:cubicBezTo>
                <a:cubicBezTo>
                  <a:pt x="947" y="684"/>
                  <a:pt x="964" y="741"/>
                  <a:pt x="997" y="778"/>
                </a:cubicBezTo>
                <a:cubicBezTo>
                  <a:pt x="1013" y="797"/>
                  <a:pt x="1116" y="947"/>
                  <a:pt x="1116" y="963"/>
                </a:cubicBezTo>
                <a:lnTo>
                  <a:pt x="1115" y="964"/>
                </a:lnTo>
                <a:cubicBezTo>
                  <a:pt x="1108" y="966"/>
                  <a:pt x="1101" y="969"/>
                  <a:pt x="1093" y="969"/>
                </a:cubicBezTo>
                <a:cubicBezTo>
                  <a:pt x="1092" y="970"/>
                  <a:pt x="1091" y="969"/>
                  <a:pt x="1091" y="971"/>
                </a:cubicBezTo>
                <a:cubicBezTo>
                  <a:pt x="1081" y="975"/>
                  <a:pt x="1113" y="1012"/>
                  <a:pt x="1116" y="1017"/>
                </a:cubicBezTo>
                <a:cubicBezTo>
                  <a:pt x="1135" y="1048"/>
                  <a:pt x="1113" y="1088"/>
                  <a:pt x="1158" y="1115"/>
                </a:cubicBezTo>
                <a:cubicBezTo>
                  <a:pt x="1201" y="1141"/>
                  <a:pt x="1226" y="1170"/>
                  <a:pt x="1250" y="1206"/>
                </a:cubicBezTo>
                <a:lnTo>
                  <a:pt x="1250" y="1206"/>
                </a:lnTo>
                <a:lnTo>
                  <a:pt x="134" y="1210"/>
                </a:lnTo>
                <a:lnTo>
                  <a:pt x="134" y="1210"/>
                </a:lnTo>
                <a:lnTo>
                  <a:pt x="110" y="946"/>
                </a:lnTo>
                <a:lnTo>
                  <a:pt x="58" y="364"/>
                </a:lnTo>
                <a:cubicBezTo>
                  <a:pt x="58" y="309"/>
                  <a:pt x="46" y="261"/>
                  <a:pt x="38" y="211"/>
                </a:cubicBezTo>
                <a:cubicBezTo>
                  <a:pt x="36" y="199"/>
                  <a:pt x="23" y="188"/>
                  <a:pt x="23" y="173"/>
                </a:cubicBezTo>
                <a:cubicBezTo>
                  <a:pt x="23" y="151"/>
                  <a:pt x="34" y="133"/>
                  <a:pt x="35" y="112"/>
                </a:cubicBezTo>
                <a:cubicBezTo>
                  <a:pt x="38" y="69"/>
                  <a:pt x="9" y="60"/>
                  <a:pt x="0" y="26"/>
                </a:cubicBezTo>
                <a:lnTo>
                  <a:pt x="22" y="0"/>
                </a:lnTo>
                <a:lnTo>
                  <a:pt x="22" y="0"/>
                </a:lnTo>
                <a:cubicBezTo>
                  <a:pt x="37" y="12"/>
                  <a:pt x="34" y="36"/>
                  <a:pt x="47" y="39"/>
                </a:cubicBezTo>
                <a:cubicBezTo>
                  <a:pt x="51" y="55"/>
                  <a:pt x="122" y="16"/>
                  <a:pt x="140" y="14"/>
                </a:cubicBezTo>
                <a:cubicBezTo>
                  <a:pt x="236" y="7"/>
                  <a:pt x="360" y="163"/>
                  <a:pt x="428" y="68"/>
                </a:cubicBezTo>
                <a:cubicBezTo>
                  <a:pt x="444" y="72"/>
                  <a:pt x="497" y="50"/>
                  <a:pt x="512" y="38"/>
                </a:cubicBezTo>
                <a:cubicBezTo>
                  <a:pt x="524" y="29"/>
                  <a:pt x="540" y="54"/>
                  <a:pt x="562" y="39"/>
                </a:cubicBezTo>
                <a:cubicBezTo>
                  <a:pt x="595" y="18"/>
                  <a:pt x="613" y="25"/>
                  <a:pt x="649" y="27"/>
                </a:cubicBezTo>
                <a:cubicBezTo>
                  <a:pt x="675" y="29"/>
                  <a:pt x="670" y="68"/>
                  <a:pt x="670" y="88"/>
                </a:cubicBezTo>
                <a:lnTo>
                  <a:pt x="671" y="89"/>
                </a:lnTo>
                <a:cubicBezTo>
                  <a:pt x="695" y="95"/>
                  <a:pt x="704" y="83"/>
                  <a:pt x="725" y="74"/>
                </a:cubicBezTo>
                <a:cubicBezTo>
                  <a:pt x="749" y="63"/>
                  <a:pt x="745" y="76"/>
                  <a:pt x="760" y="86"/>
                </a:cubicBezTo>
                <a:cubicBezTo>
                  <a:pt x="775" y="96"/>
                  <a:pt x="817" y="67"/>
                  <a:pt x="832" y="59"/>
                </a:cubicBezTo>
                <a:cubicBezTo>
                  <a:pt x="844" y="53"/>
                  <a:pt x="853" y="49"/>
                  <a:pt x="860" y="45"/>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5" name="Freeform 49"/>
          <p:cNvSpPr>
            <a:spLocks/>
          </p:cNvSpPr>
          <p:nvPr/>
        </p:nvSpPr>
        <p:spPr bwMode="auto">
          <a:xfrm>
            <a:off x="16078200" y="24302041"/>
            <a:ext cx="139700" cy="282929"/>
          </a:xfrm>
          <a:custGeom>
            <a:avLst/>
            <a:gdLst>
              <a:gd name="T0" fmla="*/ 389 w 389"/>
              <a:gd name="T1" fmla="*/ 486 h 819"/>
              <a:gd name="T2" fmla="*/ 386 w 389"/>
              <a:gd name="T3" fmla="*/ 579 h 819"/>
              <a:gd name="T4" fmla="*/ 286 w 389"/>
              <a:gd name="T5" fmla="*/ 664 h 819"/>
              <a:gd name="T6" fmla="*/ 282 w 389"/>
              <a:gd name="T7" fmla="*/ 698 h 819"/>
              <a:gd name="T8" fmla="*/ 237 w 389"/>
              <a:gd name="T9" fmla="*/ 794 h 819"/>
              <a:gd name="T10" fmla="*/ 201 w 389"/>
              <a:gd name="T11" fmla="*/ 819 h 819"/>
              <a:gd name="T12" fmla="*/ 201 w 389"/>
              <a:gd name="T13" fmla="*/ 819 h 819"/>
              <a:gd name="T14" fmla="*/ 199 w 389"/>
              <a:gd name="T15" fmla="*/ 735 h 819"/>
              <a:gd name="T16" fmla="*/ 167 w 389"/>
              <a:gd name="T17" fmla="*/ 662 h 819"/>
              <a:gd name="T18" fmla="*/ 48 w 389"/>
              <a:gd name="T19" fmla="*/ 531 h 819"/>
              <a:gd name="T20" fmla="*/ 7 w 389"/>
              <a:gd name="T21" fmla="*/ 415 h 819"/>
              <a:gd name="T22" fmla="*/ 68 w 389"/>
              <a:gd name="T23" fmla="*/ 281 h 819"/>
              <a:gd name="T24" fmla="*/ 72 w 389"/>
              <a:gd name="T25" fmla="*/ 194 h 819"/>
              <a:gd name="T26" fmla="*/ 52 w 389"/>
              <a:gd name="T27" fmla="*/ 74 h 819"/>
              <a:gd name="T28" fmla="*/ 52 w 389"/>
              <a:gd name="T29" fmla="*/ 74 h 819"/>
              <a:gd name="T30" fmla="*/ 144 w 389"/>
              <a:gd name="T31" fmla="*/ 22 h 819"/>
              <a:gd name="T32" fmla="*/ 224 w 389"/>
              <a:gd name="T33" fmla="*/ 58 h 819"/>
              <a:gd name="T34" fmla="*/ 238 w 389"/>
              <a:gd name="T35" fmla="*/ 76 h 819"/>
              <a:gd name="T36" fmla="*/ 308 w 389"/>
              <a:gd name="T37" fmla="*/ 22 h 819"/>
              <a:gd name="T38" fmla="*/ 311 w 389"/>
              <a:gd name="T39" fmla="*/ 22 h 819"/>
              <a:gd name="T40" fmla="*/ 340 w 389"/>
              <a:gd name="T41" fmla="*/ 56 h 819"/>
              <a:gd name="T42" fmla="*/ 292 w 389"/>
              <a:gd name="T43" fmla="*/ 188 h 819"/>
              <a:gd name="T44" fmla="*/ 294 w 389"/>
              <a:gd name="T45" fmla="*/ 191 h 819"/>
              <a:gd name="T46" fmla="*/ 298 w 389"/>
              <a:gd name="T47" fmla="*/ 195 h 819"/>
              <a:gd name="T48" fmla="*/ 325 w 389"/>
              <a:gd name="T49" fmla="*/ 216 h 819"/>
              <a:gd name="T50" fmla="*/ 330 w 389"/>
              <a:gd name="T51" fmla="*/ 227 h 819"/>
              <a:gd name="T52" fmla="*/ 283 w 389"/>
              <a:gd name="T53" fmla="*/ 324 h 819"/>
              <a:gd name="T54" fmla="*/ 264 w 389"/>
              <a:gd name="T55" fmla="*/ 410 h 819"/>
              <a:gd name="T56" fmla="*/ 292 w 389"/>
              <a:gd name="T57" fmla="*/ 438 h 819"/>
              <a:gd name="T58" fmla="*/ 305 w 389"/>
              <a:gd name="T59" fmla="*/ 486 h 819"/>
              <a:gd name="T60" fmla="*/ 306 w 389"/>
              <a:gd name="T61" fmla="*/ 487 h 819"/>
              <a:gd name="T62" fmla="*/ 354 w 389"/>
              <a:gd name="T63" fmla="*/ 478 h 819"/>
              <a:gd name="T64" fmla="*/ 357 w 389"/>
              <a:gd name="T65" fmla="*/ 480 h 819"/>
              <a:gd name="T66" fmla="*/ 389 w 389"/>
              <a:gd name="T67" fmla="*/ 48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9" h="819">
                <a:moveTo>
                  <a:pt x="389" y="486"/>
                </a:moveTo>
                <a:lnTo>
                  <a:pt x="386" y="579"/>
                </a:lnTo>
                <a:cubicBezTo>
                  <a:pt x="350" y="590"/>
                  <a:pt x="289" y="619"/>
                  <a:pt x="286" y="664"/>
                </a:cubicBezTo>
                <a:cubicBezTo>
                  <a:pt x="286" y="676"/>
                  <a:pt x="282" y="685"/>
                  <a:pt x="282" y="698"/>
                </a:cubicBezTo>
                <a:cubicBezTo>
                  <a:pt x="282" y="741"/>
                  <a:pt x="270" y="764"/>
                  <a:pt x="237" y="794"/>
                </a:cubicBezTo>
                <a:lnTo>
                  <a:pt x="201" y="819"/>
                </a:lnTo>
                <a:lnTo>
                  <a:pt x="201" y="819"/>
                </a:lnTo>
                <a:cubicBezTo>
                  <a:pt x="197" y="792"/>
                  <a:pt x="201" y="763"/>
                  <a:pt x="199" y="735"/>
                </a:cubicBezTo>
                <a:cubicBezTo>
                  <a:pt x="196" y="703"/>
                  <a:pt x="178" y="689"/>
                  <a:pt x="167" y="662"/>
                </a:cubicBezTo>
                <a:cubicBezTo>
                  <a:pt x="138" y="590"/>
                  <a:pt x="123" y="550"/>
                  <a:pt x="48" y="531"/>
                </a:cubicBezTo>
                <a:cubicBezTo>
                  <a:pt x="24" y="525"/>
                  <a:pt x="0" y="436"/>
                  <a:pt x="7" y="415"/>
                </a:cubicBezTo>
                <a:cubicBezTo>
                  <a:pt x="21" y="369"/>
                  <a:pt x="47" y="326"/>
                  <a:pt x="68" y="281"/>
                </a:cubicBezTo>
                <a:cubicBezTo>
                  <a:pt x="80" y="254"/>
                  <a:pt x="65" y="220"/>
                  <a:pt x="72" y="194"/>
                </a:cubicBezTo>
                <a:lnTo>
                  <a:pt x="52" y="74"/>
                </a:lnTo>
                <a:lnTo>
                  <a:pt x="52" y="74"/>
                </a:lnTo>
                <a:cubicBezTo>
                  <a:pt x="85" y="65"/>
                  <a:pt x="118" y="32"/>
                  <a:pt x="144" y="22"/>
                </a:cubicBezTo>
                <a:cubicBezTo>
                  <a:pt x="203" y="0"/>
                  <a:pt x="191" y="50"/>
                  <a:pt x="224" y="58"/>
                </a:cubicBezTo>
                <a:cubicBezTo>
                  <a:pt x="225" y="62"/>
                  <a:pt x="234" y="74"/>
                  <a:pt x="238" y="76"/>
                </a:cubicBezTo>
                <a:cubicBezTo>
                  <a:pt x="249" y="120"/>
                  <a:pt x="304" y="36"/>
                  <a:pt x="308" y="22"/>
                </a:cubicBezTo>
                <a:lnTo>
                  <a:pt x="311" y="22"/>
                </a:lnTo>
                <a:cubicBezTo>
                  <a:pt x="315" y="32"/>
                  <a:pt x="340" y="32"/>
                  <a:pt x="340" y="56"/>
                </a:cubicBezTo>
                <a:cubicBezTo>
                  <a:pt x="319" y="63"/>
                  <a:pt x="247" y="176"/>
                  <a:pt x="292" y="188"/>
                </a:cubicBezTo>
                <a:cubicBezTo>
                  <a:pt x="292" y="189"/>
                  <a:pt x="293" y="190"/>
                  <a:pt x="294" y="191"/>
                </a:cubicBezTo>
                <a:cubicBezTo>
                  <a:pt x="296" y="192"/>
                  <a:pt x="297" y="193"/>
                  <a:pt x="298" y="195"/>
                </a:cubicBezTo>
                <a:cubicBezTo>
                  <a:pt x="307" y="197"/>
                  <a:pt x="321" y="215"/>
                  <a:pt x="325" y="216"/>
                </a:cubicBezTo>
                <a:cubicBezTo>
                  <a:pt x="326" y="219"/>
                  <a:pt x="328" y="226"/>
                  <a:pt x="330" y="227"/>
                </a:cubicBezTo>
                <a:cubicBezTo>
                  <a:pt x="330" y="276"/>
                  <a:pt x="300" y="284"/>
                  <a:pt x="283" y="324"/>
                </a:cubicBezTo>
                <a:cubicBezTo>
                  <a:pt x="280" y="330"/>
                  <a:pt x="240" y="404"/>
                  <a:pt x="264" y="410"/>
                </a:cubicBezTo>
                <a:cubicBezTo>
                  <a:pt x="266" y="420"/>
                  <a:pt x="287" y="418"/>
                  <a:pt x="292" y="438"/>
                </a:cubicBezTo>
                <a:cubicBezTo>
                  <a:pt x="295" y="450"/>
                  <a:pt x="305" y="475"/>
                  <a:pt x="305" y="486"/>
                </a:cubicBezTo>
                <a:lnTo>
                  <a:pt x="306" y="487"/>
                </a:lnTo>
                <a:cubicBezTo>
                  <a:pt x="318" y="487"/>
                  <a:pt x="354" y="425"/>
                  <a:pt x="354" y="478"/>
                </a:cubicBezTo>
                <a:cubicBezTo>
                  <a:pt x="357" y="478"/>
                  <a:pt x="357" y="478"/>
                  <a:pt x="357" y="480"/>
                </a:cubicBezTo>
                <a:cubicBezTo>
                  <a:pt x="368" y="484"/>
                  <a:pt x="374" y="486"/>
                  <a:pt x="389" y="48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6" name="Freeform 50"/>
          <p:cNvSpPr>
            <a:spLocks/>
          </p:cNvSpPr>
          <p:nvPr/>
        </p:nvSpPr>
        <p:spPr bwMode="auto">
          <a:xfrm>
            <a:off x="16148050" y="24469983"/>
            <a:ext cx="565150" cy="559805"/>
          </a:xfrm>
          <a:custGeom>
            <a:avLst/>
            <a:gdLst>
              <a:gd name="T0" fmla="*/ 194 w 1563"/>
              <a:gd name="T1" fmla="*/ 0 h 1628"/>
              <a:gd name="T2" fmla="*/ 191 w 1563"/>
              <a:gd name="T3" fmla="*/ 93 h 1628"/>
              <a:gd name="T4" fmla="*/ 91 w 1563"/>
              <a:gd name="T5" fmla="*/ 178 h 1628"/>
              <a:gd name="T6" fmla="*/ 87 w 1563"/>
              <a:gd name="T7" fmla="*/ 212 h 1628"/>
              <a:gd name="T8" fmla="*/ 42 w 1563"/>
              <a:gd name="T9" fmla="*/ 308 h 1628"/>
              <a:gd name="T10" fmla="*/ 6 w 1563"/>
              <a:gd name="T11" fmla="*/ 333 h 1628"/>
              <a:gd name="T12" fmla="*/ 6 w 1563"/>
              <a:gd name="T13" fmla="*/ 333 h 1628"/>
              <a:gd name="T14" fmla="*/ 22 w 1563"/>
              <a:gd name="T15" fmla="*/ 427 h 1628"/>
              <a:gd name="T16" fmla="*/ 57 w 1563"/>
              <a:gd name="T17" fmla="*/ 530 h 1628"/>
              <a:gd name="T18" fmla="*/ 44 w 1563"/>
              <a:gd name="T19" fmla="*/ 597 h 1628"/>
              <a:gd name="T20" fmla="*/ 45 w 1563"/>
              <a:gd name="T21" fmla="*/ 730 h 1628"/>
              <a:gd name="T22" fmla="*/ 0 w 1563"/>
              <a:gd name="T23" fmla="*/ 836 h 1628"/>
              <a:gd name="T24" fmla="*/ 79 w 1563"/>
              <a:gd name="T25" fmla="*/ 915 h 1628"/>
              <a:gd name="T26" fmla="*/ 115 w 1563"/>
              <a:gd name="T27" fmla="*/ 998 h 1628"/>
              <a:gd name="T28" fmla="*/ 228 w 1563"/>
              <a:gd name="T29" fmla="*/ 1076 h 1628"/>
              <a:gd name="T30" fmla="*/ 296 w 1563"/>
              <a:gd name="T31" fmla="*/ 1178 h 1628"/>
              <a:gd name="T32" fmla="*/ 296 w 1563"/>
              <a:gd name="T33" fmla="*/ 1178 h 1628"/>
              <a:gd name="T34" fmla="*/ 338 w 1563"/>
              <a:gd name="T35" fmla="*/ 1182 h 1628"/>
              <a:gd name="T36" fmla="*/ 444 w 1563"/>
              <a:gd name="T37" fmla="*/ 1221 h 1628"/>
              <a:gd name="T38" fmla="*/ 489 w 1563"/>
              <a:gd name="T39" fmla="*/ 1240 h 1628"/>
              <a:gd name="T40" fmla="*/ 552 w 1563"/>
              <a:gd name="T41" fmla="*/ 1224 h 1628"/>
              <a:gd name="T42" fmla="*/ 605 w 1563"/>
              <a:gd name="T43" fmla="*/ 1221 h 1628"/>
              <a:gd name="T44" fmla="*/ 605 w 1563"/>
              <a:gd name="T45" fmla="*/ 1221 h 1628"/>
              <a:gd name="T46" fmla="*/ 681 w 1563"/>
              <a:gd name="T47" fmla="*/ 1159 h 1628"/>
              <a:gd name="T48" fmla="*/ 1460 w 1563"/>
              <a:gd name="T49" fmla="*/ 1628 h 1628"/>
              <a:gd name="T50" fmla="*/ 1460 w 1563"/>
              <a:gd name="T51" fmla="*/ 1628 h 1628"/>
              <a:gd name="T52" fmla="*/ 1458 w 1563"/>
              <a:gd name="T53" fmla="*/ 1569 h 1628"/>
              <a:gd name="T54" fmla="*/ 1563 w 1563"/>
              <a:gd name="T55" fmla="*/ 1569 h 1628"/>
              <a:gd name="T56" fmla="*/ 1546 w 1563"/>
              <a:gd name="T57" fmla="*/ 1348 h 1628"/>
              <a:gd name="T58" fmla="*/ 1546 w 1563"/>
              <a:gd name="T59" fmla="*/ 1348 h 1628"/>
              <a:gd name="T60" fmla="*/ 1522 w 1563"/>
              <a:gd name="T61" fmla="*/ 1084 h 1628"/>
              <a:gd name="T62" fmla="*/ 1470 w 1563"/>
              <a:gd name="T63" fmla="*/ 502 h 1628"/>
              <a:gd name="T64" fmla="*/ 1450 w 1563"/>
              <a:gd name="T65" fmla="*/ 349 h 1628"/>
              <a:gd name="T66" fmla="*/ 1435 w 1563"/>
              <a:gd name="T67" fmla="*/ 311 h 1628"/>
              <a:gd name="T68" fmla="*/ 1447 w 1563"/>
              <a:gd name="T69" fmla="*/ 250 h 1628"/>
              <a:gd name="T70" fmla="*/ 1412 w 1563"/>
              <a:gd name="T71" fmla="*/ 164 h 1628"/>
              <a:gd name="T72" fmla="*/ 1434 w 1563"/>
              <a:gd name="T73" fmla="*/ 138 h 1628"/>
              <a:gd name="T74" fmla="*/ 1434 w 1563"/>
              <a:gd name="T75" fmla="*/ 138 h 1628"/>
              <a:gd name="T76" fmla="*/ 1411 w 1563"/>
              <a:gd name="T77" fmla="*/ 131 h 1628"/>
              <a:gd name="T78" fmla="*/ 1340 w 1563"/>
              <a:gd name="T79" fmla="*/ 98 h 1628"/>
              <a:gd name="T80" fmla="*/ 1337 w 1563"/>
              <a:gd name="T81" fmla="*/ 96 h 1628"/>
              <a:gd name="T82" fmla="*/ 1270 w 1563"/>
              <a:gd name="T83" fmla="*/ 95 h 1628"/>
              <a:gd name="T84" fmla="*/ 1264 w 1563"/>
              <a:gd name="T85" fmla="*/ 92 h 1628"/>
              <a:gd name="T86" fmla="*/ 1247 w 1563"/>
              <a:gd name="T87" fmla="*/ 58 h 1628"/>
              <a:gd name="T88" fmla="*/ 1240 w 1563"/>
              <a:gd name="T89" fmla="*/ 52 h 1628"/>
              <a:gd name="T90" fmla="*/ 1173 w 1563"/>
              <a:gd name="T91" fmla="*/ 51 h 1628"/>
              <a:gd name="T92" fmla="*/ 1111 w 1563"/>
              <a:gd name="T93" fmla="*/ 46 h 1628"/>
              <a:gd name="T94" fmla="*/ 1018 w 1563"/>
              <a:gd name="T95" fmla="*/ 63 h 1628"/>
              <a:gd name="T96" fmla="*/ 995 w 1563"/>
              <a:gd name="T97" fmla="*/ 207 h 1628"/>
              <a:gd name="T98" fmla="*/ 943 w 1563"/>
              <a:gd name="T99" fmla="*/ 322 h 1628"/>
              <a:gd name="T100" fmla="*/ 791 w 1563"/>
              <a:gd name="T101" fmla="*/ 238 h 1628"/>
              <a:gd name="T102" fmla="*/ 583 w 1563"/>
              <a:gd name="T103" fmla="*/ 203 h 1628"/>
              <a:gd name="T104" fmla="*/ 516 w 1563"/>
              <a:gd name="T105" fmla="*/ 101 h 1628"/>
              <a:gd name="T106" fmla="*/ 358 w 1563"/>
              <a:gd name="T107" fmla="*/ 64 h 1628"/>
              <a:gd name="T108" fmla="*/ 194 w 1563"/>
              <a:gd name="T109" fmla="*/ 0 h 1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63" h="1628">
                <a:moveTo>
                  <a:pt x="194" y="0"/>
                </a:moveTo>
                <a:lnTo>
                  <a:pt x="191" y="93"/>
                </a:lnTo>
                <a:cubicBezTo>
                  <a:pt x="155" y="104"/>
                  <a:pt x="94" y="133"/>
                  <a:pt x="91" y="178"/>
                </a:cubicBezTo>
                <a:cubicBezTo>
                  <a:pt x="91" y="190"/>
                  <a:pt x="87" y="199"/>
                  <a:pt x="87" y="212"/>
                </a:cubicBezTo>
                <a:cubicBezTo>
                  <a:pt x="87" y="255"/>
                  <a:pt x="75" y="278"/>
                  <a:pt x="42" y="308"/>
                </a:cubicBezTo>
                <a:lnTo>
                  <a:pt x="6" y="333"/>
                </a:lnTo>
                <a:lnTo>
                  <a:pt x="6" y="333"/>
                </a:lnTo>
                <a:lnTo>
                  <a:pt x="22" y="427"/>
                </a:lnTo>
                <a:cubicBezTo>
                  <a:pt x="29" y="462"/>
                  <a:pt x="43" y="498"/>
                  <a:pt x="57" y="530"/>
                </a:cubicBezTo>
                <a:cubicBezTo>
                  <a:pt x="68" y="555"/>
                  <a:pt x="52" y="574"/>
                  <a:pt x="44" y="597"/>
                </a:cubicBezTo>
                <a:cubicBezTo>
                  <a:pt x="29" y="644"/>
                  <a:pt x="38" y="682"/>
                  <a:pt x="45" y="730"/>
                </a:cubicBezTo>
                <a:cubicBezTo>
                  <a:pt x="51" y="776"/>
                  <a:pt x="0" y="788"/>
                  <a:pt x="0" y="836"/>
                </a:cubicBezTo>
                <a:cubicBezTo>
                  <a:pt x="23" y="876"/>
                  <a:pt x="57" y="881"/>
                  <a:pt x="79" y="915"/>
                </a:cubicBezTo>
                <a:cubicBezTo>
                  <a:pt x="95" y="940"/>
                  <a:pt x="100" y="972"/>
                  <a:pt x="115" y="998"/>
                </a:cubicBezTo>
                <a:cubicBezTo>
                  <a:pt x="131" y="1027"/>
                  <a:pt x="199" y="1057"/>
                  <a:pt x="228" y="1076"/>
                </a:cubicBezTo>
                <a:cubicBezTo>
                  <a:pt x="267" y="1102"/>
                  <a:pt x="296" y="1129"/>
                  <a:pt x="296" y="1178"/>
                </a:cubicBezTo>
                <a:lnTo>
                  <a:pt x="296" y="1178"/>
                </a:lnTo>
                <a:cubicBezTo>
                  <a:pt x="311" y="1182"/>
                  <a:pt x="324" y="1179"/>
                  <a:pt x="338" y="1182"/>
                </a:cubicBezTo>
                <a:cubicBezTo>
                  <a:pt x="371" y="1189"/>
                  <a:pt x="416" y="1205"/>
                  <a:pt x="444" y="1221"/>
                </a:cubicBezTo>
                <a:cubicBezTo>
                  <a:pt x="461" y="1232"/>
                  <a:pt x="469" y="1240"/>
                  <a:pt x="489" y="1240"/>
                </a:cubicBezTo>
                <a:cubicBezTo>
                  <a:pt x="510" y="1240"/>
                  <a:pt x="531" y="1230"/>
                  <a:pt x="552" y="1224"/>
                </a:cubicBezTo>
                <a:lnTo>
                  <a:pt x="605" y="1221"/>
                </a:lnTo>
                <a:lnTo>
                  <a:pt x="605" y="1221"/>
                </a:lnTo>
                <a:lnTo>
                  <a:pt x="681" y="1159"/>
                </a:lnTo>
                <a:lnTo>
                  <a:pt x="1460" y="1628"/>
                </a:lnTo>
                <a:lnTo>
                  <a:pt x="1460" y="1628"/>
                </a:lnTo>
                <a:lnTo>
                  <a:pt x="1458" y="1569"/>
                </a:lnTo>
                <a:lnTo>
                  <a:pt x="1563" y="1569"/>
                </a:lnTo>
                <a:lnTo>
                  <a:pt x="1546" y="1348"/>
                </a:lnTo>
                <a:lnTo>
                  <a:pt x="1546" y="1348"/>
                </a:lnTo>
                <a:lnTo>
                  <a:pt x="1522" y="1084"/>
                </a:lnTo>
                <a:lnTo>
                  <a:pt x="1470" y="502"/>
                </a:lnTo>
                <a:cubicBezTo>
                  <a:pt x="1470" y="447"/>
                  <a:pt x="1458" y="399"/>
                  <a:pt x="1450" y="349"/>
                </a:cubicBezTo>
                <a:cubicBezTo>
                  <a:pt x="1448" y="337"/>
                  <a:pt x="1435" y="326"/>
                  <a:pt x="1435" y="311"/>
                </a:cubicBezTo>
                <a:cubicBezTo>
                  <a:pt x="1435" y="289"/>
                  <a:pt x="1446" y="271"/>
                  <a:pt x="1447" y="250"/>
                </a:cubicBezTo>
                <a:cubicBezTo>
                  <a:pt x="1450" y="207"/>
                  <a:pt x="1421" y="198"/>
                  <a:pt x="1412" y="164"/>
                </a:cubicBezTo>
                <a:lnTo>
                  <a:pt x="1434" y="138"/>
                </a:lnTo>
                <a:lnTo>
                  <a:pt x="1434" y="138"/>
                </a:lnTo>
                <a:cubicBezTo>
                  <a:pt x="1429" y="134"/>
                  <a:pt x="1422" y="131"/>
                  <a:pt x="1411" y="131"/>
                </a:cubicBezTo>
                <a:cubicBezTo>
                  <a:pt x="1381" y="131"/>
                  <a:pt x="1340" y="139"/>
                  <a:pt x="1340" y="98"/>
                </a:cubicBezTo>
                <a:cubicBezTo>
                  <a:pt x="1338" y="98"/>
                  <a:pt x="1339" y="97"/>
                  <a:pt x="1337" y="96"/>
                </a:cubicBezTo>
                <a:cubicBezTo>
                  <a:pt x="1335" y="85"/>
                  <a:pt x="1281" y="95"/>
                  <a:pt x="1270" y="95"/>
                </a:cubicBezTo>
                <a:cubicBezTo>
                  <a:pt x="1270" y="95"/>
                  <a:pt x="1265" y="92"/>
                  <a:pt x="1264" y="92"/>
                </a:cubicBezTo>
                <a:cubicBezTo>
                  <a:pt x="1263" y="88"/>
                  <a:pt x="1249" y="58"/>
                  <a:pt x="1247" y="58"/>
                </a:cubicBezTo>
                <a:cubicBezTo>
                  <a:pt x="1246" y="54"/>
                  <a:pt x="1241" y="55"/>
                  <a:pt x="1240" y="52"/>
                </a:cubicBezTo>
                <a:lnTo>
                  <a:pt x="1173" y="51"/>
                </a:lnTo>
                <a:cubicBezTo>
                  <a:pt x="1164" y="34"/>
                  <a:pt x="1124" y="34"/>
                  <a:pt x="1111" y="46"/>
                </a:cubicBezTo>
                <a:cubicBezTo>
                  <a:pt x="1073" y="80"/>
                  <a:pt x="1062" y="58"/>
                  <a:pt x="1018" y="63"/>
                </a:cubicBezTo>
                <a:cubicBezTo>
                  <a:pt x="981" y="100"/>
                  <a:pt x="966" y="161"/>
                  <a:pt x="995" y="207"/>
                </a:cubicBezTo>
                <a:cubicBezTo>
                  <a:pt x="1026" y="259"/>
                  <a:pt x="954" y="278"/>
                  <a:pt x="943" y="322"/>
                </a:cubicBezTo>
                <a:cubicBezTo>
                  <a:pt x="855" y="322"/>
                  <a:pt x="851" y="277"/>
                  <a:pt x="791" y="238"/>
                </a:cubicBezTo>
                <a:cubicBezTo>
                  <a:pt x="729" y="199"/>
                  <a:pt x="634" y="235"/>
                  <a:pt x="583" y="203"/>
                </a:cubicBezTo>
                <a:cubicBezTo>
                  <a:pt x="557" y="186"/>
                  <a:pt x="521" y="102"/>
                  <a:pt x="516" y="101"/>
                </a:cubicBezTo>
                <a:cubicBezTo>
                  <a:pt x="505" y="58"/>
                  <a:pt x="387" y="68"/>
                  <a:pt x="358" y="64"/>
                </a:cubicBezTo>
                <a:cubicBezTo>
                  <a:pt x="284" y="57"/>
                  <a:pt x="257" y="14"/>
                  <a:pt x="194"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7" name="Freeform 51"/>
          <p:cNvSpPr>
            <a:spLocks/>
          </p:cNvSpPr>
          <p:nvPr/>
        </p:nvSpPr>
        <p:spPr bwMode="auto">
          <a:xfrm>
            <a:off x="15260638" y="24367100"/>
            <a:ext cx="565150" cy="588552"/>
          </a:xfrm>
          <a:custGeom>
            <a:avLst/>
            <a:gdLst>
              <a:gd name="T0" fmla="*/ 1460 w 1564"/>
              <a:gd name="T1" fmla="*/ 75 h 1713"/>
              <a:gd name="T2" fmla="*/ 1494 w 1564"/>
              <a:gd name="T3" fmla="*/ 118 h 1713"/>
              <a:gd name="T4" fmla="*/ 1488 w 1564"/>
              <a:gd name="T5" fmla="*/ 255 h 1713"/>
              <a:gd name="T6" fmla="*/ 1499 w 1564"/>
              <a:gd name="T7" fmla="*/ 461 h 1713"/>
              <a:gd name="T8" fmla="*/ 1408 w 1564"/>
              <a:gd name="T9" fmla="*/ 471 h 1713"/>
              <a:gd name="T10" fmla="*/ 1290 w 1564"/>
              <a:gd name="T11" fmla="*/ 610 h 1713"/>
              <a:gd name="T12" fmla="*/ 1172 w 1564"/>
              <a:gd name="T13" fmla="*/ 678 h 1713"/>
              <a:gd name="T14" fmla="*/ 1004 w 1564"/>
              <a:gd name="T15" fmla="*/ 708 h 1713"/>
              <a:gd name="T16" fmla="*/ 831 w 1564"/>
              <a:gd name="T17" fmla="*/ 818 h 1713"/>
              <a:gd name="T18" fmla="*/ 813 w 1564"/>
              <a:gd name="T19" fmla="*/ 833 h 1713"/>
              <a:gd name="T20" fmla="*/ 804 w 1564"/>
              <a:gd name="T21" fmla="*/ 986 h 1713"/>
              <a:gd name="T22" fmla="*/ 804 w 1564"/>
              <a:gd name="T23" fmla="*/ 986 h 1713"/>
              <a:gd name="T24" fmla="*/ 804 w 1564"/>
              <a:gd name="T25" fmla="*/ 1174 h 1713"/>
              <a:gd name="T26" fmla="*/ 495 w 1564"/>
              <a:gd name="T27" fmla="*/ 1174 h 1713"/>
              <a:gd name="T28" fmla="*/ 492 w 1564"/>
              <a:gd name="T29" fmla="*/ 1444 h 1713"/>
              <a:gd name="T30" fmla="*/ 426 w 1564"/>
              <a:gd name="T31" fmla="*/ 1482 h 1713"/>
              <a:gd name="T32" fmla="*/ 360 w 1564"/>
              <a:gd name="T33" fmla="*/ 1535 h 1713"/>
              <a:gd name="T34" fmla="*/ 364 w 1564"/>
              <a:gd name="T35" fmla="*/ 1713 h 1713"/>
              <a:gd name="T36" fmla="*/ 0 w 1564"/>
              <a:gd name="T37" fmla="*/ 1705 h 1713"/>
              <a:gd name="T38" fmla="*/ 0 w 1564"/>
              <a:gd name="T39" fmla="*/ 1705 h 1713"/>
              <a:gd name="T40" fmla="*/ 9 w 1564"/>
              <a:gd name="T41" fmla="*/ 1674 h 1713"/>
              <a:gd name="T42" fmla="*/ 51 w 1564"/>
              <a:gd name="T43" fmla="*/ 1592 h 1713"/>
              <a:gd name="T44" fmla="*/ 91 w 1564"/>
              <a:gd name="T45" fmla="*/ 1500 h 1713"/>
              <a:gd name="T46" fmla="*/ 139 w 1564"/>
              <a:gd name="T47" fmla="*/ 1434 h 1713"/>
              <a:gd name="T48" fmla="*/ 127 w 1564"/>
              <a:gd name="T49" fmla="*/ 1413 h 1713"/>
              <a:gd name="T50" fmla="*/ 151 w 1564"/>
              <a:gd name="T51" fmla="*/ 1360 h 1713"/>
              <a:gd name="T52" fmla="*/ 214 w 1564"/>
              <a:gd name="T53" fmla="*/ 1285 h 1713"/>
              <a:gd name="T54" fmla="*/ 259 w 1564"/>
              <a:gd name="T55" fmla="*/ 1163 h 1713"/>
              <a:gd name="T56" fmla="*/ 361 w 1564"/>
              <a:gd name="T57" fmla="*/ 1062 h 1713"/>
              <a:gd name="T58" fmla="*/ 369 w 1564"/>
              <a:gd name="T59" fmla="*/ 1013 h 1713"/>
              <a:gd name="T60" fmla="*/ 401 w 1564"/>
              <a:gd name="T61" fmla="*/ 937 h 1713"/>
              <a:gd name="T62" fmla="*/ 516 w 1564"/>
              <a:gd name="T63" fmla="*/ 902 h 1713"/>
              <a:gd name="T64" fmla="*/ 551 w 1564"/>
              <a:gd name="T65" fmla="*/ 854 h 1713"/>
              <a:gd name="T66" fmla="*/ 591 w 1564"/>
              <a:gd name="T67" fmla="*/ 817 h 1713"/>
              <a:gd name="T68" fmla="*/ 703 w 1564"/>
              <a:gd name="T69" fmla="*/ 728 h 1713"/>
              <a:gd name="T70" fmla="*/ 749 w 1564"/>
              <a:gd name="T71" fmla="*/ 661 h 1713"/>
              <a:gd name="T72" fmla="*/ 746 w 1564"/>
              <a:gd name="T73" fmla="*/ 587 h 1713"/>
              <a:gd name="T74" fmla="*/ 767 w 1564"/>
              <a:gd name="T75" fmla="*/ 519 h 1713"/>
              <a:gd name="T76" fmla="*/ 764 w 1564"/>
              <a:gd name="T77" fmla="*/ 462 h 1713"/>
              <a:gd name="T78" fmla="*/ 766 w 1564"/>
              <a:gd name="T79" fmla="*/ 459 h 1713"/>
              <a:gd name="T80" fmla="*/ 909 w 1564"/>
              <a:gd name="T81" fmla="*/ 271 h 1713"/>
              <a:gd name="T82" fmla="*/ 1017 w 1564"/>
              <a:gd name="T83" fmla="*/ 204 h 1713"/>
              <a:gd name="T84" fmla="*/ 1075 w 1564"/>
              <a:gd name="T85" fmla="*/ 86 h 1713"/>
              <a:gd name="T86" fmla="*/ 1077 w 1564"/>
              <a:gd name="T87" fmla="*/ 84 h 1713"/>
              <a:gd name="T88" fmla="*/ 1081 w 1564"/>
              <a:gd name="T89" fmla="*/ 80 h 1713"/>
              <a:gd name="T90" fmla="*/ 1084 w 1564"/>
              <a:gd name="T91" fmla="*/ 76 h 1713"/>
              <a:gd name="T92" fmla="*/ 1154 w 1564"/>
              <a:gd name="T93" fmla="*/ 1 h 1713"/>
              <a:gd name="T94" fmla="*/ 1155 w 1564"/>
              <a:gd name="T95" fmla="*/ 0 h 1713"/>
              <a:gd name="T96" fmla="*/ 1157 w 1564"/>
              <a:gd name="T97" fmla="*/ 0 h 1713"/>
              <a:gd name="T98" fmla="*/ 1158 w 1564"/>
              <a:gd name="T99" fmla="*/ 1 h 1713"/>
              <a:gd name="T100" fmla="*/ 1161 w 1564"/>
              <a:gd name="T101" fmla="*/ 6 h 1713"/>
              <a:gd name="T102" fmla="*/ 1308 w 1564"/>
              <a:gd name="T103" fmla="*/ 58 h 1713"/>
              <a:gd name="T104" fmla="*/ 1318 w 1564"/>
              <a:gd name="T105" fmla="*/ 58 h 1713"/>
              <a:gd name="T106" fmla="*/ 1394 w 1564"/>
              <a:gd name="T107" fmla="*/ 45 h 1713"/>
              <a:gd name="T108" fmla="*/ 1412 w 1564"/>
              <a:gd name="T109" fmla="*/ 72 h 1713"/>
              <a:gd name="T110" fmla="*/ 1460 w 1564"/>
              <a:gd name="T111" fmla="*/ 75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4" h="1713">
                <a:moveTo>
                  <a:pt x="1460" y="75"/>
                </a:moveTo>
                <a:lnTo>
                  <a:pt x="1494" y="118"/>
                </a:lnTo>
                <a:cubicBezTo>
                  <a:pt x="1487" y="161"/>
                  <a:pt x="1499" y="209"/>
                  <a:pt x="1488" y="255"/>
                </a:cubicBezTo>
                <a:cubicBezTo>
                  <a:pt x="1479" y="294"/>
                  <a:pt x="1564" y="437"/>
                  <a:pt x="1499" y="461"/>
                </a:cubicBezTo>
                <a:cubicBezTo>
                  <a:pt x="1470" y="471"/>
                  <a:pt x="1441" y="459"/>
                  <a:pt x="1408" y="471"/>
                </a:cubicBezTo>
                <a:cubicBezTo>
                  <a:pt x="1355" y="490"/>
                  <a:pt x="1347" y="581"/>
                  <a:pt x="1290" y="610"/>
                </a:cubicBezTo>
                <a:cubicBezTo>
                  <a:pt x="1251" y="629"/>
                  <a:pt x="1205" y="654"/>
                  <a:pt x="1172" y="678"/>
                </a:cubicBezTo>
                <a:cubicBezTo>
                  <a:pt x="1150" y="695"/>
                  <a:pt x="1035" y="713"/>
                  <a:pt x="1004" y="708"/>
                </a:cubicBezTo>
                <a:cubicBezTo>
                  <a:pt x="938" y="697"/>
                  <a:pt x="878" y="788"/>
                  <a:pt x="831" y="818"/>
                </a:cubicBezTo>
                <a:lnTo>
                  <a:pt x="813" y="833"/>
                </a:lnTo>
                <a:lnTo>
                  <a:pt x="804" y="986"/>
                </a:lnTo>
                <a:lnTo>
                  <a:pt x="804" y="986"/>
                </a:lnTo>
                <a:lnTo>
                  <a:pt x="804" y="1174"/>
                </a:lnTo>
                <a:lnTo>
                  <a:pt x="495" y="1174"/>
                </a:lnTo>
                <a:lnTo>
                  <a:pt x="492" y="1444"/>
                </a:lnTo>
                <a:cubicBezTo>
                  <a:pt x="475" y="1465"/>
                  <a:pt x="446" y="1468"/>
                  <a:pt x="426" y="1482"/>
                </a:cubicBezTo>
                <a:cubicBezTo>
                  <a:pt x="403" y="1497"/>
                  <a:pt x="374" y="1512"/>
                  <a:pt x="360" y="1535"/>
                </a:cubicBezTo>
                <a:cubicBezTo>
                  <a:pt x="322" y="1592"/>
                  <a:pt x="331" y="1658"/>
                  <a:pt x="364" y="1713"/>
                </a:cubicBezTo>
                <a:lnTo>
                  <a:pt x="0" y="1705"/>
                </a:lnTo>
                <a:lnTo>
                  <a:pt x="0" y="1705"/>
                </a:lnTo>
                <a:cubicBezTo>
                  <a:pt x="3" y="1694"/>
                  <a:pt x="7" y="1682"/>
                  <a:pt x="9" y="1674"/>
                </a:cubicBezTo>
                <a:cubicBezTo>
                  <a:pt x="19" y="1624"/>
                  <a:pt x="26" y="1626"/>
                  <a:pt x="51" y="1592"/>
                </a:cubicBezTo>
                <a:cubicBezTo>
                  <a:pt x="82" y="1572"/>
                  <a:pt x="81" y="1530"/>
                  <a:pt x="91" y="1500"/>
                </a:cubicBezTo>
                <a:cubicBezTo>
                  <a:pt x="99" y="1478"/>
                  <a:pt x="124" y="1452"/>
                  <a:pt x="139" y="1434"/>
                </a:cubicBezTo>
                <a:cubicBezTo>
                  <a:pt x="160" y="1407"/>
                  <a:pt x="128" y="1415"/>
                  <a:pt x="127" y="1413"/>
                </a:cubicBezTo>
                <a:cubicBezTo>
                  <a:pt x="121" y="1404"/>
                  <a:pt x="147" y="1370"/>
                  <a:pt x="151" y="1360"/>
                </a:cubicBezTo>
                <a:cubicBezTo>
                  <a:pt x="163" y="1328"/>
                  <a:pt x="202" y="1312"/>
                  <a:pt x="214" y="1285"/>
                </a:cubicBezTo>
                <a:cubicBezTo>
                  <a:pt x="232" y="1245"/>
                  <a:pt x="259" y="1208"/>
                  <a:pt x="259" y="1163"/>
                </a:cubicBezTo>
                <a:cubicBezTo>
                  <a:pt x="259" y="1081"/>
                  <a:pt x="311" y="1104"/>
                  <a:pt x="361" y="1062"/>
                </a:cubicBezTo>
                <a:cubicBezTo>
                  <a:pt x="361" y="1044"/>
                  <a:pt x="369" y="1027"/>
                  <a:pt x="369" y="1013"/>
                </a:cubicBezTo>
                <a:cubicBezTo>
                  <a:pt x="386" y="1009"/>
                  <a:pt x="395" y="951"/>
                  <a:pt x="401" y="937"/>
                </a:cubicBezTo>
                <a:cubicBezTo>
                  <a:pt x="415" y="906"/>
                  <a:pt x="488" y="909"/>
                  <a:pt x="516" y="902"/>
                </a:cubicBezTo>
                <a:cubicBezTo>
                  <a:pt x="543" y="895"/>
                  <a:pt x="549" y="880"/>
                  <a:pt x="551" y="854"/>
                </a:cubicBezTo>
                <a:cubicBezTo>
                  <a:pt x="552" y="848"/>
                  <a:pt x="586" y="834"/>
                  <a:pt x="591" y="817"/>
                </a:cubicBezTo>
                <a:cubicBezTo>
                  <a:pt x="660" y="817"/>
                  <a:pt x="669" y="778"/>
                  <a:pt x="703" y="728"/>
                </a:cubicBezTo>
                <a:lnTo>
                  <a:pt x="749" y="661"/>
                </a:lnTo>
                <a:cubicBezTo>
                  <a:pt x="767" y="634"/>
                  <a:pt x="746" y="617"/>
                  <a:pt x="746" y="587"/>
                </a:cubicBezTo>
                <a:cubicBezTo>
                  <a:pt x="760" y="568"/>
                  <a:pt x="767" y="543"/>
                  <a:pt x="767" y="519"/>
                </a:cubicBezTo>
                <a:cubicBezTo>
                  <a:pt x="767" y="511"/>
                  <a:pt x="758" y="463"/>
                  <a:pt x="764" y="462"/>
                </a:cubicBezTo>
                <a:cubicBezTo>
                  <a:pt x="764" y="460"/>
                  <a:pt x="763" y="459"/>
                  <a:pt x="766" y="459"/>
                </a:cubicBezTo>
                <a:cubicBezTo>
                  <a:pt x="790" y="361"/>
                  <a:pt x="826" y="331"/>
                  <a:pt x="909" y="271"/>
                </a:cubicBezTo>
                <a:cubicBezTo>
                  <a:pt x="956" y="237"/>
                  <a:pt x="979" y="246"/>
                  <a:pt x="1017" y="204"/>
                </a:cubicBezTo>
                <a:cubicBezTo>
                  <a:pt x="1031" y="189"/>
                  <a:pt x="1067" y="87"/>
                  <a:pt x="1075" y="86"/>
                </a:cubicBezTo>
                <a:cubicBezTo>
                  <a:pt x="1075" y="84"/>
                  <a:pt x="1075" y="84"/>
                  <a:pt x="1077" y="84"/>
                </a:cubicBezTo>
                <a:cubicBezTo>
                  <a:pt x="1077" y="81"/>
                  <a:pt x="1079" y="80"/>
                  <a:pt x="1081" y="80"/>
                </a:cubicBezTo>
                <a:cubicBezTo>
                  <a:pt x="1082" y="77"/>
                  <a:pt x="1083" y="79"/>
                  <a:pt x="1084" y="76"/>
                </a:cubicBezTo>
                <a:cubicBezTo>
                  <a:pt x="1092" y="75"/>
                  <a:pt x="1152" y="9"/>
                  <a:pt x="1154" y="1"/>
                </a:cubicBezTo>
                <a:lnTo>
                  <a:pt x="1155" y="0"/>
                </a:lnTo>
                <a:lnTo>
                  <a:pt x="1157" y="0"/>
                </a:lnTo>
                <a:lnTo>
                  <a:pt x="1158" y="1"/>
                </a:lnTo>
                <a:cubicBezTo>
                  <a:pt x="1158" y="3"/>
                  <a:pt x="1159" y="5"/>
                  <a:pt x="1161" y="6"/>
                </a:cubicBezTo>
                <a:cubicBezTo>
                  <a:pt x="1161" y="55"/>
                  <a:pt x="1294" y="101"/>
                  <a:pt x="1308" y="58"/>
                </a:cubicBezTo>
                <a:cubicBezTo>
                  <a:pt x="1312" y="58"/>
                  <a:pt x="1314" y="58"/>
                  <a:pt x="1318" y="58"/>
                </a:cubicBezTo>
                <a:cubicBezTo>
                  <a:pt x="1325" y="82"/>
                  <a:pt x="1383" y="44"/>
                  <a:pt x="1394" y="45"/>
                </a:cubicBezTo>
                <a:cubicBezTo>
                  <a:pt x="1394" y="48"/>
                  <a:pt x="1409" y="72"/>
                  <a:pt x="1412" y="72"/>
                </a:cubicBezTo>
                <a:cubicBezTo>
                  <a:pt x="1414" y="83"/>
                  <a:pt x="1444" y="78"/>
                  <a:pt x="1460" y="75"/>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8" name="Freeform 52"/>
          <p:cNvSpPr>
            <a:spLocks/>
          </p:cNvSpPr>
          <p:nvPr/>
        </p:nvSpPr>
        <p:spPr bwMode="auto">
          <a:xfrm>
            <a:off x="15417800" y="24802840"/>
            <a:ext cx="571500" cy="620324"/>
          </a:xfrm>
          <a:custGeom>
            <a:avLst/>
            <a:gdLst>
              <a:gd name="T0" fmla="*/ 0 w 1585"/>
              <a:gd name="T1" fmla="*/ 1264 h 1805"/>
              <a:gd name="T2" fmla="*/ 0 w 1585"/>
              <a:gd name="T3" fmla="*/ 1409 h 1805"/>
              <a:gd name="T4" fmla="*/ 65 w 1585"/>
              <a:gd name="T5" fmla="*/ 1422 h 1805"/>
              <a:gd name="T6" fmla="*/ 57 w 1585"/>
              <a:gd name="T7" fmla="*/ 1502 h 1805"/>
              <a:gd name="T8" fmla="*/ 49 w 1585"/>
              <a:gd name="T9" fmla="*/ 1538 h 1805"/>
              <a:gd name="T10" fmla="*/ 49 w 1585"/>
              <a:gd name="T11" fmla="*/ 1538 h 1805"/>
              <a:gd name="T12" fmla="*/ 55 w 1585"/>
              <a:gd name="T13" fmla="*/ 1597 h 1805"/>
              <a:gd name="T14" fmla="*/ 108 w 1585"/>
              <a:gd name="T15" fmla="*/ 1595 h 1805"/>
              <a:gd name="T16" fmla="*/ 134 w 1585"/>
              <a:gd name="T17" fmla="*/ 1617 h 1805"/>
              <a:gd name="T18" fmla="*/ 301 w 1585"/>
              <a:gd name="T19" fmla="*/ 1545 h 1805"/>
              <a:gd name="T20" fmla="*/ 324 w 1585"/>
              <a:gd name="T21" fmla="*/ 1640 h 1805"/>
              <a:gd name="T22" fmla="*/ 338 w 1585"/>
              <a:gd name="T23" fmla="*/ 1652 h 1805"/>
              <a:gd name="T24" fmla="*/ 362 w 1585"/>
              <a:gd name="T25" fmla="*/ 1693 h 1805"/>
              <a:gd name="T26" fmla="*/ 348 w 1585"/>
              <a:gd name="T27" fmla="*/ 1741 h 1805"/>
              <a:gd name="T28" fmla="*/ 387 w 1585"/>
              <a:gd name="T29" fmla="*/ 1751 h 1805"/>
              <a:gd name="T30" fmla="*/ 425 w 1585"/>
              <a:gd name="T31" fmla="*/ 1788 h 1805"/>
              <a:gd name="T32" fmla="*/ 434 w 1585"/>
              <a:gd name="T33" fmla="*/ 1805 h 1805"/>
              <a:gd name="T34" fmla="*/ 434 w 1585"/>
              <a:gd name="T35" fmla="*/ 1805 h 1805"/>
              <a:gd name="T36" fmla="*/ 487 w 1585"/>
              <a:gd name="T37" fmla="*/ 1785 h 1805"/>
              <a:gd name="T38" fmla="*/ 543 w 1585"/>
              <a:gd name="T39" fmla="*/ 1793 h 1805"/>
              <a:gd name="T40" fmla="*/ 597 w 1585"/>
              <a:gd name="T41" fmla="*/ 1768 h 1805"/>
              <a:gd name="T42" fmla="*/ 664 w 1585"/>
              <a:gd name="T43" fmla="*/ 1758 h 1805"/>
              <a:gd name="T44" fmla="*/ 664 w 1585"/>
              <a:gd name="T45" fmla="*/ 1758 h 1805"/>
              <a:gd name="T46" fmla="*/ 720 w 1585"/>
              <a:gd name="T47" fmla="*/ 1588 h 1805"/>
              <a:gd name="T48" fmla="*/ 810 w 1585"/>
              <a:gd name="T49" fmla="*/ 1448 h 1805"/>
              <a:gd name="T50" fmla="*/ 888 w 1585"/>
              <a:gd name="T51" fmla="*/ 1422 h 1805"/>
              <a:gd name="T52" fmla="*/ 1063 w 1585"/>
              <a:gd name="T53" fmla="*/ 1280 h 1805"/>
              <a:gd name="T54" fmla="*/ 1134 w 1585"/>
              <a:gd name="T55" fmla="*/ 1243 h 1805"/>
              <a:gd name="T56" fmla="*/ 1215 w 1585"/>
              <a:gd name="T57" fmla="*/ 1244 h 1805"/>
              <a:gd name="T58" fmla="*/ 1215 w 1585"/>
              <a:gd name="T59" fmla="*/ 1244 h 1805"/>
              <a:gd name="T60" fmla="*/ 1280 w 1585"/>
              <a:gd name="T61" fmla="*/ 1230 h 1805"/>
              <a:gd name="T62" fmla="*/ 1500 w 1585"/>
              <a:gd name="T63" fmla="*/ 1191 h 1805"/>
              <a:gd name="T64" fmla="*/ 1563 w 1585"/>
              <a:gd name="T65" fmla="*/ 1028 h 1805"/>
              <a:gd name="T66" fmla="*/ 1575 w 1585"/>
              <a:gd name="T67" fmla="*/ 931 h 1805"/>
              <a:gd name="T68" fmla="*/ 1561 w 1585"/>
              <a:gd name="T69" fmla="*/ 795 h 1805"/>
              <a:gd name="T70" fmla="*/ 1572 w 1585"/>
              <a:gd name="T71" fmla="*/ 708 h 1805"/>
              <a:gd name="T72" fmla="*/ 1572 w 1585"/>
              <a:gd name="T73" fmla="*/ 708 h 1805"/>
              <a:gd name="T74" fmla="*/ 1499 w 1585"/>
              <a:gd name="T75" fmla="*/ 723 h 1805"/>
              <a:gd name="T76" fmla="*/ 1457 w 1585"/>
              <a:gd name="T77" fmla="*/ 714 h 1805"/>
              <a:gd name="T78" fmla="*/ 1455 w 1585"/>
              <a:gd name="T79" fmla="*/ 672 h 1805"/>
              <a:gd name="T80" fmla="*/ 1451 w 1585"/>
              <a:gd name="T81" fmla="*/ 618 h 1805"/>
              <a:gd name="T82" fmla="*/ 1425 w 1585"/>
              <a:gd name="T83" fmla="*/ 609 h 1805"/>
              <a:gd name="T84" fmla="*/ 1392 w 1585"/>
              <a:gd name="T85" fmla="*/ 602 h 1805"/>
              <a:gd name="T86" fmla="*/ 1382 w 1585"/>
              <a:gd name="T87" fmla="*/ 576 h 1805"/>
              <a:gd name="T88" fmla="*/ 1367 w 1585"/>
              <a:gd name="T89" fmla="*/ 567 h 1805"/>
              <a:gd name="T90" fmla="*/ 1339 w 1585"/>
              <a:gd name="T91" fmla="*/ 569 h 1805"/>
              <a:gd name="T92" fmla="*/ 720 w 1585"/>
              <a:gd name="T93" fmla="*/ 0 h 1805"/>
              <a:gd name="T94" fmla="*/ 720 w 1585"/>
              <a:gd name="T95" fmla="*/ 0 h 1805"/>
              <a:gd name="T96" fmla="*/ 613 w 1585"/>
              <a:gd name="T97" fmla="*/ 20 h 1805"/>
              <a:gd name="T98" fmla="*/ 603 w 1585"/>
              <a:gd name="T99" fmla="*/ 1054 h 1805"/>
              <a:gd name="T100" fmla="*/ 673 w 1585"/>
              <a:gd name="T101" fmla="*/ 1104 h 1805"/>
              <a:gd name="T102" fmla="*/ 355 w 1585"/>
              <a:gd name="T103" fmla="*/ 1181 h 1805"/>
              <a:gd name="T104" fmla="*/ 252 w 1585"/>
              <a:gd name="T105" fmla="*/ 1210 h 1805"/>
              <a:gd name="T106" fmla="*/ 141 w 1585"/>
              <a:gd name="T107" fmla="*/ 1196 h 1805"/>
              <a:gd name="T108" fmla="*/ 78 w 1585"/>
              <a:gd name="T109" fmla="*/ 1214 h 1805"/>
              <a:gd name="T110" fmla="*/ 32 w 1585"/>
              <a:gd name="T111" fmla="*/ 1189 h 1805"/>
              <a:gd name="T112" fmla="*/ 0 w 1585"/>
              <a:gd name="T113" fmla="*/ 1264 h 1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85" h="1805">
                <a:moveTo>
                  <a:pt x="0" y="1264"/>
                </a:moveTo>
                <a:lnTo>
                  <a:pt x="0" y="1409"/>
                </a:lnTo>
                <a:cubicBezTo>
                  <a:pt x="17" y="1414"/>
                  <a:pt x="54" y="1405"/>
                  <a:pt x="65" y="1422"/>
                </a:cubicBezTo>
                <a:cubicBezTo>
                  <a:pt x="81" y="1447"/>
                  <a:pt x="67" y="1477"/>
                  <a:pt x="57" y="1502"/>
                </a:cubicBezTo>
                <a:lnTo>
                  <a:pt x="49" y="1538"/>
                </a:lnTo>
                <a:lnTo>
                  <a:pt x="49" y="1538"/>
                </a:lnTo>
                <a:lnTo>
                  <a:pt x="55" y="1597"/>
                </a:lnTo>
                <a:cubicBezTo>
                  <a:pt x="76" y="1600"/>
                  <a:pt x="90" y="1586"/>
                  <a:pt x="108" y="1595"/>
                </a:cubicBezTo>
                <a:cubicBezTo>
                  <a:pt x="119" y="1601"/>
                  <a:pt x="117" y="1613"/>
                  <a:pt x="134" y="1617"/>
                </a:cubicBezTo>
                <a:cubicBezTo>
                  <a:pt x="189" y="1630"/>
                  <a:pt x="258" y="1567"/>
                  <a:pt x="301" y="1545"/>
                </a:cubicBezTo>
                <a:cubicBezTo>
                  <a:pt x="349" y="1520"/>
                  <a:pt x="307" y="1636"/>
                  <a:pt x="324" y="1640"/>
                </a:cubicBezTo>
                <a:cubicBezTo>
                  <a:pt x="324" y="1645"/>
                  <a:pt x="337" y="1647"/>
                  <a:pt x="338" y="1652"/>
                </a:cubicBezTo>
                <a:cubicBezTo>
                  <a:pt x="358" y="1655"/>
                  <a:pt x="366" y="1677"/>
                  <a:pt x="362" y="1693"/>
                </a:cubicBezTo>
                <a:cubicBezTo>
                  <a:pt x="357" y="1717"/>
                  <a:pt x="338" y="1711"/>
                  <a:pt x="348" y="1741"/>
                </a:cubicBezTo>
                <a:cubicBezTo>
                  <a:pt x="363" y="1741"/>
                  <a:pt x="387" y="1716"/>
                  <a:pt x="387" y="1751"/>
                </a:cubicBezTo>
                <a:cubicBezTo>
                  <a:pt x="387" y="1769"/>
                  <a:pt x="410" y="1784"/>
                  <a:pt x="425" y="1788"/>
                </a:cubicBezTo>
                <a:cubicBezTo>
                  <a:pt x="426" y="1793"/>
                  <a:pt x="433" y="1798"/>
                  <a:pt x="434" y="1805"/>
                </a:cubicBezTo>
                <a:lnTo>
                  <a:pt x="434" y="1805"/>
                </a:lnTo>
                <a:lnTo>
                  <a:pt x="487" y="1785"/>
                </a:lnTo>
                <a:cubicBezTo>
                  <a:pt x="504" y="1786"/>
                  <a:pt x="529" y="1800"/>
                  <a:pt x="543" y="1793"/>
                </a:cubicBezTo>
                <a:cubicBezTo>
                  <a:pt x="560" y="1786"/>
                  <a:pt x="573" y="1741"/>
                  <a:pt x="597" y="1768"/>
                </a:cubicBezTo>
                <a:cubicBezTo>
                  <a:pt x="617" y="1791"/>
                  <a:pt x="643" y="1776"/>
                  <a:pt x="664" y="1758"/>
                </a:cubicBezTo>
                <a:lnTo>
                  <a:pt x="664" y="1758"/>
                </a:lnTo>
                <a:cubicBezTo>
                  <a:pt x="642" y="1682"/>
                  <a:pt x="673" y="1641"/>
                  <a:pt x="720" y="1588"/>
                </a:cubicBezTo>
                <a:cubicBezTo>
                  <a:pt x="759" y="1544"/>
                  <a:pt x="782" y="1501"/>
                  <a:pt x="810" y="1448"/>
                </a:cubicBezTo>
                <a:cubicBezTo>
                  <a:pt x="830" y="1410"/>
                  <a:pt x="857" y="1442"/>
                  <a:pt x="888" y="1422"/>
                </a:cubicBezTo>
                <a:cubicBezTo>
                  <a:pt x="953" y="1379"/>
                  <a:pt x="1008" y="1335"/>
                  <a:pt x="1063" y="1280"/>
                </a:cubicBezTo>
                <a:cubicBezTo>
                  <a:pt x="1081" y="1261"/>
                  <a:pt x="1106" y="1244"/>
                  <a:pt x="1134" y="1243"/>
                </a:cubicBezTo>
                <a:cubicBezTo>
                  <a:pt x="1147" y="1242"/>
                  <a:pt x="1210" y="1247"/>
                  <a:pt x="1215" y="1244"/>
                </a:cubicBezTo>
                <a:lnTo>
                  <a:pt x="1215" y="1244"/>
                </a:lnTo>
                <a:lnTo>
                  <a:pt x="1280" y="1230"/>
                </a:lnTo>
                <a:cubicBezTo>
                  <a:pt x="1333" y="1218"/>
                  <a:pt x="1470" y="1236"/>
                  <a:pt x="1500" y="1191"/>
                </a:cubicBezTo>
                <a:cubicBezTo>
                  <a:pt x="1537" y="1138"/>
                  <a:pt x="1541" y="1087"/>
                  <a:pt x="1563" y="1028"/>
                </a:cubicBezTo>
                <a:cubicBezTo>
                  <a:pt x="1578" y="990"/>
                  <a:pt x="1585" y="973"/>
                  <a:pt x="1575" y="931"/>
                </a:cubicBezTo>
                <a:cubicBezTo>
                  <a:pt x="1567" y="898"/>
                  <a:pt x="1556" y="826"/>
                  <a:pt x="1561" y="795"/>
                </a:cubicBezTo>
                <a:lnTo>
                  <a:pt x="1572" y="708"/>
                </a:lnTo>
                <a:lnTo>
                  <a:pt x="1572" y="708"/>
                </a:lnTo>
                <a:cubicBezTo>
                  <a:pt x="1555" y="714"/>
                  <a:pt x="1517" y="723"/>
                  <a:pt x="1499" y="723"/>
                </a:cubicBezTo>
                <a:cubicBezTo>
                  <a:pt x="1481" y="723"/>
                  <a:pt x="1472" y="717"/>
                  <a:pt x="1457" y="714"/>
                </a:cubicBezTo>
                <a:cubicBezTo>
                  <a:pt x="1454" y="699"/>
                  <a:pt x="1455" y="688"/>
                  <a:pt x="1455" y="672"/>
                </a:cubicBezTo>
                <a:cubicBezTo>
                  <a:pt x="1455" y="650"/>
                  <a:pt x="1456" y="638"/>
                  <a:pt x="1451" y="618"/>
                </a:cubicBezTo>
                <a:cubicBezTo>
                  <a:pt x="1442" y="616"/>
                  <a:pt x="1438" y="610"/>
                  <a:pt x="1425" y="609"/>
                </a:cubicBezTo>
                <a:cubicBezTo>
                  <a:pt x="1412" y="608"/>
                  <a:pt x="1403" y="604"/>
                  <a:pt x="1392" y="602"/>
                </a:cubicBezTo>
                <a:cubicBezTo>
                  <a:pt x="1390" y="595"/>
                  <a:pt x="1382" y="582"/>
                  <a:pt x="1382" y="576"/>
                </a:cubicBezTo>
                <a:cubicBezTo>
                  <a:pt x="1378" y="575"/>
                  <a:pt x="1373" y="569"/>
                  <a:pt x="1367" y="567"/>
                </a:cubicBezTo>
                <a:cubicBezTo>
                  <a:pt x="1357" y="564"/>
                  <a:pt x="1350" y="566"/>
                  <a:pt x="1339" y="569"/>
                </a:cubicBezTo>
                <a:lnTo>
                  <a:pt x="720" y="0"/>
                </a:lnTo>
                <a:lnTo>
                  <a:pt x="720" y="0"/>
                </a:lnTo>
                <a:lnTo>
                  <a:pt x="613" y="20"/>
                </a:lnTo>
                <a:lnTo>
                  <a:pt x="603" y="1054"/>
                </a:lnTo>
                <a:cubicBezTo>
                  <a:pt x="615" y="1065"/>
                  <a:pt x="658" y="1100"/>
                  <a:pt x="673" y="1104"/>
                </a:cubicBezTo>
                <a:cubicBezTo>
                  <a:pt x="640" y="1205"/>
                  <a:pt x="440" y="1181"/>
                  <a:pt x="355" y="1181"/>
                </a:cubicBezTo>
                <a:cubicBezTo>
                  <a:pt x="303" y="1181"/>
                  <a:pt x="289" y="1180"/>
                  <a:pt x="252" y="1210"/>
                </a:cubicBezTo>
                <a:cubicBezTo>
                  <a:pt x="227" y="1230"/>
                  <a:pt x="177" y="1179"/>
                  <a:pt x="141" y="1196"/>
                </a:cubicBezTo>
                <a:cubicBezTo>
                  <a:pt x="120" y="1206"/>
                  <a:pt x="103" y="1232"/>
                  <a:pt x="78" y="1214"/>
                </a:cubicBezTo>
                <a:cubicBezTo>
                  <a:pt x="61" y="1201"/>
                  <a:pt x="58" y="1167"/>
                  <a:pt x="32" y="1189"/>
                </a:cubicBezTo>
                <a:lnTo>
                  <a:pt x="0" y="1264"/>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79" name="Freeform 53"/>
          <p:cNvSpPr>
            <a:spLocks/>
          </p:cNvSpPr>
          <p:nvPr/>
        </p:nvSpPr>
        <p:spPr bwMode="auto">
          <a:xfrm>
            <a:off x="15551150" y="24312633"/>
            <a:ext cx="704850" cy="738337"/>
          </a:xfrm>
          <a:custGeom>
            <a:avLst/>
            <a:gdLst>
              <a:gd name="T0" fmla="*/ 656 w 1953"/>
              <a:gd name="T1" fmla="*/ 231 h 2147"/>
              <a:gd name="T2" fmla="*/ 690 w 1953"/>
              <a:gd name="T3" fmla="*/ 274 h 2147"/>
              <a:gd name="T4" fmla="*/ 684 w 1953"/>
              <a:gd name="T5" fmla="*/ 411 h 2147"/>
              <a:gd name="T6" fmla="*/ 695 w 1953"/>
              <a:gd name="T7" fmla="*/ 617 h 2147"/>
              <a:gd name="T8" fmla="*/ 604 w 1953"/>
              <a:gd name="T9" fmla="*/ 627 h 2147"/>
              <a:gd name="T10" fmla="*/ 486 w 1953"/>
              <a:gd name="T11" fmla="*/ 766 h 2147"/>
              <a:gd name="T12" fmla="*/ 368 w 1953"/>
              <a:gd name="T13" fmla="*/ 834 h 2147"/>
              <a:gd name="T14" fmla="*/ 200 w 1953"/>
              <a:gd name="T15" fmla="*/ 864 h 2147"/>
              <a:gd name="T16" fmla="*/ 27 w 1953"/>
              <a:gd name="T17" fmla="*/ 974 h 2147"/>
              <a:gd name="T18" fmla="*/ 9 w 1953"/>
              <a:gd name="T19" fmla="*/ 989 h 2147"/>
              <a:gd name="T20" fmla="*/ 0 w 1953"/>
              <a:gd name="T21" fmla="*/ 1142 h 2147"/>
              <a:gd name="T22" fmla="*/ 0 w 1953"/>
              <a:gd name="T23" fmla="*/ 1142 h 2147"/>
              <a:gd name="T24" fmla="*/ 349 w 1953"/>
              <a:gd name="T25" fmla="*/ 1424 h 2147"/>
              <a:gd name="T26" fmla="*/ 349 w 1953"/>
              <a:gd name="T27" fmla="*/ 1424 h 2147"/>
              <a:gd name="T28" fmla="*/ 968 w 1953"/>
              <a:gd name="T29" fmla="*/ 1993 h 2147"/>
              <a:gd name="T30" fmla="*/ 996 w 1953"/>
              <a:gd name="T31" fmla="*/ 1991 h 2147"/>
              <a:gd name="T32" fmla="*/ 1011 w 1953"/>
              <a:gd name="T33" fmla="*/ 2000 h 2147"/>
              <a:gd name="T34" fmla="*/ 1021 w 1953"/>
              <a:gd name="T35" fmla="*/ 2026 h 2147"/>
              <a:gd name="T36" fmla="*/ 1054 w 1953"/>
              <a:gd name="T37" fmla="*/ 2033 h 2147"/>
              <a:gd name="T38" fmla="*/ 1080 w 1953"/>
              <a:gd name="T39" fmla="*/ 2042 h 2147"/>
              <a:gd name="T40" fmla="*/ 1084 w 1953"/>
              <a:gd name="T41" fmla="*/ 2096 h 2147"/>
              <a:gd name="T42" fmla="*/ 1086 w 1953"/>
              <a:gd name="T43" fmla="*/ 2138 h 2147"/>
              <a:gd name="T44" fmla="*/ 1128 w 1953"/>
              <a:gd name="T45" fmla="*/ 2147 h 2147"/>
              <a:gd name="T46" fmla="*/ 1201 w 1953"/>
              <a:gd name="T47" fmla="*/ 2132 h 2147"/>
              <a:gd name="T48" fmla="*/ 1201 w 1953"/>
              <a:gd name="T49" fmla="*/ 2132 h 2147"/>
              <a:gd name="T50" fmla="*/ 1351 w 1953"/>
              <a:gd name="T51" fmla="*/ 2091 h 2147"/>
              <a:gd name="T52" fmla="*/ 1953 w 1953"/>
              <a:gd name="T53" fmla="*/ 1635 h 2147"/>
              <a:gd name="T54" fmla="*/ 1953 w 1953"/>
              <a:gd name="T55" fmla="*/ 1635 h 2147"/>
              <a:gd name="T56" fmla="*/ 1885 w 1953"/>
              <a:gd name="T57" fmla="*/ 1533 h 2147"/>
              <a:gd name="T58" fmla="*/ 1772 w 1953"/>
              <a:gd name="T59" fmla="*/ 1455 h 2147"/>
              <a:gd name="T60" fmla="*/ 1736 w 1953"/>
              <a:gd name="T61" fmla="*/ 1372 h 2147"/>
              <a:gd name="T62" fmla="*/ 1657 w 1953"/>
              <a:gd name="T63" fmla="*/ 1293 h 2147"/>
              <a:gd name="T64" fmla="*/ 1702 w 1953"/>
              <a:gd name="T65" fmla="*/ 1187 h 2147"/>
              <a:gd name="T66" fmla="*/ 1701 w 1953"/>
              <a:gd name="T67" fmla="*/ 1054 h 2147"/>
              <a:gd name="T68" fmla="*/ 1714 w 1953"/>
              <a:gd name="T69" fmla="*/ 987 h 2147"/>
              <a:gd name="T70" fmla="*/ 1679 w 1953"/>
              <a:gd name="T71" fmla="*/ 884 h 2147"/>
              <a:gd name="T72" fmla="*/ 1663 w 1953"/>
              <a:gd name="T73" fmla="*/ 790 h 2147"/>
              <a:gd name="T74" fmla="*/ 1663 w 1953"/>
              <a:gd name="T75" fmla="*/ 790 h 2147"/>
              <a:gd name="T76" fmla="*/ 1661 w 1953"/>
              <a:gd name="T77" fmla="*/ 706 h 2147"/>
              <a:gd name="T78" fmla="*/ 1629 w 1953"/>
              <a:gd name="T79" fmla="*/ 633 h 2147"/>
              <a:gd name="T80" fmla="*/ 1510 w 1953"/>
              <a:gd name="T81" fmla="*/ 502 h 2147"/>
              <a:gd name="T82" fmla="*/ 1469 w 1953"/>
              <a:gd name="T83" fmla="*/ 386 h 2147"/>
              <a:gd name="T84" fmla="*/ 1530 w 1953"/>
              <a:gd name="T85" fmla="*/ 252 h 2147"/>
              <a:gd name="T86" fmla="*/ 1534 w 1953"/>
              <a:gd name="T87" fmla="*/ 165 h 2147"/>
              <a:gd name="T88" fmla="*/ 1514 w 1953"/>
              <a:gd name="T89" fmla="*/ 45 h 2147"/>
              <a:gd name="T90" fmla="*/ 1514 w 1953"/>
              <a:gd name="T91" fmla="*/ 45 h 2147"/>
              <a:gd name="T92" fmla="*/ 1487 w 1953"/>
              <a:gd name="T93" fmla="*/ 46 h 2147"/>
              <a:gd name="T94" fmla="*/ 1415 w 1953"/>
              <a:gd name="T95" fmla="*/ 13 h 2147"/>
              <a:gd name="T96" fmla="*/ 1376 w 1953"/>
              <a:gd name="T97" fmla="*/ 17 h 2147"/>
              <a:gd name="T98" fmla="*/ 1360 w 1953"/>
              <a:gd name="T99" fmla="*/ 0 h 2147"/>
              <a:gd name="T100" fmla="*/ 1351 w 1953"/>
              <a:gd name="T101" fmla="*/ 0 h 2147"/>
              <a:gd name="T102" fmla="*/ 1326 w 1953"/>
              <a:gd name="T103" fmla="*/ 38 h 2147"/>
              <a:gd name="T104" fmla="*/ 1242 w 1953"/>
              <a:gd name="T105" fmla="*/ 63 h 2147"/>
              <a:gd name="T106" fmla="*/ 1170 w 1953"/>
              <a:gd name="T107" fmla="*/ 38 h 2147"/>
              <a:gd name="T108" fmla="*/ 947 w 1953"/>
              <a:gd name="T109" fmla="*/ 83 h 2147"/>
              <a:gd name="T110" fmla="*/ 841 w 1953"/>
              <a:gd name="T111" fmla="*/ 137 h 2147"/>
              <a:gd name="T112" fmla="*/ 790 w 1953"/>
              <a:gd name="T113" fmla="*/ 145 h 2147"/>
              <a:gd name="T114" fmla="*/ 746 w 1953"/>
              <a:gd name="T115" fmla="*/ 188 h 2147"/>
              <a:gd name="T116" fmla="*/ 744 w 1953"/>
              <a:gd name="T117" fmla="*/ 192 h 2147"/>
              <a:gd name="T118" fmla="*/ 664 w 1953"/>
              <a:gd name="T119" fmla="*/ 228 h 2147"/>
              <a:gd name="T120" fmla="*/ 656 w 1953"/>
              <a:gd name="T121" fmla="*/ 231 h 2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53" h="2147">
                <a:moveTo>
                  <a:pt x="656" y="231"/>
                </a:moveTo>
                <a:lnTo>
                  <a:pt x="690" y="274"/>
                </a:lnTo>
                <a:cubicBezTo>
                  <a:pt x="683" y="317"/>
                  <a:pt x="695" y="365"/>
                  <a:pt x="684" y="411"/>
                </a:cubicBezTo>
                <a:cubicBezTo>
                  <a:pt x="675" y="450"/>
                  <a:pt x="760" y="593"/>
                  <a:pt x="695" y="617"/>
                </a:cubicBezTo>
                <a:cubicBezTo>
                  <a:pt x="666" y="627"/>
                  <a:pt x="637" y="615"/>
                  <a:pt x="604" y="627"/>
                </a:cubicBezTo>
                <a:cubicBezTo>
                  <a:pt x="551" y="646"/>
                  <a:pt x="543" y="737"/>
                  <a:pt x="486" y="766"/>
                </a:cubicBezTo>
                <a:cubicBezTo>
                  <a:pt x="447" y="785"/>
                  <a:pt x="401" y="810"/>
                  <a:pt x="368" y="834"/>
                </a:cubicBezTo>
                <a:cubicBezTo>
                  <a:pt x="346" y="851"/>
                  <a:pt x="231" y="869"/>
                  <a:pt x="200" y="864"/>
                </a:cubicBezTo>
                <a:cubicBezTo>
                  <a:pt x="134" y="853"/>
                  <a:pt x="74" y="944"/>
                  <a:pt x="27" y="974"/>
                </a:cubicBezTo>
                <a:lnTo>
                  <a:pt x="9" y="989"/>
                </a:lnTo>
                <a:lnTo>
                  <a:pt x="0" y="1142"/>
                </a:lnTo>
                <a:lnTo>
                  <a:pt x="0" y="1142"/>
                </a:lnTo>
                <a:lnTo>
                  <a:pt x="349" y="1424"/>
                </a:lnTo>
                <a:lnTo>
                  <a:pt x="349" y="1424"/>
                </a:lnTo>
                <a:lnTo>
                  <a:pt x="968" y="1993"/>
                </a:lnTo>
                <a:cubicBezTo>
                  <a:pt x="979" y="1990"/>
                  <a:pt x="986" y="1988"/>
                  <a:pt x="996" y="1991"/>
                </a:cubicBezTo>
                <a:cubicBezTo>
                  <a:pt x="1002" y="1993"/>
                  <a:pt x="1007" y="1999"/>
                  <a:pt x="1011" y="2000"/>
                </a:cubicBezTo>
                <a:cubicBezTo>
                  <a:pt x="1011" y="2006"/>
                  <a:pt x="1019" y="2019"/>
                  <a:pt x="1021" y="2026"/>
                </a:cubicBezTo>
                <a:cubicBezTo>
                  <a:pt x="1032" y="2028"/>
                  <a:pt x="1041" y="2032"/>
                  <a:pt x="1054" y="2033"/>
                </a:cubicBezTo>
                <a:cubicBezTo>
                  <a:pt x="1067" y="2034"/>
                  <a:pt x="1071" y="2040"/>
                  <a:pt x="1080" y="2042"/>
                </a:cubicBezTo>
                <a:cubicBezTo>
                  <a:pt x="1085" y="2062"/>
                  <a:pt x="1084" y="2074"/>
                  <a:pt x="1084" y="2096"/>
                </a:cubicBezTo>
                <a:cubicBezTo>
                  <a:pt x="1084" y="2112"/>
                  <a:pt x="1083" y="2123"/>
                  <a:pt x="1086" y="2138"/>
                </a:cubicBezTo>
                <a:cubicBezTo>
                  <a:pt x="1101" y="2141"/>
                  <a:pt x="1110" y="2147"/>
                  <a:pt x="1128" y="2147"/>
                </a:cubicBezTo>
                <a:cubicBezTo>
                  <a:pt x="1146" y="2147"/>
                  <a:pt x="1184" y="2138"/>
                  <a:pt x="1201" y="2132"/>
                </a:cubicBezTo>
                <a:lnTo>
                  <a:pt x="1201" y="2132"/>
                </a:lnTo>
                <a:lnTo>
                  <a:pt x="1351" y="2091"/>
                </a:lnTo>
                <a:lnTo>
                  <a:pt x="1953" y="1635"/>
                </a:lnTo>
                <a:lnTo>
                  <a:pt x="1953" y="1635"/>
                </a:lnTo>
                <a:cubicBezTo>
                  <a:pt x="1953" y="1586"/>
                  <a:pt x="1924" y="1559"/>
                  <a:pt x="1885" y="1533"/>
                </a:cubicBezTo>
                <a:cubicBezTo>
                  <a:pt x="1856" y="1514"/>
                  <a:pt x="1788" y="1484"/>
                  <a:pt x="1772" y="1455"/>
                </a:cubicBezTo>
                <a:cubicBezTo>
                  <a:pt x="1757" y="1429"/>
                  <a:pt x="1752" y="1397"/>
                  <a:pt x="1736" y="1372"/>
                </a:cubicBezTo>
                <a:cubicBezTo>
                  <a:pt x="1714" y="1338"/>
                  <a:pt x="1680" y="1333"/>
                  <a:pt x="1657" y="1293"/>
                </a:cubicBezTo>
                <a:cubicBezTo>
                  <a:pt x="1657" y="1245"/>
                  <a:pt x="1708" y="1233"/>
                  <a:pt x="1702" y="1187"/>
                </a:cubicBezTo>
                <a:cubicBezTo>
                  <a:pt x="1695" y="1139"/>
                  <a:pt x="1686" y="1101"/>
                  <a:pt x="1701" y="1054"/>
                </a:cubicBezTo>
                <a:cubicBezTo>
                  <a:pt x="1709" y="1031"/>
                  <a:pt x="1725" y="1012"/>
                  <a:pt x="1714" y="987"/>
                </a:cubicBezTo>
                <a:cubicBezTo>
                  <a:pt x="1700" y="955"/>
                  <a:pt x="1686" y="919"/>
                  <a:pt x="1679" y="884"/>
                </a:cubicBezTo>
                <a:lnTo>
                  <a:pt x="1663" y="790"/>
                </a:lnTo>
                <a:lnTo>
                  <a:pt x="1663" y="790"/>
                </a:lnTo>
                <a:cubicBezTo>
                  <a:pt x="1659" y="763"/>
                  <a:pt x="1663" y="734"/>
                  <a:pt x="1661" y="706"/>
                </a:cubicBezTo>
                <a:cubicBezTo>
                  <a:pt x="1658" y="674"/>
                  <a:pt x="1640" y="660"/>
                  <a:pt x="1629" y="633"/>
                </a:cubicBezTo>
                <a:cubicBezTo>
                  <a:pt x="1600" y="561"/>
                  <a:pt x="1585" y="521"/>
                  <a:pt x="1510" y="502"/>
                </a:cubicBezTo>
                <a:cubicBezTo>
                  <a:pt x="1486" y="496"/>
                  <a:pt x="1462" y="407"/>
                  <a:pt x="1469" y="386"/>
                </a:cubicBezTo>
                <a:cubicBezTo>
                  <a:pt x="1483" y="340"/>
                  <a:pt x="1509" y="297"/>
                  <a:pt x="1530" y="252"/>
                </a:cubicBezTo>
                <a:cubicBezTo>
                  <a:pt x="1542" y="225"/>
                  <a:pt x="1527" y="191"/>
                  <a:pt x="1534" y="165"/>
                </a:cubicBezTo>
                <a:lnTo>
                  <a:pt x="1514" y="45"/>
                </a:lnTo>
                <a:lnTo>
                  <a:pt x="1514" y="45"/>
                </a:lnTo>
                <a:cubicBezTo>
                  <a:pt x="1505" y="47"/>
                  <a:pt x="1496" y="48"/>
                  <a:pt x="1487" y="46"/>
                </a:cubicBezTo>
                <a:cubicBezTo>
                  <a:pt x="1454" y="37"/>
                  <a:pt x="1468" y="8"/>
                  <a:pt x="1415" y="13"/>
                </a:cubicBezTo>
                <a:cubicBezTo>
                  <a:pt x="1399" y="19"/>
                  <a:pt x="1391" y="21"/>
                  <a:pt x="1376" y="17"/>
                </a:cubicBezTo>
                <a:cubicBezTo>
                  <a:pt x="1374" y="10"/>
                  <a:pt x="1362" y="5"/>
                  <a:pt x="1360" y="0"/>
                </a:cubicBezTo>
                <a:lnTo>
                  <a:pt x="1351" y="0"/>
                </a:lnTo>
                <a:cubicBezTo>
                  <a:pt x="1347" y="11"/>
                  <a:pt x="1328" y="24"/>
                  <a:pt x="1326" y="38"/>
                </a:cubicBezTo>
                <a:cubicBezTo>
                  <a:pt x="1296" y="46"/>
                  <a:pt x="1277" y="73"/>
                  <a:pt x="1242" y="63"/>
                </a:cubicBezTo>
                <a:cubicBezTo>
                  <a:pt x="1203" y="53"/>
                  <a:pt x="1231" y="18"/>
                  <a:pt x="1170" y="38"/>
                </a:cubicBezTo>
                <a:cubicBezTo>
                  <a:pt x="1092" y="64"/>
                  <a:pt x="1028" y="104"/>
                  <a:pt x="947" y="83"/>
                </a:cubicBezTo>
                <a:cubicBezTo>
                  <a:pt x="901" y="71"/>
                  <a:pt x="874" y="107"/>
                  <a:pt x="841" y="137"/>
                </a:cubicBezTo>
                <a:cubicBezTo>
                  <a:pt x="800" y="175"/>
                  <a:pt x="827" y="145"/>
                  <a:pt x="790" y="145"/>
                </a:cubicBezTo>
                <a:cubicBezTo>
                  <a:pt x="788" y="152"/>
                  <a:pt x="753" y="187"/>
                  <a:pt x="746" y="188"/>
                </a:cubicBezTo>
                <a:cubicBezTo>
                  <a:pt x="745" y="190"/>
                  <a:pt x="744" y="190"/>
                  <a:pt x="744" y="192"/>
                </a:cubicBezTo>
                <a:cubicBezTo>
                  <a:pt x="723" y="195"/>
                  <a:pt x="703" y="225"/>
                  <a:pt x="664" y="228"/>
                </a:cubicBezTo>
                <a:cubicBezTo>
                  <a:pt x="662" y="229"/>
                  <a:pt x="659" y="230"/>
                  <a:pt x="656" y="23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0" name="Freeform 54"/>
          <p:cNvSpPr>
            <a:spLocks/>
          </p:cNvSpPr>
          <p:nvPr/>
        </p:nvSpPr>
        <p:spPr bwMode="auto">
          <a:xfrm>
            <a:off x="15257463" y="24706009"/>
            <a:ext cx="419100" cy="531059"/>
          </a:xfrm>
          <a:custGeom>
            <a:avLst/>
            <a:gdLst>
              <a:gd name="T0" fmla="*/ 46 w 1163"/>
              <a:gd name="T1" fmla="*/ 1359 h 1546"/>
              <a:gd name="T2" fmla="*/ 74 w 1163"/>
              <a:gd name="T3" fmla="*/ 1340 h 1546"/>
              <a:gd name="T4" fmla="*/ 141 w 1163"/>
              <a:gd name="T5" fmla="*/ 1341 h 1546"/>
              <a:gd name="T6" fmla="*/ 226 w 1163"/>
              <a:gd name="T7" fmla="*/ 1333 h 1546"/>
              <a:gd name="T8" fmla="*/ 291 w 1163"/>
              <a:gd name="T9" fmla="*/ 1380 h 1546"/>
              <a:gd name="T10" fmla="*/ 361 w 1163"/>
              <a:gd name="T11" fmla="*/ 1477 h 1546"/>
              <a:gd name="T12" fmla="*/ 443 w 1163"/>
              <a:gd name="T13" fmla="*/ 1546 h 1546"/>
              <a:gd name="T14" fmla="*/ 443 w 1163"/>
              <a:gd name="T15" fmla="*/ 1546 h 1546"/>
              <a:gd name="T16" fmla="*/ 475 w 1163"/>
              <a:gd name="T17" fmla="*/ 1471 h 1546"/>
              <a:gd name="T18" fmla="*/ 521 w 1163"/>
              <a:gd name="T19" fmla="*/ 1496 h 1546"/>
              <a:gd name="T20" fmla="*/ 584 w 1163"/>
              <a:gd name="T21" fmla="*/ 1478 h 1546"/>
              <a:gd name="T22" fmla="*/ 695 w 1163"/>
              <a:gd name="T23" fmla="*/ 1492 h 1546"/>
              <a:gd name="T24" fmla="*/ 798 w 1163"/>
              <a:gd name="T25" fmla="*/ 1463 h 1546"/>
              <a:gd name="T26" fmla="*/ 1116 w 1163"/>
              <a:gd name="T27" fmla="*/ 1386 h 1546"/>
              <a:gd name="T28" fmla="*/ 1046 w 1163"/>
              <a:gd name="T29" fmla="*/ 1336 h 1546"/>
              <a:gd name="T30" fmla="*/ 1056 w 1163"/>
              <a:gd name="T31" fmla="*/ 302 h 1546"/>
              <a:gd name="T32" fmla="*/ 1163 w 1163"/>
              <a:gd name="T33" fmla="*/ 282 h 1546"/>
              <a:gd name="T34" fmla="*/ 1163 w 1163"/>
              <a:gd name="T35" fmla="*/ 282 h 1546"/>
              <a:gd name="T36" fmla="*/ 814 w 1163"/>
              <a:gd name="T37" fmla="*/ 0 h 1546"/>
              <a:gd name="T38" fmla="*/ 814 w 1163"/>
              <a:gd name="T39" fmla="*/ 0 h 1546"/>
              <a:gd name="T40" fmla="*/ 814 w 1163"/>
              <a:gd name="T41" fmla="*/ 188 h 1546"/>
              <a:gd name="T42" fmla="*/ 505 w 1163"/>
              <a:gd name="T43" fmla="*/ 188 h 1546"/>
              <a:gd name="T44" fmla="*/ 502 w 1163"/>
              <a:gd name="T45" fmla="*/ 458 h 1546"/>
              <a:gd name="T46" fmla="*/ 436 w 1163"/>
              <a:gd name="T47" fmla="*/ 496 h 1546"/>
              <a:gd name="T48" fmla="*/ 370 w 1163"/>
              <a:gd name="T49" fmla="*/ 549 h 1546"/>
              <a:gd name="T50" fmla="*/ 374 w 1163"/>
              <a:gd name="T51" fmla="*/ 727 h 1546"/>
              <a:gd name="T52" fmla="*/ 10 w 1163"/>
              <a:gd name="T53" fmla="*/ 719 h 1546"/>
              <a:gd name="T54" fmla="*/ 10 w 1163"/>
              <a:gd name="T55" fmla="*/ 719 h 1546"/>
              <a:gd name="T56" fmla="*/ 3 w 1163"/>
              <a:gd name="T57" fmla="*/ 774 h 1546"/>
              <a:gd name="T58" fmla="*/ 16 w 1163"/>
              <a:gd name="T59" fmla="*/ 778 h 1546"/>
              <a:gd name="T60" fmla="*/ 56 w 1163"/>
              <a:gd name="T61" fmla="*/ 823 h 1546"/>
              <a:gd name="T62" fmla="*/ 66 w 1163"/>
              <a:gd name="T63" fmla="*/ 942 h 1546"/>
              <a:gd name="T64" fmla="*/ 61 w 1163"/>
              <a:gd name="T65" fmla="*/ 947 h 1546"/>
              <a:gd name="T66" fmla="*/ 56 w 1163"/>
              <a:gd name="T67" fmla="*/ 976 h 1546"/>
              <a:gd name="T68" fmla="*/ 41 w 1163"/>
              <a:gd name="T69" fmla="*/ 1001 h 1546"/>
              <a:gd name="T70" fmla="*/ 69 w 1163"/>
              <a:gd name="T71" fmla="*/ 1061 h 1546"/>
              <a:gd name="T72" fmla="*/ 92 w 1163"/>
              <a:gd name="T73" fmla="*/ 1183 h 1546"/>
              <a:gd name="T74" fmla="*/ 48 w 1163"/>
              <a:gd name="T75" fmla="*/ 1328 h 1546"/>
              <a:gd name="T76" fmla="*/ 46 w 1163"/>
              <a:gd name="T77" fmla="*/ 1359 h 1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63" h="1546">
                <a:moveTo>
                  <a:pt x="46" y="1359"/>
                </a:moveTo>
                <a:lnTo>
                  <a:pt x="74" y="1340"/>
                </a:lnTo>
                <a:cubicBezTo>
                  <a:pt x="93" y="1345"/>
                  <a:pt x="125" y="1356"/>
                  <a:pt x="141" y="1341"/>
                </a:cubicBezTo>
                <a:cubicBezTo>
                  <a:pt x="162" y="1319"/>
                  <a:pt x="202" y="1301"/>
                  <a:pt x="226" y="1333"/>
                </a:cubicBezTo>
                <a:cubicBezTo>
                  <a:pt x="248" y="1364"/>
                  <a:pt x="263" y="1359"/>
                  <a:pt x="291" y="1380"/>
                </a:cubicBezTo>
                <a:cubicBezTo>
                  <a:pt x="323" y="1403"/>
                  <a:pt x="341" y="1445"/>
                  <a:pt x="361" y="1477"/>
                </a:cubicBezTo>
                <a:cubicBezTo>
                  <a:pt x="383" y="1513"/>
                  <a:pt x="412" y="1522"/>
                  <a:pt x="443" y="1546"/>
                </a:cubicBezTo>
                <a:lnTo>
                  <a:pt x="443" y="1546"/>
                </a:lnTo>
                <a:lnTo>
                  <a:pt x="475" y="1471"/>
                </a:lnTo>
                <a:cubicBezTo>
                  <a:pt x="501" y="1449"/>
                  <a:pt x="504" y="1483"/>
                  <a:pt x="521" y="1496"/>
                </a:cubicBezTo>
                <a:cubicBezTo>
                  <a:pt x="546" y="1514"/>
                  <a:pt x="563" y="1488"/>
                  <a:pt x="584" y="1478"/>
                </a:cubicBezTo>
                <a:cubicBezTo>
                  <a:pt x="620" y="1461"/>
                  <a:pt x="670" y="1512"/>
                  <a:pt x="695" y="1492"/>
                </a:cubicBezTo>
                <a:cubicBezTo>
                  <a:pt x="732" y="1462"/>
                  <a:pt x="746" y="1463"/>
                  <a:pt x="798" y="1463"/>
                </a:cubicBezTo>
                <a:cubicBezTo>
                  <a:pt x="883" y="1463"/>
                  <a:pt x="1083" y="1487"/>
                  <a:pt x="1116" y="1386"/>
                </a:cubicBezTo>
                <a:cubicBezTo>
                  <a:pt x="1101" y="1382"/>
                  <a:pt x="1058" y="1347"/>
                  <a:pt x="1046" y="1336"/>
                </a:cubicBezTo>
                <a:lnTo>
                  <a:pt x="1056" y="302"/>
                </a:lnTo>
                <a:lnTo>
                  <a:pt x="1163" y="282"/>
                </a:lnTo>
                <a:lnTo>
                  <a:pt x="1163" y="282"/>
                </a:lnTo>
                <a:lnTo>
                  <a:pt x="814" y="0"/>
                </a:lnTo>
                <a:lnTo>
                  <a:pt x="814" y="0"/>
                </a:lnTo>
                <a:lnTo>
                  <a:pt x="814" y="188"/>
                </a:lnTo>
                <a:lnTo>
                  <a:pt x="505" y="188"/>
                </a:lnTo>
                <a:lnTo>
                  <a:pt x="502" y="458"/>
                </a:lnTo>
                <a:cubicBezTo>
                  <a:pt x="485" y="479"/>
                  <a:pt x="456" y="482"/>
                  <a:pt x="436" y="496"/>
                </a:cubicBezTo>
                <a:cubicBezTo>
                  <a:pt x="413" y="511"/>
                  <a:pt x="384" y="526"/>
                  <a:pt x="370" y="549"/>
                </a:cubicBezTo>
                <a:cubicBezTo>
                  <a:pt x="332" y="606"/>
                  <a:pt x="341" y="672"/>
                  <a:pt x="374" y="727"/>
                </a:cubicBezTo>
                <a:lnTo>
                  <a:pt x="10" y="719"/>
                </a:lnTo>
                <a:lnTo>
                  <a:pt x="10" y="719"/>
                </a:lnTo>
                <a:cubicBezTo>
                  <a:pt x="5" y="739"/>
                  <a:pt x="0" y="760"/>
                  <a:pt x="3" y="774"/>
                </a:cubicBezTo>
                <a:cubicBezTo>
                  <a:pt x="6" y="776"/>
                  <a:pt x="12" y="777"/>
                  <a:pt x="16" y="778"/>
                </a:cubicBezTo>
                <a:cubicBezTo>
                  <a:pt x="24" y="811"/>
                  <a:pt x="21" y="814"/>
                  <a:pt x="56" y="823"/>
                </a:cubicBezTo>
                <a:cubicBezTo>
                  <a:pt x="61" y="863"/>
                  <a:pt x="66" y="902"/>
                  <a:pt x="66" y="942"/>
                </a:cubicBezTo>
                <a:cubicBezTo>
                  <a:pt x="65" y="943"/>
                  <a:pt x="62" y="946"/>
                  <a:pt x="61" y="947"/>
                </a:cubicBezTo>
                <a:cubicBezTo>
                  <a:pt x="49" y="950"/>
                  <a:pt x="56" y="969"/>
                  <a:pt x="56" y="976"/>
                </a:cubicBezTo>
                <a:cubicBezTo>
                  <a:pt x="48" y="978"/>
                  <a:pt x="35" y="992"/>
                  <a:pt x="41" y="1001"/>
                </a:cubicBezTo>
                <a:cubicBezTo>
                  <a:pt x="39" y="1003"/>
                  <a:pt x="67" y="1048"/>
                  <a:pt x="69" y="1061"/>
                </a:cubicBezTo>
                <a:cubicBezTo>
                  <a:pt x="74" y="1103"/>
                  <a:pt x="92" y="1137"/>
                  <a:pt x="92" y="1183"/>
                </a:cubicBezTo>
                <a:cubicBezTo>
                  <a:pt x="92" y="1236"/>
                  <a:pt x="52" y="1275"/>
                  <a:pt x="48" y="1328"/>
                </a:cubicBezTo>
                <a:cubicBezTo>
                  <a:pt x="47" y="1338"/>
                  <a:pt x="46" y="1349"/>
                  <a:pt x="46" y="1359"/>
                </a:cubicBezTo>
                <a:close/>
              </a:path>
            </a:pathLst>
          </a:custGeom>
          <a:noFill/>
          <a:ln w="12700" cap="flat">
            <a:solidFill>
              <a:schemeClr val="tx1">
                <a:lumMod val="75000"/>
                <a:lumOff val="2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81" name="Freeform 55"/>
          <p:cNvSpPr>
            <a:spLocks/>
          </p:cNvSpPr>
          <p:nvPr/>
        </p:nvSpPr>
        <p:spPr bwMode="auto">
          <a:xfrm>
            <a:off x="16478250" y="23595477"/>
            <a:ext cx="255588" cy="178532"/>
          </a:xfrm>
          <a:custGeom>
            <a:avLst/>
            <a:gdLst>
              <a:gd name="T0" fmla="*/ 297 w 709"/>
              <a:gd name="T1" fmla="*/ 0 h 522"/>
              <a:gd name="T2" fmla="*/ 364 w 709"/>
              <a:gd name="T3" fmla="*/ 19 h 522"/>
              <a:gd name="T4" fmla="*/ 459 w 709"/>
              <a:gd name="T5" fmla="*/ 28 h 522"/>
              <a:gd name="T6" fmla="*/ 654 w 709"/>
              <a:gd name="T7" fmla="*/ 228 h 522"/>
              <a:gd name="T8" fmla="*/ 638 w 709"/>
              <a:gd name="T9" fmla="*/ 290 h 522"/>
              <a:gd name="T10" fmla="*/ 606 w 709"/>
              <a:gd name="T11" fmla="*/ 314 h 522"/>
              <a:gd name="T12" fmla="*/ 648 w 709"/>
              <a:gd name="T13" fmla="*/ 365 h 522"/>
              <a:gd name="T14" fmla="*/ 663 w 709"/>
              <a:gd name="T15" fmla="*/ 405 h 522"/>
              <a:gd name="T16" fmla="*/ 663 w 709"/>
              <a:gd name="T17" fmla="*/ 405 h 522"/>
              <a:gd name="T18" fmla="*/ 603 w 709"/>
              <a:gd name="T19" fmla="*/ 439 h 522"/>
              <a:gd name="T20" fmla="*/ 571 w 709"/>
              <a:gd name="T21" fmla="*/ 473 h 522"/>
              <a:gd name="T22" fmla="*/ 429 w 709"/>
              <a:gd name="T23" fmla="*/ 476 h 522"/>
              <a:gd name="T24" fmla="*/ 331 w 709"/>
              <a:gd name="T25" fmla="*/ 457 h 522"/>
              <a:gd name="T26" fmla="*/ 248 w 709"/>
              <a:gd name="T27" fmla="*/ 459 h 522"/>
              <a:gd name="T28" fmla="*/ 182 w 709"/>
              <a:gd name="T29" fmla="*/ 446 h 522"/>
              <a:gd name="T30" fmla="*/ 77 w 709"/>
              <a:gd name="T31" fmla="*/ 522 h 522"/>
              <a:gd name="T32" fmla="*/ 77 w 709"/>
              <a:gd name="T33" fmla="*/ 522 h 522"/>
              <a:gd name="T34" fmla="*/ 59 w 709"/>
              <a:gd name="T35" fmla="*/ 458 h 522"/>
              <a:gd name="T36" fmla="*/ 35 w 709"/>
              <a:gd name="T37" fmla="*/ 407 h 522"/>
              <a:gd name="T38" fmla="*/ 52 w 709"/>
              <a:gd name="T39" fmla="*/ 366 h 522"/>
              <a:gd name="T40" fmla="*/ 48 w 709"/>
              <a:gd name="T41" fmla="*/ 334 h 522"/>
              <a:gd name="T42" fmla="*/ 33 w 709"/>
              <a:gd name="T43" fmla="*/ 309 h 522"/>
              <a:gd name="T44" fmla="*/ 0 w 709"/>
              <a:gd name="T45" fmla="*/ 253 h 522"/>
              <a:gd name="T46" fmla="*/ 0 w 709"/>
              <a:gd name="T47" fmla="*/ 253 h 522"/>
              <a:gd name="T48" fmla="*/ 81 w 709"/>
              <a:gd name="T49" fmla="*/ 247 h 522"/>
              <a:gd name="T50" fmla="*/ 146 w 709"/>
              <a:gd name="T51" fmla="*/ 203 h 522"/>
              <a:gd name="T52" fmla="*/ 169 w 709"/>
              <a:gd name="T53" fmla="*/ 166 h 522"/>
              <a:gd name="T54" fmla="*/ 186 w 709"/>
              <a:gd name="T55" fmla="*/ 122 h 522"/>
              <a:gd name="T56" fmla="*/ 203 w 709"/>
              <a:gd name="T57" fmla="*/ 94 h 522"/>
              <a:gd name="T58" fmla="*/ 203 w 709"/>
              <a:gd name="T59" fmla="*/ 94 h 522"/>
              <a:gd name="T60" fmla="*/ 270 w 709"/>
              <a:gd name="T61" fmla="*/ 75 h 522"/>
              <a:gd name="T62" fmla="*/ 297 w 709"/>
              <a:gd name="T6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9" h="522">
                <a:moveTo>
                  <a:pt x="297" y="0"/>
                </a:moveTo>
                <a:lnTo>
                  <a:pt x="364" y="19"/>
                </a:lnTo>
                <a:cubicBezTo>
                  <a:pt x="397" y="35"/>
                  <a:pt x="419" y="57"/>
                  <a:pt x="459" y="28"/>
                </a:cubicBezTo>
                <a:cubicBezTo>
                  <a:pt x="483" y="102"/>
                  <a:pt x="588" y="184"/>
                  <a:pt x="654" y="228"/>
                </a:cubicBezTo>
                <a:cubicBezTo>
                  <a:pt x="709" y="265"/>
                  <a:pt x="680" y="274"/>
                  <a:pt x="638" y="290"/>
                </a:cubicBezTo>
                <a:cubicBezTo>
                  <a:pt x="618" y="297"/>
                  <a:pt x="587" y="291"/>
                  <a:pt x="606" y="314"/>
                </a:cubicBezTo>
                <a:cubicBezTo>
                  <a:pt x="619" y="331"/>
                  <a:pt x="632" y="350"/>
                  <a:pt x="648" y="365"/>
                </a:cubicBezTo>
                <a:lnTo>
                  <a:pt x="663" y="405"/>
                </a:lnTo>
                <a:lnTo>
                  <a:pt x="663" y="405"/>
                </a:lnTo>
                <a:lnTo>
                  <a:pt x="603" y="439"/>
                </a:lnTo>
                <a:cubicBezTo>
                  <a:pt x="592" y="445"/>
                  <a:pt x="580" y="475"/>
                  <a:pt x="571" y="473"/>
                </a:cubicBezTo>
                <a:cubicBezTo>
                  <a:pt x="516" y="463"/>
                  <a:pt x="484" y="468"/>
                  <a:pt x="429" y="476"/>
                </a:cubicBezTo>
                <a:cubicBezTo>
                  <a:pt x="392" y="482"/>
                  <a:pt x="365" y="468"/>
                  <a:pt x="331" y="457"/>
                </a:cubicBezTo>
                <a:cubicBezTo>
                  <a:pt x="298" y="449"/>
                  <a:pt x="280" y="448"/>
                  <a:pt x="248" y="459"/>
                </a:cubicBezTo>
                <a:cubicBezTo>
                  <a:pt x="228" y="466"/>
                  <a:pt x="197" y="460"/>
                  <a:pt x="182" y="446"/>
                </a:cubicBezTo>
                <a:cubicBezTo>
                  <a:pt x="149" y="417"/>
                  <a:pt x="100" y="503"/>
                  <a:pt x="77" y="522"/>
                </a:cubicBezTo>
                <a:lnTo>
                  <a:pt x="77" y="522"/>
                </a:lnTo>
                <a:cubicBezTo>
                  <a:pt x="53" y="504"/>
                  <a:pt x="59" y="484"/>
                  <a:pt x="59" y="458"/>
                </a:cubicBezTo>
                <a:cubicBezTo>
                  <a:pt x="59" y="435"/>
                  <a:pt x="31" y="428"/>
                  <a:pt x="35" y="407"/>
                </a:cubicBezTo>
                <a:cubicBezTo>
                  <a:pt x="38" y="394"/>
                  <a:pt x="47" y="379"/>
                  <a:pt x="52" y="366"/>
                </a:cubicBezTo>
                <a:cubicBezTo>
                  <a:pt x="52" y="355"/>
                  <a:pt x="54" y="343"/>
                  <a:pt x="48" y="334"/>
                </a:cubicBezTo>
                <a:cubicBezTo>
                  <a:pt x="42" y="326"/>
                  <a:pt x="40" y="316"/>
                  <a:pt x="33" y="309"/>
                </a:cubicBezTo>
                <a:cubicBezTo>
                  <a:pt x="21" y="296"/>
                  <a:pt x="0" y="270"/>
                  <a:pt x="0" y="253"/>
                </a:cubicBezTo>
                <a:lnTo>
                  <a:pt x="0" y="253"/>
                </a:lnTo>
                <a:lnTo>
                  <a:pt x="81" y="247"/>
                </a:lnTo>
                <a:cubicBezTo>
                  <a:pt x="96" y="245"/>
                  <a:pt x="138" y="216"/>
                  <a:pt x="146" y="203"/>
                </a:cubicBezTo>
                <a:cubicBezTo>
                  <a:pt x="155" y="189"/>
                  <a:pt x="162" y="181"/>
                  <a:pt x="169" y="166"/>
                </a:cubicBezTo>
                <a:cubicBezTo>
                  <a:pt x="175" y="151"/>
                  <a:pt x="181" y="137"/>
                  <a:pt x="186" y="122"/>
                </a:cubicBezTo>
                <a:lnTo>
                  <a:pt x="203" y="94"/>
                </a:lnTo>
                <a:lnTo>
                  <a:pt x="203" y="94"/>
                </a:lnTo>
                <a:lnTo>
                  <a:pt x="270" y="75"/>
                </a:lnTo>
                <a:lnTo>
                  <a:pt x="297" y="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2" name="Freeform 56"/>
          <p:cNvSpPr>
            <a:spLocks/>
          </p:cNvSpPr>
          <p:nvPr/>
        </p:nvSpPr>
        <p:spPr bwMode="auto">
          <a:xfrm>
            <a:off x="16402050" y="23534958"/>
            <a:ext cx="184150" cy="92293"/>
          </a:xfrm>
          <a:custGeom>
            <a:avLst/>
            <a:gdLst>
              <a:gd name="T0" fmla="*/ 5 w 509"/>
              <a:gd name="T1" fmla="*/ 196 h 269"/>
              <a:gd name="T2" fmla="*/ 95 w 509"/>
              <a:gd name="T3" fmla="*/ 180 h 269"/>
              <a:gd name="T4" fmla="*/ 399 w 509"/>
              <a:gd name="T5" fmla="*/ 241 h 269"/>
              <a:gd name="T6" fmla="*/ 415 w 509"/>
              <a:gd name="T7" fmla="*/ 269 h 269"/>
              <a:gd name="T8" fmla="*/ 415 w 509"/>
              <a:gd name="T9" fmla="*/ 269 h 269"/>
              <a:gd name="T10" fmla="*/ 482 w 509"/>
              <a:gd name="T11" fmla="*/ 250 h 269"/>
              <a:gd name="T12" fmla="*/ 509 w 509"/>
              <a:gd name="T13" fmla="*/ 175 h 269"/>
              <a:gd name="T14" fmla="*/ 509 w 509"/>
              <a:gd name="T15" fmla="*/ 175 h 269"/>
              <a:gd name="T16" fmla="*/ 461 w 509"/>
              <a:gd name="T17" fmla="*/ 130 h 269"/>
              <a:gd name="T18" fmla="*/ 428 w 509"/>
              <a:gd name="T19" fmla="*/ 81 h 269"/>
              <a:gd name="T20" fmla="*/ 426 w 509"/>
              <a:gd name="T21" fmla="*/ 41 h 269"/>
              <a:gd name="T22" fmla="*/ 426 w 509"/>
              <a:gd name="T23" fmla="*/ 41 h 269"/>
              <a:gd name="T24" fmla="*/ 397 w 509"/>
              <a:gd name="T25" fmla="*/ 38 h 269"/>
              <a:gd name="T26" fmla="*/ 361 w 509"/>
              <a:gd name="T27" fmla="*/ 44 h 269"/>
              <a:gd name="T28" fmla="*/ 330 w 509"/>
              <a:gd name="T29" fmla="*/ 41 h 269"/>
              <a:gd name="T30" fmla="*/ 270 w 509"/>
              <a:gd name="T31" fmla="*/ 13 h 269"/>
              <a:gd name="T32" fmla="*/ 207 w 509"/>
              <a:gd name="T33" fmla="*/ 0 h 269"/>
              <a:gd name="T34" fmla="*/ 207 w 509"/>
              <a:gd name="T35" fmla="*/ 0 h 269"/>
              <a:gd name="T36" fmla="*/ 205 w 509"/>
              <a:gd name="T37" fmla="*/ 49 h 269"/>
              <a:gd name="T38" fmla="*/ 121 w 509"/>
              <a:gd name="T39" fmla="*/ 87 h 269"/>
              <a:gd name="T40" fmla="*/ 26 w 509"/>
              <a:gd name="T41" fmla="*/ 74 h 269"/>
              <a:gd name="T42" fmla="*/ 5 w 509"/>
              <a:gd name="T43" fmla="*/ 196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9" h="269">
                <a:moveTo>
                  <a:pt x="5" y="196"/>
                </a:moveTo>
                <a:lnTo>
                  <a:pt x="95" y="180"/>
                </a:lnTo>
                <a:cubicBezTo>
                  <a:pt x="196" y="189"/>
                  <a:pt x="317" y="167"/>
                  <a:pt x="399" y="241"/>
                </a:cubicBezTo>
                <a:lnTo>
                  <a:pt x="415" y="269"/>
                </a:lnTo>
                <a:lnTo>
                  <a:pt x="415" y="269"/>
                </a:lnTo>
                <a:lnTo>
                  <a:pt x="482" y="250"/>
                </a:lnTo>
                <a:lnTo>
                  <a:pt x="509" y="175"/>
                </a:lnTo>
                <a:lnTo>
                  <a:pt x="509" y="175"/>
                </a:lnTo>
                <a:cubicBezTo>
                  <a:pt x="491" y="162"/>
                  <a:pt x="474" y="146"/>
                  <a:pt x="461" y="130"/>
                </a:cubicBezTo>
                <a:cubicBezTo>
                  <a:pt x="450" y="115"/>
                  <a:pt x="433" y="99"/>
                  <a:pt x="428" y="81"/>
                </a:cubicBezTo>
                <a:cubicBezTo>
                  <a:pt x="425" y="67"/>
                  <a:pt x="429" y="54"/>
                  <a:pt x="426" y="41"/>
                </a:cubicBezTo>
                <a:lnTo>
                  <a:pt x="426" y="41"/>
                </a:lnTo>
                <a:lnTo>
                  <a:pt x="397" y="38"/>
                </a:lnTo>
                <a:cubicBezTo>
                  <a:pt x="382" y="38"/>
                  <a:pt x="374" y="40"/>
                  <a:pt x="361" y="44"/>
                </a:cubicBezTo>
                <a:cubicBezTo>
                  <a:pt x="350" y="47"/>
                  <a:pt x="338" y="50"/>
                  <a:pt x="330" y="41"/>
                </a:cubicBezTo>
                <a:cubicBezTo>
                  <a:pt x="312" y="21"/>
                  <a:pt x="297" y="18"/>
                  <a:pt x="270" y="13"/>
                </a:cubicBezTo>
                <a:lnTo>
                  <a:pt x="207" y="0"/>
                </a:lnTo>
                <a:lnTo>
                  <a:pt x="207" y="0"/>
                </a:lnTo>
                <a:cubicBezTo>
                  <a:pt x="206" y="19"/>
                  <a:pt x="204" y="44"/>
                  <a:pt x="205" y="49"/>
                </a:cubicBezTo>
                <a:cubicBezTo>
                  <a:pt x="225" y="132"/>
                  <a:pt x="182" y="117"/>
                  <a:pt x="121" y="87"/>
                </a:cubicBezTo>
                <a:cubicBezTo>
                  <a:pt x="77" y="65"/>
                  <a:pt x="83" y="32"/>
                  <a:pt x="26" y="74"/>
                </a:cubicBezTo>
                <a:cubicBezTo>
                  <a:pt x="0" y="93"/>
                  <a:pt x="1" y="152"/>
                  <a:pt x="5" y="19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3" name="Freeform 57"/>
          <p:cNvSpPr>
            <a:spLocks/>
          </p:cNvSpPr>
          <p:nvPr/>
        </p:nvSpPr>
        <p:spPr bwMode="auto">
          <a:xfrm>
            <a:off x="16403638" y="23592451"/>
            <a:ext cx="147638" cy="89267"/>
          </a:xfrm>
          <a:custGeom>
            <a:avLst/>
            <a:gdLst>
              <a:gd name="T0" fmla="*/ 207 w 410"/>
              <a:gd name="T1" fmla="*/ 261 h 261"/>
              <a:gd name="T2" fmla="*/ 288 w 410"/>
              <a:gd name="T3" fmla="*/ 255 h 261"/>
              <a:gd name="T4" fmla="*/ 353 w 410"/>
              <a:gd name="T5" fmla="*/ 211 h 261"/>
              <a:gd name="T6" fmla="*/ 376 w 410"/>
              <a:gd name="T7" fmla="*/ 174 h 261"/>
              <a:gd name="T8" fmla="*/ 393 w 410"/>
              <a:gd name="T9" fmla="*/ 130 h 261"/>
              <a:gd name="T10" fmla="*/ 410 w 410"/>
              <a:gd name="T11" fmla="*/ 102 h 261"/>
              <a:gd name="T12" fmla="*/ 410 w 410"/>
              <a:gd name="T13" fmla="*/ 102 h 261"/>
              <a:gd name="T14" fmla="*/ 394 w 410"/>
              <a:gd name="T15" fmla="*/ 74 h 261"/>
              <a:gd name="T16" fmla="*/ 90 w 410"/>
              <a:gd name="T17" fmla="*/ 13 h 261"/>
              <a:gd name="T18" fmla="*/ 0 w 410"/>
              <a:gd name="T19" fmla="*/ 29 h 261"/>
              <a:gd name="T20" fmla="*/ 0 w 410"/>
              <a:gd name="T21" fmla="*/ 29 h 261"/>
              <a:gd name="T22" fmla="*/ 3 w 410"/>
              <a:gd name="T23" fmla="*/ 65 h 261"/>
              <a:gd name="T24" fmla="*/ 33 w 410"/>
              <a:gd name="T25" fmla="*/ 121 h 261"/>
              <a:gd name="T26" fmla="*/ 33 w 410"/>
              <a:gd name="T27" fmla="*/ 121 h 261"/>
              <a:gd name="T28" fmla="*/ 124 w 410"/>
              <a:gd name="T29" fmla="*/ 152 h 261"/>
              <a:gd name="T30" fmla="*/ 174 w 410"/>
              <a:gd name="T31" fmla="*/ 230 h 261"/>
              <a:gd name="T32" fmla="*/ 207 w 410"/>
              <a:gd name="T33" fmla="*/ 26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261">
                <a:moveTo>
                  <a:pt x="207" y="261"/>
                </a:moveTo>
                <a:lnTo>
                  <a:pt x="288" y="255"/>
                </a:lnTo>
                <a:cubicBezTo>
                  <a:pt x="303" y="253"/>
                  <a:pt x="345" y="224"/>
                  <a:pt x="353" y="211"/>
                </a:cubicBezTo>
                <a:cubicBezTo>
                  <a:pt x="362" y="197"/>
                  <a:pt x="369" y="189"/>
                  <a:pt x="376" y="174"/>
                </a:cubicBezTo>
                <a:cubicBezTo>
                  <a:pt x="382" y="159"/>
                  <a:pt x="388" y="145"/>
                  <a:pt x="393" y="130"/>
                </a:cubicBezTo>
                <a:lnTo>
                  <a:pt x="410" y="102"/>
                </a:lnTo>
                <a:lnTo>
                  <a:pt x="410" y="102"/>
                </a:lnTo>
                <a:lnTo>
                  <a:pt x="394" y="74"/>
                </a:lnTo>
                <a:cubicBezTo>
                  <a:pt x="312" y="0"/>
                  <a:pt x="191" y="22"/>
                  <a:pt x="90" y="13"/>
                </a:cubicBezTo>
                <a:lnTo>
                  <a:pt x="0" y="29"/>
                </a:lnTo>
                <a:lnTo>
                  <a:pt x="0" y="29"/>
                </a:lnTo>
                <a:cubicBezTo>
                  <a:pt x="1" y="44"/>
                  <a:pt x="2" y="56"/>
                  <a:pt x="3" y="65"/>
                </a:cubicBezTo>
                <a:cubicBezTo>
                  <a:pt x="4" y="92"/>
                  <a:pt x="32" y="97"/>
                  <a:pt x="33" y="121"/>
                </a:cubicBezTo>
                <a:lnTo>
                  <a:pt x="33" y="121"/>
                </a:lnTo>
                <a:lnTo>
                  <a:pt x="124" y="152"/>
                </a:lnTo>
                <a:lnTo>
                  <a:pt x="174" y="230"/>
                </a:lnTo>
                <a:lnTo>
                  <a:pt x="207" y="261"/>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4" name="Freeform 58"/>
          <p:cNvSpPr>
            <a:spLocks/>
          </p:cNvSpPr>
          <p:nvPr/>
        </p:nvSpPr>
        <p:spPr bwMode="auto">
          <a:xfrm>
            <a:off x="16179800" y="23783087"/>
            <a:ext cx="190500" cy="92293"/>
          </a:xfrm>
          <a:custGeom>
            <a:avLst/>
            <a:gdLst>
              <a:gd name="T0" fmla="*/ 170 w 528"/>
              <a:gd name="T1" fmla="*/ 266 h 268"/>
              <a:gd name="T2" fmla="*/ 211 w 528"/>
              <a:gd name="T3" fmla="*/ 245 h 268"/>
              <a:gd name="T4" fmla="*/ 290 w 528"/>
              <a:gd name="T5" fmla="*/ 213 h 268"/>
              <a:gd name="T6" fmla="*/ 377 w 528"/>
              <a:gd name="T7" fmla="*/ 256 h 268"/>
              <a:gd name="T8" fmla="*/ 411 w 528"/>
              <a:gd name="T9" fmla="*/ 267 h 268"/>
              <a:gd name="T10" fmla="*/ 411 w 528"/>
              <a:gd name="T11" fmla="*/ 267 h 268"/>
              <a:gd name="T12" fmla="*/ 525 w 528"/>
              <a:gd name="T13" fmla="*/ 141 h 268"/>
              <a:gd name="T14" fmla="*/ 528 w 528"/>
              <a:gd name="T15" fmla="*/ 141 h 268"/>
              <a:gd name="T16" fmla="*/ 454 w 528"/>
              <a:gd name="T17" fmla="*/ 89 h 268"/>
              <a:gd name="T18" fmla="*/ 334 w 528"/>
              <a:gd name="T19" fmla="*/ 24 h 268"/>
              <a:gd name="T20" fmla="*/ 215 w 528"/>
              <a:gd name="T21" fmla="*/ 0 h 268"/>
              <a:gd name="T22" fmla="*/ 215 w 528"/>
              <a:gd name="T23" fmla="*/ 0 h 268"/>
              <a:gd name="T24" fmla="*/ 107 w 528"/>
              <a:gd name="T25" fmla="*/ 30 h 268"/>
              <a:gd name="T26" fmla="*/ 28 w 528"/>
              <a:gd name="T27" fmla="*/ 57 h 268"/>
              <a:gd name="T28" fmla="*/ 32 w 528"/>
              <a:gd name="T29" fmla="*/ 89 h 268"/>
              <a:gd name="T30" fmla="*/ 105 w 528"/>
              <a:gd name="T31" fmla="*/ 179 h 268"/>
              <a:gd name="T32" fmla="*/ 170 w 528"/>
              <a:gd name="T33" fmla="*/ 266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8" h="268">
                <a:moveTo>
                  <a:pt x="170" y="266"/>
                </a:moveTo>
                <a:cubicBezTo>
                  <a:pt x="184" y="268"/>
                  <a:pt x="202" y="254"/>
                  <a:pt x="211" y="245"/>
                </a:cubicBezTo>
                <a:cubicBezTo>
                  <a:pt x="230" y="227"/>
                  <a:pt x="265" y="209"/>
                  <a:pt x="290" y="213"/>
                </a:cubicBezTo>
                <a:cubicBezTo>
                  <a:pt x="322" y="217"/>
                  <a:pt x="347" y="244"/>
                  <a:pt x="377" y="256"/>
                </a:cubicBezTo>
                <a:lnTo>
                  <a:pt x="411" y="267"/>
                </a:lnTo>
                <a:lnTo>
                  <a:pt x="411" y="267"/>
                </a:lnTo>
                <a:lnTo>
                  <a:pt x="525" y="141"/>
                </a:lnTo>
                <a:lnTo>
                  <a:pt x="528" y="141"/>
                </a:lnTo>
                <a:lnTo>
                  <a:pt x="454" y="89"/>
                </a:lnTo>
                <a:cubicBezTo>
                  <a:pt x="418" y="63"/>
                  <a:pt x="376" y="39"/>
                  <a:pt x="334" y="24"/>
                </a:cubicBezTo>
                <a:cubicBezTo>
                  <a:pt x="295" y="11"/>
                  <a:pt x="254" y="11"/>
                  <a:pt x="215" y="0"/>
                </a:cubicBezTo>
                <a:lnTo>
                  <a:pt x="215" y="0"/>
                </a:lnTo>
                <a:lnTo>
                  <a:pt x="107" y="30"/>
                </a:lnTo>
                <a:lnTo>
                  <a:pt x="28" y="57"/>
                </a:lnTo>
                <a:cubicBezTo>
                  <a:pt x="0" y="66"/>
                  <a:pt x="17" y="68"/>
                  <a:pt x="32" y="89"/>
                </a:cubicBezTo>
                <a:cubicBezTo>
                  <a:pt x="52" y="117"/>
                  <a:pt x="79" y="157"/>
                  <a:pt x="105" y="179"/>
                </a:cubicBezTo>
                <a:cubicBezTo>
                  <a:pt x="135" y="204"/>
                  <a:pt x="147" y="237"/>
                  <a:pt x="170" y="26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5" name="Freeform 59"/>
          <p:cNvSpPr>
            <a:spLocks/>
          </p:cNvSpPr>
          <p:nvPr/>
        </p:nvSpPr>
        <p:spPr bwMode="auto">
          <a:xfrm>
            <a:off x="16229013" y="23645405"/>
            <a:ext cx="292100" cy="207280"/>
          </a:xfrm>
          <a:custGeom>
            <a:avLst/>
            <a:gdLst>
              <a:gd name="T0" fmla="*/ 658 w 809"/>
              <a:gd name="T1" fmla="*/ 73 h 601"/>
              <a:gd name="T2" fmla="*/ 691 w 809"/>
              <a:gd name="T3" fmla="*/ 104 h 601"/>
              <a:gd name="T4" fmla="*/ 691 w 809"/>
              <a:gd name="T5" fmla="*/ 104 h 601"/>
              <a:gd name="T6" fmla="*/ 724 w 809"/>
              <a:gd name="T7" fmla="*/ 160 h 601"/>
              <a:gd name="T8" fmla="*/ 739 w 809"/>
              <a:gd name="T9" fmla="*/ 185 h 601"/>
              <a:gd name="T10" fmla="*/ 743 w 809"/>
              <a:gd name="T11" fmla="*/ 217 h 601"/>
              <a:gd name="T12" fmla="*/ 726 w 809"/>
              <a:gd name="T13" fmla="*/ 258 h 601"/>
              <a:gd name="T14" fmla="*/ 750 w 809"/>
              <a:gd name="T15" fmla="*/ 309 h 601"/>
              <a:gd name="T16" fmla="*/ 768 w 809"/>
              <a:gd name="T17" fmla="*/ 373 h 601"/>
              <a:gd name="T18" fmla="*/ 768 w 809"/>
              <a:gd name="T19" fmla="*/ 373 h 601"/>
              <a:gd name="T20" fmla="*/ 795 w 809"/>
              <a:gd name="T21" fmla="*/ 399 h 601"/>
              <a:gd name="T22" fmla="*/ 787 w 809"/>
              <a:gd name="T23" fmla="*/ 441 h 601"/>
              <a:gd name="T24" fmla="*/ 725 w 809"/>
              <a:gd name="T25" fmla="*/ 504 h 601"/>
              <a:gd name="T26" fmla="*/ 733 w 809"/>
              <a:gd name="T27" fmla="*/ 551 h 601"/>
              <a:gd name="T28" fmla="*/ 722 w 809"/>
              <a:gd name="T29" fmla="*/ 601 h 601"/>
              <a:gd name="T30" fmla="*/ 722 w 809"/>
              <a:gd name="T31" fmla="*/ 601 h 601"/>
              <a:gd name="T32" fmla="*/ 691 w 809"/>
              <a:gd name="T33" fmla="*/ 587 h 601"/>
              <a:gd name="T34" fmla="*/ 591 w 809"/>
              <a:gd name="T35" fmla="*/ 552 h 601"/>
              <a:gd name="T36" fmla="*/ 479 w 809"/>
              <a:gd name="T37" fmla="*/ 580 h 601"/>
              <a:gd name="T38" fmla="*/ 455 w 809"/>
              <a:gd name="T39" fmla="*/ 528 h 601"/>
              <a:gd name="T40" fmla="*/ 390 w 809"/>
              <a:gd name="T41" fmla="*/ 539 h 601"/>
              <a:gd name="T42" fmla="*/ 393 w 809"/>
              <a:gd name="T43" fmla="*/ 539 h 601"/>
              <a:gd name="T44" fmla="*/ 319 w 809"/>
              <a:gd name="T45" fmla="*/ 487 h 601"/>
              <a:gd name="T46" fmla="*/ 199 w 809"/>
              <a:gd name="T47" fmla="*/ 422 h 601"/>
              <a:gd name="T48" fmla="*/ 80 w 809"/>
              <a:gd name="T49" fmla="*/ 398 h 601"/>
              <a:gd name="T50" fmla="*/ 80 w 809"/>
              <a:gd name="T51" fmla="*/ 398 h 601"/>
              <a:gd name="T52" fmla="*/ 71 w 809"/>
              <a:gd name="T53" fmla="*/ 343 h 601"/>
              <a:gd name="T54" fmla="*/ 54 w 809"/>
              <a:gd name="T55" fmla="*/ 283 h 601"/>
              <a:gd name="T56" fmla="*/ 7 w 809"/>
              <a:gd name="T57" fmla="*/ 192 h 601"/>
              <a:gd name="T58" fmla="*/ 11 w 809"/>
              <a:gd name="T59" fmla="*/ 131 h 601"/>
              <a:gd name="T60" fmla="*/ 11 w 809"/>
              <a:gd name="T61" fmla="*/ 131 h 601"/>
              <a:gd name="T62" fmla="*/ 23 w 809"/>
              <a:gd name="T63" fmla="*/ 119 h 601"/>
              <a:gd name="T64" fmla="*/ 183 w 809"/>
              <a:gd name="T65" fmla="*/ 33 h 601"/>
              <a:gd name="T66" fmla="*/ 308 w 809"/>
              <a:gd name="T67" fmla="*/ 50 h 601"/>
              <a:gd name="T68" fmla="*/ 430 w 809"/>
              <a:gd name="T69" fmla="*/ 57 h 601"/>
              <a:gd name="T70" fmla="*/ 430 w 809"/>
              <a:gd name="T71" fmla="*/ 57 h 601"/>
              <a:gd name="T72" fmla="*/ 658 w 809"/>
              <a:gd name="T73" fmla="*/ 73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09" h="601">
                <a:moveTo>
                  <a:pt x="658" y="73"/>
                </a:moveTo>
                <a:lnTo>
                  <a:pt x="691" y="104"/>
                </a:lnTo>
                <a:lnTo>
                  <a:pt x="691" y="104"/>
                </a:lnTo>
                <a:cubicBezTo>
                  <a:pt x="691" y="121"/>
                  <a:pt x="712" y="147"/>
                  <a:pt x="724" y="160"/>
                </a:cubicBezTo>
                <a:cubicBezTo>
                  <a:pt x="731" y="167"/>
                  <a:pt x="733" y="177"/>
                  <a:pt x="739" y="185"/>
                </a:cubicBezTo>
                <a:cubicBezTo>
                  <a:pt x="745" y="194"/>
                  <a:pt x="743" y="206"/>
                  <a:pt x="743" y="217"/>
                </a:cubicBezTo>
                <a:cubicBezTo>
                  <a:pt x="738" y="230"/>
                  <a:pt x="729" y="245"/>
                  <a:pt x="726" y="258"/>
                </a:cubicBezTo>
                <a:cubicBezTo>
                  <a:pt x="722" y="279"/>
                  <a:pt x="750" y="286"/>
                  <a:pt x="750" y="309"/>
                </a:cubicBezTo>
                <a:cubicBezTo>
                  <a:pt x="750" y="335"/>
                  <a:pt x="744" y="355"/>
                  <a:pt x="768" y="373"/>
                </a:cubicBezTo>
                <a:lnTo>
                  <a:pt x="768" y="373"/>
                </a:lnTo>
                <a:lnTo>
                  <a:pt x="795" y="399"/>
                </a:lnTo>
                <a:cubicBezTo>
                  <a:pt x="792" y="420"/>
                  <a:pt x="809" y="425"/>
                  <a:pt x="787" y="441"/>
                </a:cubicBezTo>
                <a:cubicBezTo>
                  <a:pt x="764" y="459"/>
                  <a:pt x="725" y="470"/>
                  <a:pt x="725" y="504"/>
                </a:cubicBezTo>
                <a:cubicBezTo>
                  <a:pt x="725" y="519"/>
                  <a:pt x="733" y="535"/>
                  <a:pt x="733" y="551"/>
                </a:cubicBezTo>
                <a:cubicBezTo>
                  <a:pt x="734" y="569"/>
                  <a:pt x="731" y="585"/>
                  <a:pt x="722" y="601"/>
                </a:cubicBezTo>
                <a:lnTo>
                  <a:pt x="722" y="601"/>
                </a:lnTo>
                <a:lnTo>
                  <a:pt x="691" y="587"/>
                </a:lnTo>
                <a:cubicBezTo>
                  <a:pt x="654" y="578"/>
                  <a:pt x="634" y="552"/>
                  <a:pt x="591" y="552"/>
                </a:cubicBezTo>
                <a:cubicBezTo>
                  <a:pt x="566" y="552"/>
                  <a:pt x="495" y="590"/>
                  <a:pt x="479" y="580"/>
                </a:cubicBezTo>
                <a:cubicBezTo>
                  <a:pt x="461" y="569"/>
                  <a:pt x="466" y="535"/>
                  <a:pt x="455" y="528"/>
                </a:cubicBezTo>
                <a:cubicBezTo>
                  <a:pt x="446" y="522"/>
                  <a:pt x="409" y="543"/>
                  <a:pt x="390" y="539"/>
                </a:cubicBezTo>
                <a:lnTo>
                  <a:pt x="393" y="539"/>
                </a:lnTo>
                <a:lnTo>
                  <a:pt x="319" y="487"/>
                </a:lnTo>
                <a:cubicBezTo>
                  <a:pt x="283" y="461"/>
                  <a:pt x="241" y="437"/>
                  <a:pt x="199" y="422"/>
                </a:cubicBezTo>
                <a:cubicBezTo>
                  <a:pt x="160" y="409"/>
                  <a:pt x="119" y="409"/>
                  <a:pt x="80" y="398"/>
                </a:cubicBezTo>
                <a:lnTo>
                  <a:pt x="80" y="398"/>
                </a:lnTo>
                <a:cubicBezTo>
                  <a:pt x="83" y="387"/>
                  <a:pt x="73" y="355"/>
                  <a:pt x="71" y="343"/>
                </a:cubicBezTo>
                <a:cubicBezTo>
                  <a:pt x="67" y="323"/>
                  <a:pt x="60" y="303"/>
                  <a:pt x="54" y="283"/>
                </a:cubicBezTo>
                <a:cubicBezTo>
                  <a:pt x="44" y="251"/>
                  <a:pt x="0" y="228"/>
                  <a:pt x="7" y="192"/>
                </a:cubicBezTo>
                <a:lnTo>
                  <a:pt x="11" y="131"/>
                </a:lnTo>
                <a:lnTo>
                  <a:pt x="11" y="131"/>
                </a:lnTo>
                <a:cubicBezTo>
                  <a:pt x="16" y="130"/>
                  <a:pt x="20" y="126"/>
                  <a:pt x="23" y="119"/>
                </a:cubicBezTo>
                <a:cubicBezTo>
                  <a:pt x="38" y="85"/>
                  <a:pt x="147" y="51"/>
                  <a:pt x="183" y="33"/>
                </a:cubicBezTo>
                <a:cubicBezTo>
                  <a:pt x="250" y="0"/>
                  <a:pt x="255" y="30"/>
                  <a:pt x="308" y="50"/>
                </a:cubicBezTo>
                <a:cubicBezTo>
                  <a:pt x="342" y="63"/>
                  <a:pt x="393" y="57"/>
                  <a:pt x="430" y="57"/>
                </a:cubicBezTo>
                <a:lnTo>
                  <a:pt x="430" y="57"/>
                </a:lnTo>
                <a:lnTo>
                  <a:pt x="658" y="73"/>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6" name="Freeform 60"/>
          <p:cNvSpPr>
            <a:spLocks/>
          </p:cNvSpPr>
          <p:nvPr/>
        </p:nvSpPr>
        <p:spPr bwMode="auto">
          <a:xfrm>
            <a:off x="15935325" y="23695334"/>
            <a:ext cx="103188" cy="86241"/>
          </a:xfrm>
          <a:custGeom>
            <a:avLst/>
            <a:gdLst>
              <a:gd name="T0" fmla="*/ 275 w 286"/>
              <a:gd name="T1" fmla="*/ 0 h 249"/>
              <a:gd name="T2" fmla="*/ 286 w 286"/>
              <a:gd name="T3" fmla="*/ 52 h 249"/>
              <a:gd name="T4" fmla="*/ 272 w 286"/>
              <a:gd name="T5" fmla="*/ 92 h 249"/>
              <a:gd name="T6" fmla="*/ 269 w 286"/>
              <a:gd name="T7" fmla="*/ 128 h 249"/>
              <a:gd name="T8" fmla="*/ 212 w 286"/>
              <a:gd name="T9" fmla="*/ 220 h 249"/>
              <a:gd name="T10" fmla="*/ 199 w 286"/>
              <a:gd name="T11" fmla="*/ 249 h 249"/>
              <a:gd name="T12" fmla="*/ 199 w 286"/>
              <a:gd name="T13" fmla="*/ 249 h 249"/>
              <a:gd name="T14" fmla="*/ 0 w 286"/>
              <a:gd name="T15" fmla="*/ 194 h 249"/>
              <a:gd name="T16" fmla="*/ 0 w 286"/>
              <a:gd name="T17" fmla="*/ 194 h 249"/>
              <a:gd name="T18" fmla="*/ 78 w 286"/>
              <a:gd name="T19" fmla="*/ 140 h 249"/>
              <a:gd name="T20" fmla="*/ 147 w 286"/>
              <a:gd name="T21" fmla="*/ 43 h 249"/>
              <a:gd name="T22" fmla="*/ 221 w 286"/>
              <a:gd name="T23" fmla="*/ 12 h 249"/>
              <a:gd name="T24" fmla="*/ 275 w 286"/>
              <a:gd name="T25"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6" h="249">
                <a:moveTo>
                  <a:pt x="275" y="0"/>
                </a:moveTo>
                <a:lnTo>
                  <a:pt x="286" y="52"/>
                </a:lnTo>
                <a:cubicBezTo>
                  <a:pt x="286" y="63"/>
                  <a:pt x="276" y="81"/>
                  <a:pt x="272" y="92"/>
                </a:cubicBezTo>
                <a:cubicBezTo>
                  <a:pt x="268" y="103"/>
                  <a:pt x="269" y="116"/>
                  <a:pt x="269" y="128"/>
                </a:cubicBezTo>
                <a:cubicBezTo>
                  <a:pt x="269" y="168"/>
                  <a:pt x="231" y="190"/>
                  <a:pt x="212" y="220"/>
                </a:cubicBezTo>
                <a:lnTo>
                  <a:pt x="199" y="249"/>
                </a:lnTo>
                <a:lnTo>
                  <a:pt x="199" y="249"/>
                </a:lnTo>
                <a:lnTo>
                  <a:pt x="0" y="194"/>
                </a:lnTo>
                <a:lnTo>
                  <a:pt x="0" y="194"/>
                </a:lnTo>
                <a:cubicBezTo>
                  <a:pt x="26" y="169"/>
                  <a:pt x="52" y="144"/>
                  <a:pt x="78" y="140"/>
                </a:cubicBezTo>
                <a:cubicBezTo>
                  <a:pt x="144" y="131"/>
                  <a:pt x="132" y="89"/>
                  <a:pt x="147" y="43"/>
                </a:cubicBezTo>
                <a:cubicBezTo>
                  <a:pt x="170" y="43"/>
                  <a:pt x="194" y="12"/>
                  <a:pt x="221" y="12"/>
                </a:cubicBezTo>
                <a:cubicBezTo>
                  <a:pt x="243" y="12"/>
                  <a:pt x="259" y="5"/>
                  <a:pt x="275"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7" name="Freeform 61"/>
          <p:cNvSpPr>
            <a:spLocks/>
          </p:cNvSpPr>
          <p:nvPr/>
        </p:nvSpPr>
        <p:spPr bwMode="auto">
          <a:xfrm>
            <a:off x="15998825" y="23811834"/>
            <a:ext cx="20638" cy="30260"/>
          </a:xfrm>
          <a:custGeom>
            <a:avLst/>
            <a:gdLst>
              <a:gd name="T0" fmla="*/ 56 w 56"/>
              <a:gd name="T1" fmla="*/ 87 h 87"/>
              <a:gd name="T2" fmla="*/ 0 w 56"/>
              <a:gd name="T3" fmla="*/ 50 h 87"/>
              <a:gd name="T4" fmla="*/ 0 w 56"/>
              <a:gd name="T5" fmla="*/ 50 h 87"/>
              <a:gd name="T6" fmla="*/ 41 w 56"/>
              <a:gd name="T7" fmla="*/ 0 h 87"/>
              <a:gd name="T8" fmla="*/ 41 w 56"/>
              <a:gd name="T9" fmla="*/ 0 h 87"/>
              <a:gd name="T10" fmla="*/ 56 w 56"/>
              <a:gd name="T11" fmla="*/ 87 h 87"/>
            </a:gdLst>
            <a:ahLst/>
            <a:cxnLst>
              <a:cxn ang="0">
                <a:pos x="T0" y="T1"/>
              </a:cxn>
              <a:cxn ang="0">
                <a:pos x="T2" y="T3"/>
              </a:cxn>
              <a:cxn ang="0">
                <a:pos x="T4" y="T5"/>
              </a:cxn>
              <a:cxn ang="0">
                <a:pos x="T6" y="T7"/>
              </a:cxn>
              <a:cxn ang="0">
                <a:pos x="T8" y="T9"/>
              </a:cxn>
              <a:cxn ang="0">
                <a:pos x="T10" y="T11"/>
              </a:cxn>
            </a:cxnLst>
            <a:rect l="0" t="0" r="r" b="b"/>
            <a:pathLst>
              <a:path w="56" h="87">
                <a:moveTo>
                  <a:pt x="56" y="87"/>
                </a:moveTo>
                <a:lnTo>
                  <a:pt x="0" y="50"/>
                </a:lnTo>
                <a:lnTo>
                  <a:pt x="0" y="50"/>
                </a:lnTo>
                <a:lnTo>
                  <a:pt x="41" y="0"/>
                </a:lnTo>
                <a:lnTo>
                  <a:pt x="41" y="0"/>
                </a:lnTo>
                <a:lnTo>
                  <a:pt x="56" y="87"/>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8" name="Freeform 62"/>
          <p:cNvSpPr>
            <a:spLocks/>
          </p:cNvSpPr>
          <p:nvPr/>
        </p:nvSpPr>
        <p:spPr bwMode="auto">
          <a:xfrm>
            <a:off x="15913100" y="23761906"/>
            <a:ext cx="100013" cy="66571"/>
          </a:xfrm>
          <a:custGeom>
            <a:avLst/>
            <a:gdLst>
              <a:gd name="T0" fmla="*/ 262 w 280"/>
              <a:gd name="T1" fmla="*/ 55 h 195"/>
              <a:gd name="T2" fmla="*/ 280 w 280"/>
              <a:gd name="T3" fmla="*/ 145 h 195"/>
              <a:gd name="T4" fmla="*/ 280 w 280"/>
              <a:gd name="T5" fmla="*/ 145 h 195"/>
              <a:gd name="T6" fmla="*/ 239 w 280"/>
              <a:gd name="T7" fmla="*/ 195 h 195"/>
              <a:gd name="T8" fmla="*/ 239 w 280"/>
              <a:gd name="T9" fmla="*/ 195 h 195"/>
              <a:gd name="T10" fmla="*/ 193 w 280"/>
              <a:gd name="T11" fmla="*/ 173 h 195"/>
              <a:gd name="T12" fmla="*/ 153 w 280"/>
              <a:gd name="T13" fmla="*/ 143 h 195"/>
              <a:gd name="T14" fmla="*/ 49 w 280"/>
              <a:gd name="T15" fmla="*/ 80 h 195"/>
              <a:gd name="T16" fmla="*/ 0 w 280"/>
              <a:gd name="T17" fmla="*/ 48 h 195"/>
              <a:gd name="T18" fmla="*/ 0 w 280"/>
              <a:gd name="T19" fmla="*/ 48 h 195"/>
              <a:gd name="T20" fmla="*/ 18 w 280"/>
              <a:gd name="T21" fmla="*/ 41 h 195"/>
              <a:gd name="T22" fmla="*/ 63 w 280"/>
              <a:gd name="T23" fmla="*/ 0 h 195"/>
              <a:gd name="T24" fmla="*/ 63 w 280"/>
              <a:gd name="T25" fmla="*/ 0 h 195"/>
              <a:gd name="T26" fmla="*/ 262 w 280"/>
              <a:gd name="T27" fmla="*/ 55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0" h="195">
                <a:moveTo>
                  <a:pt x="262" y="55"/>
                </a:moveTo>
                <a:lnTo>
                  <a:pt x="280" y="145"/>
                </a:lnTo>
                <a:lnTo>
                  <a:pt x="280" y="145"/>
                </a:lnTo>
                <a:lnTo>
                  <a:pt x="239" y="195"/>
                </a:lnTo>
                <a:lnTo>
                  <a:pt x="239" y="195"/>
                </a:lnTo>
                <a:cubicBezTo>
                  <a:pt x="229" y="195"/>
                  <a:pt x="204" y="178"/>
                  <a:pt x="193" y="173"/>
                </a:cubicBezTo>
                <a:cubicBezTo>
                  <a:pt x="180" y="168"/>
                  <a:pt x="162" y="154"/>
                  <a:pt x="153" y="143"/>
                </a:cubicBezTo>
                <a:cubicBezTo>
                  <a:pt x="131" y="113"/>
                  <a:pt x="91" y="78"/>
                  <a:pt x="49" y="80"/>
                </a:cubicBezTo>
                <a:lnTo>
                  <a:pt x="0" y="48"/>
                </a:lnTo>
                <a:lnTo>
                  <a:pt x="0" y="48"/>
                </a:lnTo>
                <a:cubicBezTo>
                  <a:pt x="6" y="46"/>
                  <a:pt x="12" y="43"/>
                  <a:pt x="18" y="41"/>
                </a:cubicBezTo>
                <a:cubicBezTo>
                  <a:pt x="33" y="30"/>
                  <a:pt x="48" y="15"/>
                  <a:pt x="63" y="0"/>
                </a:cubicBezTo>
                <a:lnTo>
                  <a:pt x="63" y="0"/>
                </a:lnTo>
                <a:lnTo>
                  <a:pt x="262" y="55"/>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89" name="Freeform 63"/>
          <p:cNvSpPr>
            <a:spLocks/>
          </p:cNvSpPr>
          <p:nvPr/>
        </p:nvSpPr>
        <p:spPr bwMode="auto">
          <a:xfrm>
            <a:off x="16016288" y="23914717"/>
            <a:ext cx="134938" cy="68085"/>
          </a:xfrm>
          <a:custGeom>
            <a:avLst/>
            <a:gdLst>
              <a:gd name="T0" fmla="*/ 64 w 375"/>
              <a:gd name="T1" fmla="*/ 191 h 201"/>
              <a:gd name="T2" fmla="*/ 94 w 375"/>
              <a:gd name="T3" fmla="*/ 198 h 201"/>
              <a:gd name="T4" fmla="*/ 142 w 375"/>
              <a:gd name="T5" fmla="*/ 172 h 201"/>
              <a:gd name="T6" fmla="*/ 206 w 375"/>
              <a:gd name="T7" fmla="*/ 150 h 201"/>
              <a:gd name="T8" fmla="*/ 279 w 375"/>
              <a:gd name="T9" fmla="*/ 149 h 201"/>
              <a:gd name="T10" fmla="*/ 336 w 375"/>
              <a:gd name="T11" fmla="*/ 145 h 201"/>
              <a:gd name="T12" fmla="*/ 375 w 375"/>
              <a:gd name="T13" fmla="*/ 84 h 201"/>
              <a:gd name="T14" fmla="*/ 375 w 375"/>
              <a:gd name="T15" fmla="*/ 84 h 201"/>
              <a:gd name="T16" fmla="*/ 269 w 375"/>
              <a:gd name="T17" fmla="*/ 31 h 201"/>
              <a:gd name="T18" fmla="*/ 269 w 375"/>
              <a:gd name="T19" fmla="*/ 31 h 201"/>
              <a:gd name="T20" fmla="*/ 244 w 375"/>
              <a:gd name="T21" fmla="*/ 12 h 201"/>
              <a:gd name="T22" fmla="*/ 196 w 375"/>
              <a:gd name="T23" fmla="*/ 0 h 201"/>
              <a:gd name="T24" fmla="*/ 139 w 375"/>
              <a:gd name="T25" fmla="*/ 10 h 201"/>
              <a:gd name="T26" fmla="*/ 104 w 375"/>
              <a:gd name="T27" fmla="*/ 12 h 201"/>
              <a:gd name="T28" fmla="*/ 104 w 375"/>
              <a:gd name="T29" fmla="*/ 12 h 201"/>
              <a:gd name="T30" fmla="*/ 50 w 375"/>
              <a:gd name="T31" fmla="*/ 25 h 201"/>
              <a:gd name="T32" fmla="*/ 41 w 375"/>
              <a:gd name="T33" fmla="*/ 77 h 201"/>
              <a:gd name="T34" fmla="*/ 21 w 375"/>
              <a:gd name="T35" fmla="*/ 118 h 201"/>
              <a:gd name="T36" fmla="*/ 29 w 375"/>
              <a:gd name="T37" fmla="*/ 155 h 201"/>
              <a:gd name="T38" fmla="*/ 64 w 375"/>
              <a:gd name="T39" fmla="*/ 19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5" h="201">
                <a:moveTo>
                  <a:pt x="64" y="191"/>
                </a:moveTo>
                <a:cubicBezTo>
                  <a:pt x="75" y="194"/>
                  <a:pt x="83" y="201"/>
                  <a:pt x="94" y="198"/>
                </a:cubicBezTo>
                <a:cubicBezTo>
                  <a:pt x="110" y="195"/>
                  <a:pt x="131" y="184"/>
                  <a:pt x="142" y="172"/>
                </a:cubicBezTo>
                <a:cubicBezTo>
                  <a:pt x="160" y="154"/>
                  <a:pt x="180" y="137"/>
                  <a:pt x="206" y="150"/>
                </a:cubicBezTo>
                <a:cubicBezTo>
                  <a:pt x="234" y="163"/>
                  <a:pt x="250" y="149"/>
                  <a:pt x="279" y="149"/>
                </a:cubicBezTo>
                <a:lnTo>
                  <a:pt x="336" y="145"/>
                </a:lnTo>
                <a:lnTo>
                  <a:pt x="375" y="84"/>
                </a:lnTo>
                <a:lnTo>
                  <a:pt x="375" y="84"/>
                </a:lnTo>
                <a:lnTo>
                  <a:pt x="269" y="31"/>
                </a:lnTo>
                <a:lnTo>
                  <a:pt x="269" y="31"/>
                </a:lnTo>
                <a:lnTo>
                  <a:pt x="244" y="12"/>
                </a:lnTo>
                <a:cubicBezTo>
                  <a:pt x="233" y="4"/>
                  <a:pt x="210" y="0"/>
                  <a:pt x="196" y="0"/>
                </a:cubicBezTo>
                <a:cubicBezTo>
                  <a:pt x="177" y="0"/>
                  <a:pt x="158" y="5"/>
                  <a:pt x="139" y="10"/>
                </a:cubicBezTo>
                <a:cubicBezTo>
                  <a:pt x="128" y="12"/>
                  <a:pt x="115" y="10"/>
                  <a:pt x="104" y="12"/>
                </a:cubicBezTo>
                <a:lnTo>
                  <a:pt x="104" y="12"/>
                </a:lnTo>
                <a:cubicBezTo>
                  <a:pt x="92" y="24"/>
                  <a:pt x="66" y="20"/>
                  <a:pt x="50" y="25"/>
                </a:cubicBezTo>
                <a:cubicBezTo>
                  <a:pt x="42" y="27"/>
                  <a:pt x="44" y="67"/>
                  <a:pt x="41" y="77"/>
                </a:cubicBezTo>
                <a:cubicBezTo>
                  <a:pt x="35" y="94"/>
                  <a:pt x="30" y="104"/>
                  <a:pt x="21" y="118"/>
                </a:cubicBezTo>
                <a:cubicBezTo>
                  <a:pt x="5" y="141"/>
                  <a:pt x="0" y="142"/>
                  <a:pt x="29" y="155"/>
                </a:cubicBezTo>
                <a:cubicBezTo>
                  <a:pt x="46" y="163"/>
                  <a:pt x="54" y="176"/>
                  <a:pt x="64" y="19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0" name="Freeform 64"/>
          <p:cNvSpPr>
            <a:spLocks/>
          </p:cNvSpPr>
          <p:nvPr/>
        </p:nvSpPr>
        <p:spPr bwMode="auto">
          <a:xfrm>
            <a:off x="16006763" y="23648431"/>
            <a:ext cx="252413" cy="278390"/>
          </a:xfrm>
          <a:custGeom>
            <a:avLst/>
            <a:gdLst>
              <a:gd name="T0" fmla="*/ 18 w 699"/>
              <a:gd name="T1" fmla="*/ 475 h 807"/>
              <a:gd name="T2" fmla="*/ 33 w 699"/>
              <a:gd name="T3" fmla="*/ 562 h 807"/>
              <a:gd name="T4" fmla="*/ 33 w 699"/>
              <a:gd name="T5" fmla="*/ 562 h 807"/>
              <a:gd name="T6" fmla="*/ 110 w 699"/>
              <a:gd name="T7" fmla="*/ 599 h 807"/>
              <a:gd name="T8" fmla="*/ 171 w 699"/>
              <a:gd name="T9" fmla="*/ 612 h 807"/>
              <a:gd name="T10" fmla="*/ 176 w 699"/>
              <a:gd name="T11" fmla="*/ 631 h 807"/>
              <a:gd name="T12" fmla="*/ 143 w 699"/>
              <a:gd name="T13" fmla="*/ 704 h 807"/>
              <a:gd name="T14" fmla="*/ 131 w 699"/>
              <a:gd name="T15" fmla="*/ 784 h 807"/>
              <a:gd name="T16" fmla="*/ 131 w 699"/>
              <a:gd name="T17" fmla="*/ 784 h 807"/>
              <a:gd name="T18" fmla="*/ 166 w 699"/>
              <a:gd name="T19" fmla="*/ 782 h 807"/>
              <a:gd name="T20" fmla="*/ 223 w 699"/>
              <a:gd name="T21" fmla="*/ 772 h 807"/>
              <a:gd name="T22" fmla="*/ 271 w 699"/>
              <a:gd name="T23" fmla="*/ 784 h 807"/>
              <a:gd name="T24" fmla="*/ 296 w 699"/>
              <a:gd name="T25" fmla="*/ 803 h 807"/>
              <a:gd name="T26" fmla="*/ 296 w 699"/>
              <a:gd name="T27" fmla="*/ 803 h 807"/>
              <a:gd name="T28" fmla="*/ 437 w 699"/>
              <a:gd name="T29" fmla="*/ 776 h 807"/>
              <a:gd name="T30" fmla="*/ 564 w 699"/>
              <a:gd name="T31" fmla="*/ 761 h 807"/>
              <a:gd name="T32" fmla="*/ 615 w 699"/>
              <a:gd name="T33" fmla="*/ 685 h 807"/>
              <a:gd name="T34" fmla="*/ 651 w 699"/>
              <a:gd name="T35" fmla="*/ 657 h 807"/>
              <a:gd name="T36" fmla="*/ 651 w 699"/>
              <a:gd name="T37" fmla="*/ 657 h 807"/>
              <a:gd name="T38" fmla="*/ 586 w 699"/>
              <a:gd name="T39" fmla="*/ 570 h 807"/>
              <a:gd name="T40" fmla="*/ 513 w 699"/>
              <a:gd name="T41" fmla="*/ 480 h 807"/>
              <a:gd name="T42" fmla="*/ 509 w 699"/>
              <a:gd name="T43" fmla="*/ 448 h 807"/>
              <a:gd name="T44" fmla="*/ 588 w 699"/>
              <a:gd name="T45" fmla="*/ 421 h 807"/>
              <a:gd name="T46" fmla="*/ 696 w 699"/>
              <a:gd name="T47" fmla="*/ 391 h 807"/>
              <a:gd name="T48" fmla="*/ 696 w 699"/>
              <a:gd name="T49" fmla="*/ 391 h 807"/>
              <a:gd name="T50" fmla="*/ 687 w 699"/>
              <a:gd name="T51" fmla="*/ 336 h 807"/>
              <a:gd name="T52" fmla="*/ 670 w 699"/>
              <a:gd name="T53" fmla="*/ 276 h 807"/>
              <a:gd name="T54" fmla="*/ 623 w 699"/>
              <a:gd name="T55" fmla="*/ 185 h 807"/>
              <a:gd name="T56" fmla="*/ 627 w 699"/>
              <a:gd name="T57" fmla="*/ 124 h 807"/>
              <a:gd name="T58" fmla="*/ 627 w 699"/>
              <a:gd name="T59" fmla="*/ 124 h 807"/>
              <a:gd name="T60" fmla="*/ 539 w 699"/>
              <a:gd name="T61" fmla="*/ 66 h 807"/>
              <a:gd name="T62" fmla="*/ 471 w 699"/>
              <a:gd name="T63" fmla="*/ 41 h 807"/>
              <a:gd name="T64" fmla="*/ 415 w 699"/>
              <a:gd name="T65" fmla="*/ 79 h 807"/>
              <a:gd name="T66" fmla="*/ 346 w 699"/>
              <a:gd name="T67" fmla="*/ 91 h 807"/>
              <a:gd name="T68" fmla="*/ 308 w 699"/>
              <a:gd name="T69" fmla="*/ 50 h 807"/>
              <a:gd name="T70" fmla="*/ 258 w 699"/>
              <a:gd name="T71" fmla="*/ 39 h 807"/>
              <a:gd name="T72" fmla="*/ 255 w 699"/>
              <a:gd name="T73" fmla="*/ 0 h 807"/>
              <a:gd name="T74" fmla="*/ 255 w 699"/>
              <a:gd name="T75" fmla="*/ 0 h 807"/>
              <a:gd name="T76" fmla="*/ 177 w 699"/>
              <a:gd name="T77" fmla="*/ 3 h 807"/>
              <a:gd name="T78" fmla="*/ 177 w 699"/>
              <a:gd name="T79" fmla="*/ 3 h 807"/>
              <a:gd name="T80" fmla="*/ 193 w 699"/>
              <a:gd name="T81" fmla="*/ 33 h 807"/>
              <a:gd name="T82" fmla="*/ 182 w 699"/>
              <a:gd name="T83" fmla="*/ 71 h 807"/>
              <a:gd name="T84" fmla="*/ 228 w 699"/>
              <a:gd name="T85" fmla="*/ 123 h 807"/>
              <a:gd name="T86" fmla="*/ 179 w 699"/>
              <a:gd name="T87" fmla="*/ 119 h 807"/>
              <a:gd name="T88" fmla="*/ 128 w 699"/>
              <a:gd name="T89" fmla="*/ 134 h 807"/>
              <a:gd name="T90" fmla="*/ 76 w 699"/>
              <a:gd name="T91" fmla="*/ 136 h 807"/>
              <a:gd name="T92" fmla="*/ 76 w 699"/>
              <a:gd name="T93" fmla="*/ 136 h 807"/>
              <a:gd name="T94" fmla="*/ 87 w 699"/>
              <a:gd name="T95" fmla="*/ 188 h 807"/>
              <a:gd name="T96" fmla="*/ 73 w 699"/>
              <a:gd name="T97" fmla="*/ 228 h 807"/>
              <a:gd name="T98" fmla="*/ 70 w 699"/>
              <a:gd name="T99" fmla="*/ 264 h 807"/>
              <a:gd name="T100" fmla="*/ 13 w 699"/>
              <a:gd name="T101" fmla="*/ 356 h 807"/>
              <a:gd name="T102" fmla="*/ 0 w 699"/>
              <a:gd name="T103" fmla="*/ 385 h 807"/>
              <a:gd name="T104" fmla="*/ 0 w 699"/>
              <a:gd name="T105" fmla="*/ 385 h 807"/>
              <a:gd name="T106" fmla="*/ 18 w 699"/>
              <a:gd name="T107" fmla="*/ 475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9" h="807">
                <a:moveTo>
                  <a:pt x="18" y="475"/>
                </a:moveTo>
                <a:lnTo>
                  <a:pt x="33" y="562"/>
                </a:lnTo>
                <a:lnTo>
                  <a:pt x="33" y="562"/>
                </a:lnTo>
                <a:cubicBezTo>
                  <a:pt x="55" y="577"/>
                  <a:pt x="84" y="591"/>
                  <a:pt x="110" y="599"/>
                </a:cubicBezTo>
                <a:cubicBezTo>
                  <a:pt x="131" y="605"/>
                  <a:pt x="150" y="609"/>
                  <a:pt x="171" y="612"/>
                </a:cubicBezTo>
                <a:cubicBezTo>
                  <a:pt x="194" y="615"/>
                  <a:pt x="182" y="614"/>
                  <a:pt x="176" y="631"/>
                </a:cubicBezTo>
                <a:cubicBezTo>
                  <a:pt x="168" y="656"/>
                  <a:pt x="152" y="679"/>
                  <a:pt x="143" y="704"/>
                </a:cubicBezTo>
                <a:cubicBezTo>
                  <a:pt x="134" y="727"/>
                  <a:pt x="131" y="760"/>
                  <a:pt x="131" y="784"/>
                </a:cubicBezTo>
                <a:lnTo>
                  <a:pt x="131" y="784"/>
                </a:lnTo>
                <a:cubicBezTo>
                  <a:pt x="142" y="782"/>
                  <a:pt x="155" y="784"/>
                  <a:pt x="166" y="782"/>
                </a:cubicBezTo>
                <a:cubicBezTo>
                  <a:pt x="185" y="777"/>
                  <a:pt x="204" y="772"/>
                  <a:pt x="223" y="772"/>
                </a:cubicBezTo>
                <a:cubicBezTo>
                  <a:pt x="237" y="772"/>
                  <a:pt x="260" y="776"/>
                  <a:pt x="271" y="784"/>
                </a:cubicBezTo>
                <a:lnTo>
                  <a:pt x="296" y="803"/>
                </a:lnTo>
                <a:lnTo>
                  <a:pt x="296" y="803"/>
                </a:lnTo>
                <a:cubicBezTo>
                  <a:pt x="324" y="786"/>
                  <a:pt x="406" y="761"/>
                  <a:pt x="437" y="776"/>
                </a:cubicBezTo>
                <a:cubicBezTo>
                  <a:pt x="499" y="807"/>
                  <a:pt x="509" y="785"/>
                  <a:pt x="564" y="761"/>
                </a:cubicBezTo>
                <a:cubicBezTo>
                  <a:pt x="589" y="749"/>
                  <a:pt x="598" y="708"/>
                  <a:pt x="615" y="685"/>
                </a:cubicBezTo>
                <a:cubicBezTo>
                  <a:pt x="625" y="672"/>
                  <a:pt x="641" y="671"/>
                  <a:pt x="651" y="657"/>
                </a:cubicBezTo>
                <a:lnTo>
                  <a:pt x="651" y="657"/>
                </a:lnTo>
                <a:cubicBezTo>
                  <a:pt x="628" y="628"/>
                  <a:pt x="616" y="595"/>
                  <a:pt x="586" y="570"/>
                </a:cubicBezTo>
                <a:cubicBezTo>
                  <a:pt x="560" y="548"/>
                  <a:pt x="533" y="508"/>
                  <a:pt x="513" y="480"/>
                </a:cubicBezTo>
                <a:cubicBezTo>
                  <a:pt x="498" y="459"/>
                  <a:pt x="481" y="457"/>
                  <a:pt x="509" y="448"/>
                </a:cubicBezTo>
                <a:lnTo>
                  <a:pt x="588" y="421"/>
                </a:lnTo>
                <a:lnTo>
                  <a:pt x="696" y="391"/>
                </a:lnTo>
                <a:lnTo>
                  <a:pt x="696" y="391"/>
                </a:lnTo>
                <a:cubicBezTo>
                  <a:pt x="699" y="380"/>
                  <a:pt x="689" y="348"/>
                  <a:pt x="687" y="336"/>
                </a:cubicBezTo>
                <a:cubicBezTo>
                  <a:pt x="683" y="316"/>
                  <a:pt x="676" y="296"/>
                  <a:pt x="670" y="276"/>
                </a:cubicBezTo>
                <a:cubicBezTo>
                  <a:pt x="660" y="244"/>
                  <a:pt x="616" y="221"/>
                  <a:pt x="623" y="185"/>
                </a:cubicBezTo>
                <a:lnTo>
                  <a:pt x="627" y="124"/>
                </a:lnTo>
                <a:lnTo>
                  <a:pt x="627" y="124"/>
                </a:lnTo>
                <a:cubicBezTo>
                  <a:pt x="600" y="132"/>
                  <a:pt x="551" y="75"/>
                  <a:pt x="539" y="66"/>
                </a:cubicBezTo>
                <a:cubicBezTo>
                  <a:pt x="506" y="43"/>
                  <a:pt x="471" y="102"/>
                  <a:pt x="471" y="41"/>
                </a:cubicBezTo>
                <a:lnTo>
                  <a:pt x="415" y="79"/>
                </a:lnTo>
                <a:cubicBezTo>
                  <a:pt x="407" y="84"/>
                  <a:pt x="352" y="110"/>
                  <a:pt x="346" y="91"/>
                </a:cubicBezTo>
                <a:cubicBezTo>
                  <a:pt x="323" y="91"/>
                  <a:pt x="318" y="61"/>
                  <a:pt x="308" y="50"/>
                </a:cubicBezTo>
                <a:cubicBezTo>
                  <a:pt x="294" y="32"/>
                  <a:pt x="278" y="44"/>
                  <a:pt x="258" y="39"/>
                </a:cubicBezTo>
                <a:cubicBezTo>
                  <a:pt x="258" y="30"/>
                  <a:pt x="256" y="14"/>
                  <a:pt x="255" y="0"/>
                </a:cubicBezTo>
                <a:lnTo>
                  <a:pt x="255" y="0"/>
                </a:lnTo>
                <a:lnTo>
                  <a:pt x="177" y="3"/>
                </a:lnTo>
                <a:lnTo>
                  <a:pt x="177" y="3"/>
                </a:lnTo>
                <a:cubicBezTo>
                  <a:pt x="182" y="13"/>
                  <a:pt x="189" y="23"/>
                  <a:pt x="193" y="33"/>
                </a:cubicBezTo>
                <a:cubicBezTo>
                  <a:pt x="198" y="46"/>
                  <a:pt x="182" y="58"/>
                  <a:pt x="182" y="71"/>
                </a:cubicBezTo>
                <a:cubicBezTo>
                  <a:pt x="182" y="102"/>
                  <a:pt x="222" y="104"/>
                  <a:pt x="228" y="123"/>
                </a:cubicBezTo>
                <a:cubicBezTo>
                  <a:pt x="211" y="128"/>
                  <a:pt x="196" y="119"/>
                  <a:pt x="179" y="119"/>
                </a:cubicBezTo>
                <a:cubicBezTo>
                  <a:pt x="160" y="119"/>
                  <a:pt x="147" y="139"/>
                  <a:pt x="128" y="134"/>
                </a:cubicBezTo>
                <a:cubicBezTo>
                  <a:pt x="107" y="128"/>
                  <a:pt x="91" y="131"/>
                  <a:pt x="76" y="136"/>
                </a:cubicBezTo>
                <a:lnTo>
                  <a:pt x="76" y="136"/>
                </a:lnTo>
                <a:lnTo>
                  <a:pt x="87" y="188"/>
                </a:lnTo>
                <a:cubicBezTo>
                  <a:pt x="87" y="199"/>
                  <a:pt x="77" y="217"/>
                  <a:pt x="73" y="228"/>
                </a:cubicBezTo>
                <a:cubicBezTo>
                  <a:pt x="69" y="239"/>
                  <a:pt x="70" y="252"/>
                  <a:pt x="70" y="264"/>
                </a:cubicBezTo>
                <a:cubicBezTo>
                  <a:pt x="70" y="304"/>
                  <a:pt x="32" y="326"/>
                  <a:pt x="13" y="356"/>
                </a:cubicBezTo>
                <a:lnTo>
                  <a:pt x="0" y="385"/>
                </a:lnTo>
                <a:lnTo>
                  <a:pt x="0" y="385"/>
                </a:lnTo>
                <a:lnTo>
                  <a:pt x="18" y="475"/>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1" name="Freeform 65"/>
          <p:cNvSpPr>
            <a:spLocks/>
          </p:cNvSpPr>
          <p:nvPr/>
        </p:nvSpPr>
        <p:spPr bwMode="auto">
          <a:xfrm>
            <a:off x="16317913" y="23872353"/>
            <a:ext cx="188913" cy="99857"/>
          </a:xfrm>
          <a:custGeom>
            <a:avLst/>
            <a:gdLst>
              <a:gd name="T0" fmla="*/ 0 w 521"/>
              <a:gd name="T1" fmla="*/ 210 h 289"/>
              <a:gd name="T2" fmla="*/ 10 w 521"/>
              <a:gd name="T3" fmla="*/ 119 h 289"/>
              <a:gd name="T4" fmla="*/ 11 w 521"/>
              <a:gd name="T5" fmla="*/ 116 h 289"/>
              <a:gd name="T6" fmla="*/ 34 w 521"/>
              <a:gd name="T7" fmla="*/ 68 h 289"/>
              <a:gd name="T8" fmla="*/ 32 w 521"/>
              <a:gd name="T9" fmla="*/ 71 h 289"/>
              <a:gd name="T10" fmla="*/ 109 w 521"/>
              <a:gd name="T11" fmla="*/ 90 h 289"/>
              <a:gd name="T12" fmla="*/ 189 w 521"/>
              <a:gd name="T13" fmla="*/ 60 h 289"/>
              <a:gd name="T14" fmla="*/ 315 w 521"/>
              <a:gd name="T15" fmla="*/ 34 h 289"/>
              <a:gd name="T16" fmla="*/ 360 w 521"/>
              <a:gd name="T17" fmla="*/ 0 h 289"/>
              <a:gd name="T18" fmla="*/ 417 w 521"/>
              <a:gd name="T19" fmla="*/ 17 h 289"/>
              <a:gd name="T20" fmla="*/ 458 w 521"/>
              <a:gd name="T21" fmla="*/ 20 h 289"/>
              <a:gd name="T22" fmla="*/ 458 w 521"/>
              <a:gd name="T23" fmla="*/ 20 h 289"/>
              <a:gd name="T24" fmla="*/ 521 w 521"/>
              <a:gd name="T25" fmla="*/ 47 h 289"/>
              <a:gd name="T26" fmla="*/ 521 w 521"/>
              <a:gd name="T27" fmla="*/ 47 h 289"/>
              <a:gd name="T28" fmla="*/ 507 w 521"/>
              <a:gd name="T29" fmla="*/ 93 h 289"/>
              <a:gd name="T30" fmla="*/ 455 w 521"/>
              <a:gd name="T31" fmla="*/ 117 h 289"/>
              <a:gd name="T32" fmla="*/ 424 w 521"/>
              <a:gd name="T33" fmla="*/ 171 h 289"/>
              <a:gd name="T34" fmla="*/ 399 w 521"/>
              <a:gd name="T35" fmla="*/ 217 h 289"/>
              <a:gd name="T36" fmla="*/ 351 w 521"/>
              <a:gd name="T37" fmla="*/ 255 h 289"/>
              <a:gd name="T38" fmla="*/ 351 w 521"/>
              <a:gd name="T39" fmla="*/ 255 h 289"/>
              <a:gd name="T40" fmla="*/ 287 w 521"/>
              <a:gd name="T41" fmla="*/ 251 h 289"/>
              <a:gd name="T42" fmla="*/ 222 w 521"/>
              <a:gd name="T43" fmla="*/ 285 h 289"/>
              <a:gd name="T44" fmla="*/ 222 w 521"/>
              <a:gd name="T45" fmla="*/ 285 h 289"/>
              <a:gd name="T46" fmla="*/ 171 w 521"/>
              <a:gd name="T47" fmla="*/ 289 h 289"/>
              <a:gd name="T48" fmla="*/ 71 w 521"/>
              <a:gd name="T49" fmla="*/ 257 h 289"/>
              <a:gd name="T50" fmla="*/ 0 w 521"/>
              <a:gd name="T51" fmla="*/ 21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21" h="289">
                <a:moveTo>
                  <a:pt x="0" y="210"/>
                </a:moveTo>
                <a:lnTo>
                  <a:pt x="10" y="119"/>
                </a:lnTo>
                <a:lnTo>
                  <a:pt x="11" y="116"/>
                </a:lnTo>
                <a:lnTo>
                  <a:pt x="34" y="68"/>
                </a:lnTo>
                <a:lnTo>
                  <a:pt x="32" y="71"/>
                </a:lnTo>
                <a:cubicBezTo>
                  <a:pt x="69" y="63"/>
                  <a:pt x="76" y="76"/>
                  <a:pt x="109" y="90"/>
                </a:cubicBezTo>
                <a:cubicBezTo>
                  <a:pt x="136" y="102"/>
                  <a:pt x="169" y="75"/>
                  <a:pt x="189" y="60"/>
                </a:cubicBezTo>
                <a:cubicBezTo>
                  <a:pt x="233" y="29"/>
                  <a:pt x="275" y="59"/>
                  <a:pt x="315" y="34"/>
                </a:cubicBezTo>
                <a:cubicBezTo>
                  <a:pt x="328" y="26"/>
                  <a:pt x="342" y="0"/>
                  <a:pt x="360" y="0"/>
                </a:cubicBezTo>
                <a:cubicBezTo>
                  <a:pt x="375" y="0"/>
                  <a:pt x="398" y="15"/>
                  <a:pt x="417" y="17"/>
                </a:cubicBezTo>
                <a:lnTo>
                  <a:pt x="458" y="20"/>
                </a:lnTo>
                <a:lnTo>
                  <a:pt x="458" y="20"/>
                </a:lnTo>
                <a:lnTo>
                  <a:pt x="521" y="47"/>
                </a:lnTo>
                <a:lnTo>
                  <a:pt x="521" y="47"/>
                </a:lnTo>
                <a:lnTo>
                  <a:pt x="507" y="93"/>
                </a:lnTo>
                <a:cubicBezTo>
                  <a:pt x="492" y="107"/>
                  <a:pt x="471" y="104"/>
                  <a:pt x="455" y="117"/>
                </a:cubicBezTo>
                <a:cubicBezTo>
                  <a:pt x="436" y="131"/>
                  <a:pt x="433" y="149"/>
                  <a:pt x="424" y="171"/>
                </a:cubicBezTo>
                <a:cubicBezTo>
                  <a:pt x="419" y="186"/>
                  <a:pt x="411" y="206"/>
                  <a:pt x="399" y="217"/>
                </a:cubicBezTo>
                <a:cubicBezTo>
                  <a:pt x="384" y="232"/>
                  <a:pt x="366" y="240"/>
                  <a:pt x="351" y="255"/>
                </a:cubicBezTo>
                <a:lnTo>
                  <a:pt x="351" y="255"/>
                </a:lnTo>
                <a:cubicBezTo>
                  <a:pt x="330" y="251"/>
                  <a:pt x="309" y="242"/>
                  <a:pt x="287" y="251"/>
                </a:cubicBezTo>
                <a:cubicBezTo>
                  <a:pt x="265" y="260"/>
                  <a:pt x="245" y="278"/>
                  <a:pt x="222" y="285"/>
                </a:cubicBezTo>
                <a:lnTo>
                  <a:pt x="222" y="285"/>
                </a:lnTo>
                <a:lnTo>
                  <a:pt x="171" y="289"/>
                </a:lnTo>
                <a:cubicBezTo>
                  <a:pt x="132" y="283"/>
                  <a:pt x="106" y="273"/>
                  <a:pt x="71" y="257"/>
                </a:cubicBezTo>
                <a:cubicBezTo>
                  <a:pt x="46" y="245"/>
                  <a:pt x="25" y="220"/>
                  <a:pt x="0" y="21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2" name="Freeform 66"/>
          <p:cNvSpPr>
            <a:spLocks/>
          </p:cNvSpPr>
          <p:nvPr/>
        </p:nvSpPr>
        <p:spPr bwMode="auto">
          <a:xfrm>
            <a:off x="16329025" y="23825451"/>
            <a:ext cx="160338" cy="81701"/>
          </a:xfrm>
          <a:custGeom>
            <a:avLst/>
            <a:gdLst>
              <a:gd name="T0" fmla="*/ 114 w 446"/>
              <a:gd name="T1" fmla="*/ 17 h 237"/>
              <a:gd name="T2" fmla="*/ 0 w 446"/>
              <a:gd name="T3" fmla="*/ 143 h 237"/>
              <a:gd name="T4" fmla="*/ 0 w 446"/>
              <a:gd name="T5" fmla="*/ 143 h 237"/>
              <a:gd name="T6" fmla="*/ 3 w 446"/>
              <a:gd name="T7" fmla="*/ 206 h 237"/>
              <a:gd name="T8" fmla="*/ 3 w 446"/>
              <a:gd name="T9" fmla="*/ 206 h 237"/>
              <a:gd name="T10" fmla="*/ 80 w 446"/>
              <a:gd name="T11" fmla="*/ 225 h 237"/>
              <a:gd name="T12" fmla="*/ 160 w 446"/>
              <a:gd name="T13" fmla="*/ 195 h 237"/>
              <a:gd name="T14" fmla="*/ 286 w 446"/>
              <a:gd name="T15" fmla="*/ 169 h 237"/>
              <a:gd name="T16" fmla="*/ 331 w 446"/>
              <a:gd name="T17" fmla="*/ 135 h 237"/>
              <a:gd name="T18" fmla="*/ 388 w 446"/>
              <a:gd name="T19" fmla="*/ 152 h 237"/>
              <a:gd name="T20" fmla="*/ 429 w 446"/>
              <a:gd name="T21" fmla="*/ 155 h 237"/>
              <a:gd name="T22" fmla="*/ 429 w 446"/>
              <a:gd name="T23" fmla="*/ 155 h 237"/>
              <a:gd name="T24" fmla="*/ 446 w 446"/>
              <a:gd name="T25" fmla="*/ 79 h 237"/>
              <a:gd name="T26" fmla="*/ 446 w 446"/>
              <a:gd name="T27" fmla="*/ 79 h 237"/>
              <a:gd name="T28" fmla="*/ 415 w 446"/>
              <a:gd name="T29" fmla="*/ 65 h 237"/>
              <a:gd name="T30" fmla="*/ 315 w 446"/>
              <a:gd name="T31" fmla="*/ 30 h 237"/>
              <a:gd name="T32" fmla="*/ 203 w 446"/>
              <a:gd name="T33" fmla="*/ 58 h 237"/>
              <a:gd name="T34" fmla="*/ 179 w 446"/>
              <a:gd name="T35" fmla="*/ 6 h 237"/>
              <a:gd name="T36" fmla="*/ 114 w 446"/>
              <a:gd name="T37" fmla="*/ 1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6" h="237">
                <a:moveTo>
                  <a:pt x="114" y="17"/>
                </a:moveTo>
                <a:lnTo>
                  <a:pt x="0" y="143"/>
                </a:lnTo>
                <a:lnTo>
                  <a:pt x="0" y="143"/>
                </a:lnTo>
                <a:lnTo>
                  <a:pt x="3" y="206"/>
                </a:lnTo>
                <a:lnTo>
                  <a:pt x="3" y="206"/>
                </a:lnTo>
                <a:cubicBezTo>
                  <a:pt x="40" y="198"/>
                  <a:pt x="47" y="211"/>
                  <a:pt x="80" y="225"/>
                </a:cubicBezTo>
                <a:cubicBezTo>
                  <a:pt x="107" y="237"/>
                  <a:pt x="140" y="210"/>
                  <a:pt x="160" y="195"/>
                </a:cubicBezTo>
                <a:cubicBezTo>
                  <a:pt x="204" y="164"/>
                  <a:pt x="246" y="194"/>
                  <a:pt x="286" y="169"/>
                </a:cubicBezTo>
                <a:cubicBezTo>
                  <a:pt x="299" y="161"/>
                  <a:pt x="313" y="135"/>
                  <a:pt x="331" y="135"/>
                </a:cubicBezTo>
                <a:cubicBezTo>
                  <a:pt x="346" y="135"/>
                  <a:pt x="369" y="150"/>
                  <a:pt x="388" y="152"/>
                </a:cubicBezTo>
                <a:lnTo>
                  <a:pt x="429" y="155"/>
                </a:lnTo>
                <a:lnTo>
                  <a:pt x="429" y="155"/>
                </a:lnTo>
                <a:lnTo>
                  <a:pt x="446" y="79"/>
                </a:lnTo>
                <a:lnTo>
                  <a:pt x="446" y="79"/>
                </a:lnTo>
                <a:lnTo>
                  <a:pt x="415" y="65"/>
                </a:lnTo>
                <a:cubicBezTo>
                  <a:pt x="378" y="56"/>
                  <a:pt x="358" y="30"/>
                  <a:pt x="315" y="30"/>
                </a:cubicBezTo>
                <a:cubicBezTo>
                  <a:pt x="290" y="30"/>
                  <a:pt x="219" y="68"/>
                  <a:pt x="203" y="58"/>
                </a:cubicBezTo>
                <a:cubicBezTo>
                  <a:pt x="185" y="47"/>
                  <a:pt x="190" y="13"/>
                  <a:pt x="179" y="6"/>
                </a:cubicBezTo>
                <a:cubicBezTo>
                  <a:pt x="170" y="0"/>
                  <a:pt x="133" y="21"/>
                  <a:pt x="114" y="17"/>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3" name="Freeform 67"/>
          <p:cNvSpPr>
            <a:spLocks/>
          </p:cNvSpPr>
          <p:nvPr/>
        </p:nvSpPr>
        <p:spPr bwMode="auto">
          <a:xfrm>
            <a:off x="16222663" y="23937412"/>
            <a:ext cx="95250" cy="43877"/>
          </a:xfrm>
          <a:custGeom>
            <a:avLst/>
            <a:gdLst>
              <a:gd name="T0" fmla="*/ 37 w 266"/>
              <a:gd name="T1" fmla="*/ 103 h 126"/>
              <a:gd name="T2" fmla="*/ 0 w 266"/>
              <a:gd name="T3" fmla="*/ 42 h 126"/>
              <a:gd name="T4" fmla="*/ 0 w 266"/>
              <a:gd name="T5" fmla="*/ 42 h 126"/>
              <a:gd name="T6" fmla="*/ 66 w 266"/>
              <a:gd name="T7" fmla="*/ 46 h 126"/>
              <a:gd name="T8" fmla="*/ 160 w 266"/>
              <a:gd name="T9" fmla="*/ 24 h 126"/>
              <a:gd name="T10" fmla="*/ 190 w 266"/>
              <a:gd name="T11" fmla="*/ 6 h 126"/>
              <a:gd name="T12" fmla="*/ 235 w 266"/>
              <a:gd name="T13" fmla="*/ 8 h 126"/>
              <a:gd name="T14" fmla="*/ 266 w 266"/>
              <a:gd name="T15" fmla="*/ 18 h 126"/>
              <a:gd name="T16" fmla="*/ 266 w 266"/>
              <a:gd name="T17" fmla="*/ 18 h 126"/>
              <a:gd name="T18" fmla="*/ 242 w 266"/>
              <a:gd name="T19" fmla="*/ 63 h 126"/>
              <a:gd name="T20" fmla="*/ 224 w 266"/>
              <a:gd name="T21" fmla="*/ 83 h 126"/>
              <a:gd name="T22" fmla="*/ 202 w 266"/>
              <a:gd name="T23" fmla="*/ 102 h 126"/>
              <a:gd name="T24" fmla="*/ 152 w 266"/>
              <a:gd name="T25" fmla="*/ 124 h 126"/>
              <a:gd name="T26" fmla="*/ 121 w 266"/>
              <a:gd name="T27" fmla="*/ 124 h 126"/>
              <a:gd name="T28" fmla="*/ 74 w 266"/>
              <a:gd name="T29" fmla="*/ 120 h 126"/>
              <a:gd name="T30" fmla="*/ 74 w 266"/>
              <a:gd name="T31" fmla="*/ 120 h 126"/>
              <a:gd name="T32" fmla="*/ 37 w 266"/>
              <a:gd name="T33" fmla="*/ 10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6" h="126">
                <a:moveTo>
                  <a:pt x="37" y="103"/>
                </a:moveTo>
                <a:lnTo>
                  <a:pt x="0" y="42"/>
                </a:lnTo>
                <a:lnTo>
                  <a:pt x="0" y="42"/>
                </a:lnTo>
                <a:lnTo>
                  <a:pt x="66" y="46"/>
                </a:lnTo>
                <a:cubicBezTo>
                  <a:pt x="96" y="44"/>
                  <a:pt x="138" y="47"/>
                  <a:pt x="160" y="24"/>
                </a:cubicBezTo>
                <a:cubicBezTo>
                  <a:pt x="170" y="14"/>
                  <a:pt x="177" y="11"/>
                  <a:pt x="190" y="6"/>
                </a:cubicBezTo>
                <a:cubicBezTo>
                  <a:pt x="206" y="0"/>
                  <a:pt x="220" y="8"/>
                  <a:pt x="235" y="8"/>
                </a:cubicBezTo>
                <a:lnTo>
                  <a:pt x="266" y="18"/>
                </a:lnTo>
                <a:lnTo>
                  <a:pt x="266" y="18"/>
                </a:lnTo>
                <a:cubicBezTo>
                  <a:pt x="262" y="32"/>
                  <a:pt x="244" y="51"/>
                  <a:pt x="242" y="63"/>
                </a:cubicBezTo>
                <a:cubicBezTo>
                  <a:pt x="237" y="67"/>
                  <a:pt x="229" y="78"/>
                  <a:pt x="224" y="83"/>
                </a:cubicBezTo>
                <a:cubicBezTo>
                  <a:pt x="218" y="89"/>
                  <a:pt x="209" y="97"/>
                  <a:pt x="202" y="102"/>
                </a:cubicBezTo>
                <a:cubicBezTo>
                  <a:pt x="189" y="111"/>
                  <a:pt x="168" y="122"/>
                  <a:pt x="152" y="124"/>
                </a:cubicBezTo>
                <a:cubicBezTo>
                  <a:pt x="142" y="126"/>
                  <a:pt x="131" y="121"/>
                  <a:pt x="121" y="124"/>
                </a:cubicBezTo>
                <a:lnTo>
                  <a:pt x="74" y="120"/>
                </a:lnTo>
                <a:lnTo>
                  <a:pt x="74" y="120"/>
                </a:lnTo>
                <a:cubicBezTo>
                  <a:pt x="65" y="111"/>
                  <a:pt x="49" y="104"/>
                  <a:pt x="37" y="103"/>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4" name="Freeform 68"/>
          <p:cNvSpPr>
            <a:spLocks/>
          </p:cNvSpPr>
          <p:nvPr/>
        </p:nvSpPr>
        <p:spPr bwMode="auto">
          <a:xfrm>
            <a:off x="16113125" y="23854197"/>
            <a:ext cx="217488" cy="99857"/>
          </a:xfrm>
          <a:custGeom>
            <a:avLst/>
            <a:gdLst>
              <a:gd name="T0" fmla="*/ 106 w 601"/>
              <a:gd name="T1" fmla="*/ 256 h 289"/>
              <a:gd name="T2" fmla="*/ 164 w 601"/>
              <a:gd name="T3" fmla="*/ 237 h 289"/>
              <a:gd name="T4" fmla="*/ 204 w 601"/>
              <a:gd name="T5" fmla="*/ 236 h 289"/>
              <a:gd name="T6" fmla="*/ 255 w 601"/>
              <a:gd name="T7" fmla="*/ 242 h 289"/>
              <a:gd name="T8" fmla="*/ 301 w 601"/>
              <a:gd name="T9" fmla="*/ 284 h 289"/>
              <a:gd name="T10" fmla="*/ 301 w 601"/>
              <a:gd name="T11" fmla="*/ 284 h 289"/>
              <a:gd name="T12" fmla="*/ 367 w 601"/>
              <a:gd name="T13" fmla="*/ 288 h 289"/>
              <a:gd name="T14" fmla="*/ 461 w 601"/>
              <a:gd name="T15" fmla="*/ 266 h 289"/>
              <a:gd name="T16" fmla="*/ 491 w 601"/>
              <a:gd name="T17" fmla="*/ 248 h 289"/>
              <a:gd name="T18" fmla="*/ 536 w 601"/>
              <a:gd name="T19" fmla="*/ 250 h 289"/>
              <a:gd name="T20" fmla="*/ 567 w 601"/>
              <a:gd name="T21" fmla="*/ 260 h 289"/>
              <a:gd name="T22" fmla="*/ 567 w 601"/>
              <a:gd name="T23" fmla="*/ 260 h 289"/>
              <a:gd name="T24" fmla="*/ 577 w 601"/>
              <a:gd name="T25" fmla="*/ 169 h 289"/>
              <a:gd name="T26" fmla="*/ 578 w 601"/>
              <a:gd name="T27" fmla="*/ 166 h 289"/>
              <a:gd name="T28" fmla="*/ 601 w 601"/>
              <a:gd name="T29" fmla="*/ 118 h 289"/>
              <a:gd name="T30" fmla="*/ 599 w 601"/>
              <a:gd name="T31" fmla="*/ 121 h 289"/>
              <a:gd name="T32" fmla="*/ 596 w 601"/>
              <a:gd name="T33" fmla="*/ 58 h 289"/>
              <a:gd name="T34" fmla="*/ 596 w 601"/>
              <a:gd name="T35" fmla="*/ 58 h 289"/>
              <a:gd name="T36" fmla="*/ 562 w 601"/>
              <a:gd name="T37" fmla="*/ 47 h 289"/>
              <a:gd name="T38" fmla="*/ 475 w 601"/>
              <a:gd name="T39" fmla="*/ 4 h 289"/>
              <a:gd name="T40" fmla="*/ 396 w 601"/>
              <a:gd name="T41" fmla="*/ 36 h 289"/>
              <a:gd name="T42" fmla="*/ 355 w 601"/>
              <a:gd name="T43" fmla="*/ 57 h 289"/>
              <a:gd name="T44" fmla="*/ 355 w 601"/>
              <a:gd name="T45" fmla="*/ 57 h 289"/>
              <a:gd name="T46" fmla="*/ 319 w 601"/>
              <a:gd name="T47" fmla="*/ 85 h 289"/>
              <a:gd name="T48" fmla="*/ 268 w 601"/>
              <a:gd name="T49" fmla="*/ 161 h 289"/>
              <a:gd name="T50" fmla="*/ 141 w 601"/>
              <a:gd name="T51" fmla="*/ 176 h 289"/>
              <a:gd name="T52" fmla="*/ 0 w 601"/>
              <a:gd name="T53" fmla="*/ 203 h 289"/>
              <a:gd name="T54" fmla="*/ 0 w 601"/>
              <a:gd name="T55" fmla="*/ 203 h 289"/>
              <a:gd name="T56" fmla="*/ 106 w 601"/>
              <a:gd name="T57" fmla="*/ 25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01" h="289">
                <a:moveTo>
                  <a:pt x="106" y="256"/>
                </a:moveTo>
                <a:cubicBezTo>
                  <a:pt x="127" y="253"/>
                  <a:pt x="144" y="241"/>
                  <a:pt x="164" y="237"/>
                </a:cubicBezTo>
                <a:cubicBezTo>
                  <a:pt x="178" y="234"/>
                  <a:pt x="191" y="239"/>
                  <a:pt x="204" y="236"/>
                </a:cubicBezTo>
                <a:cubicBezTo>
                  <a:pt x="229" y="230"/>
                  <a:pt x="233" y="231"/>
                  <a:pt x="255" y="242"/>
                </a:cubicBezTo>
                <a:cubicBezTo>
                  <a:pt x="273" y="251"/>
                  <a:pt x="283" y="273"/>
                  <a:pt x="301" y="284"/>
                </a:cubicBezTo>
                <a:lnTo>
                  <a:pt x="301" y="284"/>
                </a:lnTo>
                <a:lnTo>
                  <a:pt x="367" y="288"/>
                </a:lnTo>
                <a:cubicBezTo>
                  <a:pt x="397" y="286"/>
                  <a:pt x="439" y="289"/>
                  <a:pt x="461" y="266"/>
                </a:cubicBezTo>
                <a:cubicBezTo>
                  <a:pt x="471" y="256"/>
                  <a:pt x="478" y="253"/>
                  <a:pt x="491" y="248"/>
                </a:cubicBezTo>
                <a:cubicBezTo>
                  <a:pt x="507" y="242"/>
                  <a:pt x="521" y="250"/>
                  <a:pt x="536" y="250"/>
                </a:cubicBezTo>
                <a:lnTo>
                  <a:pt x="567" y="260"/>
                </a:lnTo>
                <a:lnTo>
                  <a:pt x="567" y="260"/>
                </a:lnTo>
                <a:lnTo>
                  <a:pt x="577" y="169"/>
                </a:lnTo>
                <a:lnTo>
                  <a:pt x="578" y="166"/>
                </a:lnTo>
                <a:lnTo>
                  <a:pt x="601" y="118"/>
                </a:lnTo>
                <a:lnTo>
                  <a:pt x="599" y="121"/>
                </a:lnTo>
                <a:lnTo>
                  <a:pt x="596" y="58"/>
                </a:lnTo>
                <a:lnTo>
                  <a:pt x="596" y="58"/>
                </a:lnTo>
                <a:lnTo>
                  <a:pt x="562" y="47"/>
                </a:lnTo>
                <a:cubicBezTo>
                  <a:pt x="532" y="35"/>
                  <a:pt x="507" y="8"/>
                  <a:pt x="475" y="4"/>
                </a:cubicBezTo>
                <a:cubicBezTo>
                  <a:pt x="450" y="0"/>
                  <a:pt x="415" y="18"/>
                  <a:pt x="396" y="36"/>
                </a:cubicBezTo>
                <a:cubicBezTo>
                  <a:pt x="387" y="45"/>
                  <a:pt x="369" y="59"/>
                  <a:pt x="355" y="57"/>
                </a:cubicBezTo>
                <a:lnTo>
                  <a:pt x="355" y="57"/>
                </a:lnTo>
                <a:cubicBezTo>
                  <a:pt x="345" y="71"/>
                  <a:pt x="329" y="72"/>
                  <a:pt x="319" y="85"/>
                </a:cubicBezTo>
                <a:cubicBezTo>
                  <a:pt x="302" y="108"/>
                  <a:pt x="293" y="149"/>
                  <a:pt x="268" y="161"/>
                </a:cubicBezTo>
                <a:cubicBezTo>
                  <a:pt x="213" y="185"/>
                  <a:pt x="203" y="207"/>
                  <a:pt x="141" y="176"/>
                </a:cubicBezTo>
                <a:cubicBezTo>
                  <a:pt x="110" y="161"/>
                  <a:pt x="28" y="186"/>
                  <a:pt x="0" y="203"/>
                </a:cubicBezTo>
                <a:lnTo>
                  <a:pt x="0" y="203"/>
                </a:lnTo>
                <a:lnTo>
                  <a:pt x="106" y="256"/>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5" name="Freeform 69"/>
          <p:cNvSpPr>
            <a:spLocks/>
          </p:cNvSpPr>
          <p:nvPr/>
        </p:nvSpPr>
        <p:spPr bwMode="auto">
          <a:xfrm>
            <a:off x="16325850" y="23988854"/>
            <a:ext cx="84138" cy="90779"/>
          </a:xfrm>
          <a:custGeom>
            <a:avLst/>
            <a:gdLst>
              <a:gd name="T0" fmla="*/ 142 w 232"/>
              <a:gd name="T1" fmla="*/ 261 h 261"/>
              <a:gd name="T2" fmla="*/ 113 w 232"/>
              <a:gd name="T3" fmla="*/ 201 h 261"/>
              <a:gd name="T4" fmla="*/ 0 w 232"/>
              <a:gd name="T5" fmla="*/ 51 h 261"/>
              <a:gd name="T6" fmla="*/ 43 w 232"/>
              <a:gd name="T7" fmla="*/ 53 h 261"/>
              <a:gd name="T8" fmla="*/ 140 w 232"/>
              <a:gd name="T9" fmla="*/ 48 h 261"/>
              <a:gd name="T10" fmla="*/ 182 w 232"/>
              <a:gd name="T11" fmla="*/ 24 h 261"/>
              <a:gd name="T12" fmla="*/ 215 w 232"/>
              <a:gd name="T13" fmla="*/ 0 h 261"/>
              <a:gd name="T14" fmla="*/ 215 w 232"/>
              <a:gd name="T15" fmla="*/ 0 h 261"/>
              <a:gd name="T16" fmla="*/ 226 w 232"/>
              <a:gd name="T17" fmla="*/ 48 h 261"/>
              <a:gd name="T18" fmla="*/ 232 w 232"/>
              <a:gd name="T19" fmla="*/ 169 h 261"/>
              <a:gd name="T20" fmla="*/ 232 w 232"/>
              <a:gd name="T21" fmla="*/ 169 h 261"/>
              <a:gd name="T22" fmla="*/ 216 w 232"/>
              <a:gd name="T23" fmla="*/ 225 h 261"/>
              <a:gd name="T24" fmla="*/ 142 w 232"/>
              <a:gd name="T25" fmla="*/ 26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2" h="261">
                <a:moveTo>
                  <a:pt x="142" y="261"/>
                </a:moveTo>
                <a:lnTo>
                  <a:pt x="113" y="201"/>
                </a:lnTo>
                <a:cubicBezTo>
                  <a:pt x="79" y="167"/>
                  <a:pt x="0" y="106"/>
                  <a:pt x="0" y="51"/>
                </a:cubicBezTo>
                <a:cubicBezTo>
                  <a:pt x="15" y="48"/>
                  <a:pt x="28" y="51"/>
                  <a:pt x="43" y="53"/>
                </a:cubicBezTo>
                <a:cubicBezTo>
                  <a:pt x="71" y="58"/>
                  <a:pt x="114" y="58"/>
                  <a:pt x="140" y="48"/>
                </a:cubicBezTo>
                <a:cubicBezTo>
                  <a:pt x="154" y="42"/>
                  <a:pt x="170" y="33"/>
                  <a:pt x="182" y="24"/>
                </a:cubicBezTo>
                <a:cubicBezTo>
                  <a:pt x="190" y="18"/>
                  <a:pt x="205" y="2"/>
                  <a:pt x="215" y="0"/>
                </a:cubicBezTo>
                <a:lnTo>
                  <a:pt x="215" y="0"/>
                </a:lnTo>
                <a:lnTo>
                  <a:pt x="226" y="48"/>
                </a:lnTo>
                <a:lnTo>
                  <a:pt x="232" y="169"/>
                </a:lnTo>
                <a:lnTo>
                  <a:pt x="232" y="169"/>
                </a:lnTo>
                <a:lnTo>
                  <a:pt x="216" y="225"/>
                </a:lnTo>
                <a:lnTo>
                  <a:pt x="142" y="261"/>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6" name="Freeform 70"/>
          <p:cNvSpPr>
            <a:spLocks/>
          </p:cNvSpPr>
          <p:nvPr/>
        </p:nvSpPr>
        <p:spPr bwMode="auto">
          <a:xfrm>
            <a:off x="16238538" y="23944977"/>
            <a:ext cx="165100" cy="134656"/>
          </a:xfrm>
          <a:custGeom>
            <a:avLst/>
            <a:gdLst>
              <a:gd name="T0" fmla="*/ 458 w 458"/>
              <a:gd name="T1" fmla="*/ 131 h 392"/>
              <a:gd name="T2" fmla="*/ 442 w 458"/>
              <a:gd name="T3" fmla="*/ 75 h 392"/>
              <a:gd name="T4" fmla="*/ 442 w 458"/>
              <a:gd name="T5" fmla="*/ 75 h 392"/>
              <a:gd name="T6" fmla="*/ 391 w 458"/>
              <a:gd name="T7" fmla="*/ 79 h 392"/>
              <a:gd name="T8" fmla="*/ 291 w 458"/>
              <a:gd name="T9" fmla="*/ 47 h 392"/>
              <a:gd name="T10" fmla="*/ 220 w 458"/>
              <a:gd name="T11" fmla="*/ 0 h 392"/>
              <a:gd name="T12" fmla="*/ 220 w 458"/>
              <a:gd name="T13" fmla="*/ 0 h 392"/>
              <a:gd name="T14" fmla="*/ 196 w 458"/>
              <a:gd name="T15" fmla="*/ 45 h 392"/>
              <a:gd name="T16" fmla="*/ 178 w 458"/>
              <a:gd name="T17" fmla="*/ 65 h 392"/>
              <a:gd name="T18" fmla="*/ 156 w 458"/>
              <a:gd name="T19" fmla="*/ 84 h 392"/>
              <a:gd name="T20" fmla="*/ 106 w 458"/>
              <a:gd name="T21" fmla="*/ 106 h 392"/>
              <a:gd name="T22" fmla="*/ 75 w 458"/>
              <a:gd name="T23" fmla="*/ 106 h 392"/>
              <a:gd name="T24" fmla="*/ 28 w 458"/>
              <a:gd name="T25" fmla="*/ 102 h 392"/>
              <a:gd name="T26" fmla="*/ 28 w 458"/>
              <a:gd name="T27" fmla="*/ 102 h 392"/>
              <a:gd name="T28" fmla="*/ 24 w 458"/>
              <a:gd name="T29" fmla="*/ 134 h 392"/>
              <a:gd name="T30" fmla="*/ 39 w 458"/>
              <a:gd name="T31" fmla="*/ 174 h 392"/>
              <a:gd name="T32" fmla="*/ 81 w 458"/>
              <a:gd name="T33" fmla="*/ 191 h 392"/>
              <a:gd name="T34" fmla="*/ 128 w 458"/>
              <a:gd name="T35" fmla="*/ 160 h 392"/>
              <a:gd name="T36" fmla="*/ 156 w 458"/>
              <a:gd name="T37" fmla="*/ 227 h 392"/>
              <a:gd name="T38" fmla="*/ 158 w 458"/>
              <a:gd name="T39" fmla="*/ 229 h 392"/>
              <a:gd name="T40" fmla="*/ 186 w 458"/>
              <a:gd name="T41" fmla="*/ 241 h 392"/>
              <a:gd name="T42" fmla="*/ 179 w 458"/>
              <a:gd name="T43" fmla="*/ 280 h 392"/>
              <a:gd name="T44" fmla="*/ 195 w 458"/>
              <a:gd name="T45" fmla="*/ 311 h 392"/>
              <a:gd name="T46" fmla="*/ 225 w 458"/>
              <a:gd name="T47" fmla="*/ 336 h 392"/>
              <a:gd name="T48" fmla="*/ 313 w 458"/>
              <a:gd name="T49" fmla="*/ 352 h 392"/>
              <a:gd name="T50" fmla="*/ 385 w 458"/>
              <a:gd name="T51" fmla="*/ 392 h 392"/>
              <a:gd name="T52" fmla="*/ 385 w 458"/>
              <a:gd name="T53" fmla="*/ 392 h 392"/>
              <a:gd name="T54" fmla="*/ 356 w 458"/>
              <a:gd name="T55" fmla="*/ 332 h 392"/>
              <a:gd name="T56" fmla="*/ 243 w 458"/>
              <a:gd name="T57" fmla="*/ 182 h 392"/>
              <a:gd name="T58" fmla="*/ 286 w 458"/>
              <a:gd name="T59" fmla="*/ 184 h 392"/>
              <a:gd name="T60" fmla="*/ 383 w 458"/>
              <a:gd name="T61" fmla="*/ 179 h 392"/>
              <a:gd name="T62" fmla="*/ 425 w 458"/>
              <a:gd name="T63" fmla="*/ 155 h 392"/>
              <a:gd name="T64" fmla="*/ 458 w 458"/>
              <a:gd name="T65" fmla="*/ 131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58" h="392">
                <a:moveTo>
                  <a:pt x="458" y="131"/>
                </a:moveTo>
                <a:lnTo>
                  <a:pt x="442" y="75"/>
                </a:lnTo>
                <a:lnTo>
                  <a:pt x="442" y="75"/>
                </a:lnTo>
                <a:lnTo>
                  <a:pt x="391" y="79"/>
                </a:lnTo>
                <a:cubicBezTo>
                  <a:pt x="352" y="73"/>
                  <a:pt x="326" y="63"/>
                  <a:pt x="291" y="47"/>
                </a:cubicBezTo>
                <a:cubicBezTo>
                  <a:pt x="266" y="35"/>
                  <a:pt x="245" y="10"/>
                  <a:pt x="220" y="0"/>
                </a:cubicBezTo>
                <a:lnTo>
                  <a:pt x="220" y="0"/>
                </a:lnTo>
                <a:cubicBezTo>
                  <a:pt x="216" y="14"/>
                  <a:pt x="198" y="33"/>
                  <a:pt x="196" y="45"/>
                </a:cubicBezTo>
                <a:cubicBezTo>
                  <a:pt x="191" y="49"/>
                  <a:pt x="183" y="60"/>
                  <a:pt x="178" y="65"/>
                </a:cubicBezTo>
                <a:cubicBezTo>
                  <a:pt x="172" y="71"/>
                  <a:pt x="163" y="79"/>
                  <a:pt x="156" y="84"/>
                </a:cubicBezTo>
                <a:cubicBezTo>
                  <a:pt x="143" y="93"/>
                  <a:pt x="122" y="104"/>
                  <a:pt x="106" y="106"/>
                </a:cubicBezTo>
                <a:cubicBezTo>
                  <a:pt x="96" y="108"/>
                  <a:pt x="85" y="103"/>
                  <a:pt x="75" y="106"/>
                </a:cubicBezTo>
                <a:lnTo>
                  <a:pt x="28" y="102"/>
                </a:lnTo>
                <a:lnTo>
                  <a:pt x="28" y="102"/>
                </a:lnTo>
                <a:cubicBezTo>
                  <a:pt x="38" y="112"/>
                  <a:pt x="40" y="124"/>
                  <a:pt x="24" y="134"/>
                </a:cubicBezTo>
                <a:cubicBezTo>
                  <a:pt x="0" y="148"/>
                  <a:pt x="24" y="164"/>
                  <a:pt x="39" y="174"/>
                </a:cubicBezTo>
                <a:cubicBezTo>
                  <a:pt x="49" y="182"/>
                  <a:pt x="72" y="236"/>
                  <a:pt x="81" y="191"/>
                </a:cubicBezTo>
                <a:cubicBezTo>
                  <a:pt x="61" y="198"/>
                  <a:pt x="115" y="108"/>
                  <a:pt x="128" y="160"/>
                </a:cubicBezTo>
                <a:cubicBezTo>
                  <a:pt x="153" y="166"/>
                  <a:pt x="152" y="209"/>
                  <a:pt x="156" y="227"/>
                </a:cubicBezTo>
                <a:cubicBezTo>
                  <a:pt x="158" y="228"/>
                  <a:pt x="157" y="227"/>
                  <a:pt x="158" y="229"/>
                </a:cubicBezTo>
                <a:cubicBezTo>
                  <a:pt x="169" y="231"/>
                  <a:pt x="177" y="239"/>
                  <a:pt x="186" y="241"/>
                </a:cubicBezTo>
                <a:cubicBezTo>
                  <a:pt x="190" y="259"/>
                  <a:pt x="187" y="262"/>
                  <a:pt x="179" y="280"/>
                </a:cubicBezTo>
                <a:cubicBezTo>
                  <a:pt x="174" y="292"/>
                  <a:pt x="195" y="303"/>
                  <a:pt x="195" y="311"/>
                </a:cubicBezTo>
                <a:cubicBezTo>
                  <a:pt x="206" y="314"/>
                  <a:pt x="214" y="334"/>
                  <a:pt x="225" y="336"/>
                </a:cubicBezTo>
                <a:cubicBezTo>
                  <a:pt x="230" y="353"/>
                  <a:pt x="297" y="351"/>
                  <a:pt x="313" y="352"/>
                </a:cubicBezTo>
                <a:cubicBezTo>
                  <a:pt x="332" y="354"/>
                  <a:pt x="372" y="379"/>
                  <a:pt x="385" y="392"/>
                </a:cubicBezTo>
                <a:lnTo>
                  <a:pt x="385" y="392"/>
                </a:lnTo>
                <a:lnTo>
                  <a:pt x="356" y="332"/>
                </a:lnTo>
                <a:cubicBezTo>
                  <a:pt x="322" y="298"/>
                  <a:pt x="243" y="237"/>
                  <a:pt x="243" y="182"/>
                </a:cubicBezTo>
                <a:cubicBezTo>
                  <a:pt x="258" y="179"/>
                  <a:pt x="271" y="182"/>
                  <a:pt x="286" y="184"/>
                </a:cubicBezTo>
                <a:cubicBezTo>
                  <a:pt x="314" y="189"/>
                  <a:pt x="357" y="189"/>
                  <a:pt x="383" y="179"/>
                </a:cubicBezTo>
                <a:cubicBezTo>
                  <a:pt x="397" y="173"/>
                  <a:pt x="413" y="164"/>
                  <a:pt x="425" y="155"/>
                </a:cubicBezTo>
                <a:cubicBezTo>
                  <a:pt x="433" y="149"/>
                  <a:pt x="448" y="133"/>
                  <a:pt x="458" y="13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7" name="Freeform 71"/>
          <p:cNvSpPr>
            <a:spLocks/>
          </p:cNvSpPr>
          <p:nvPr/>
        </p:nvSpPr>
        <p:spPr bwMode="auto">
          <a:xfrm>
            <a:off x="16516350" y="24019113"/>
            <a:ext cx="187325" cy="124065"/>
          </a:xfrm>
          <a:custGeom>
            <a:avLst/>
            <a:gdLst>
              <a:gd name="T0" fmla="*/ 110 w 520"/>
              <a:gd name="T1" fmla="*/ 358 h 358"/>
              <a:gd name="T2" fmla="*/ 173 w 520"/>
              <a:gd name="T3" fmla="*/ 338 h 358"/>
              <a:gd name="T4" fmla="*/ 221 w 520"/>
              <a:gd name="T5" fmla="*/ 337 h 358"/>
              <a:gd name="T6" fmla="*/ 307 w 520"/>
              <a:gd name="T7" fmla="*/ 351 h 358"/>
              <a:gd name="T8" fmla="*/ 368 w 520"/>
              <a:gd name="T9" fmla="*/ 316 h 358"/>
              <a:gd name="T10" fmla="*/ 396 w 520"/>
              <a:gd name="T11" fmla="*/ 311 h 358"/>
              <a:gd name="T12" fmla="*/ 396 w 520"/>
              <a:gd name="T13" fmla="*/ 311 h 358"/>
              <a:gd name="T14" fmla="*/ 435 w 520"/>
              <a:gd name="T15" fmla="*/ 280 h 358"/>
              <a:gd name="T16" fmla="*/ 476 w 520"/>
              <a:gd name="T17" fmla="*/ 287 h 358"/>
              <a:gd name="T18" fmla="*/ 520 w 520"/>
              <a:gd name="T19" fmla="*/ 295 h 358"/>
              <a:gd name="T20" fmla="*/ 520 w 520"/>
              <a:gd name="T21" fmla="*/ 295 h 358"/>
              <a:gd name="T22" fmla="*/ 467 w 520"/>
              <a:gd name="T23" fmla="*/ 220 h 358"/>
              <a:gd name="T24" fmla="*/ 475 w 520"/>
              <a:gd name="T25" fmla="*/ 212 h 358"/>
              <a:gd name="T26" fmla="*/ 482 w 520"/>
              <a:gd name="T27" fmla="*/ 204 h 358"/>
              <a:gd name="T28" fmla="*/ 482 w 520"/>
              <a:gd name="T29" fmla="*/ 182 h 358"/>
              <a:gd name="T30" fmla="*/ 491 w 520"/>
              <a:gd name="T31" fmla="*/ 160 h 358"/>
              <a:gd name="T32" fmla="*/ 517 w 520"/>
              <a:gd name="T33" fmla="*/ 80 h 358"/>
              <a:gd name="T34" fmla="*/ 517 w 520"/>
              <a:gd name="T35" fmla="*/ 80 h 358"/>
              <a:gd name="T36" fmla="*/ 438 w 520"/>
              <a:gd name="T37" fmla="*/ 52 h 358"/>
              <a:gd name="T38" fmla="*/ 416 w 520"/>
              <a:gd name="T39" fmla="*/ 41 h 358"/>
              <a:gd name="T40" fmla="*/ 346 w 520"/>
              <a:gd name="T41" fmla="*/ 67 h 358"/>
              <a:gd name="T42" fmla="*/ 284 w 520"/>
              <a:gd name="T43" fmla="*/ 73 h 358"/>
              <a:gd name="T44" fmla="*/ 247 w 520"/>
              <a:gd name="T45" fmla="*/ 84 h 358"/>
              <a:gd name="T46" fmla="*/ 186 w 520"/>
              <a:gd name="T47" fmla="*/ 69 h 358"/>
              <a:gd name="T48" fmla="*/ 96 w 520"/>
              <a:gd name="T49" fmla="*/ 87 h 358"/>
              <a:gd name="T50" fmla="*/ 37 w 520"/>
              <a:gd name="T51" fmla="*/ 35 h 358"/>
              <a:gd name="T52" fmla="*/ 9 w 520"/>
              <a:gd name="T53" fmla="*/ 0 h 358"/>
              <a:gd name="T54" fmla="*/ 9 w 520"/>
              <a:gd name="T55" fmla="*/ 0 h 358"/>
              <a:gd name="T56" fmla="*/ 0 w 520"/>
              <a:gd name="T57" fmla="*/ 69 h 358"/>
              <a:gd name="T58" fmla="*/ 20 w 520"/>
              <a:gd name="T59" fmla="*/ 120 h 358"/>
              <a:gd name="T60" fmla="*/ 55 w 520"/>
              <a:gd name="T61" fmla="*/ 142 h 358"/>
              <a:gd name="T62" fmla="*/ 61 w 520"/>
              <a:gd name="T63" fmla="*/ 148 h 358"/>
              <a:gd name="T64" fmla="*/ 60 w 520"/>
              <a:gd name="T65" fmla="*/ 201 h 358"/>
              <a:gd name="T66" fmla="*/ 41 w 520"/>
              <a:gd name="T67" fmla="*/ 234 h 358"/>
              <a:gd name="T68" fmla="*/ 41 w 520"/>
              <a:gd name="T69" fmla="*/ 234 h 358"/>
              <a:gd name="T70" fmla="*/ 110 w 520"/>
              <a:gd name="T71" fmla="*/ 358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0" h="358">
                <a:moveTo>
                  <a:pt x="110" y="358"/>
                </a:moveTo>
                <a:cubicBezTo>
                  <a:pt x="137" y="355"/>
                  <a:pt x="149" y="350"/>
                  <a:pt x="173" y="338"/>
                </a:cubicBezTo>
                <a:cubicBezTo>
                  <a:pt x="191" y="329"/>
                  <a:pt x="204" y="329"/>
                  <a:pt x="221" y="337"/>
                </a:cubicBezTo>
                <a:cubicBezTo>
                  <a:pt x="242" y="348"/>
                  <a:pt x="283" y="348"/>
                  <a:pt x="307" y="351"/>
                </a:cubicBezTo>
                <a:cubicBezTo>
                  <a:pt x="347" y="355"/>
                  <a:pt x="344" y="335"/>
                  <a:pt x="368" y="316"/>
                </a:cubicBezTo>
                <a:lnTo>
                  <a:pt x="396" y="311"/>
                </a:lnTo>
                <a:lnTo>
                  <a:pt x="396" y="311"/>
                </a:lnTo>
                <a:lnTo>
                  <a:pt x="435" y="280"/>
                </a:lnTo>
                <a:lnTo>
                  <a:pt x="476" y="287"/>
                </a:lnTo>
                <a:lnTo>
                  <a:pt x="520" y="295"/>
                </a:lnTo>
                <a:lnTo>
                  <a:pt x="520" y="295"/>
                </a:lnTo>
                <a:cubicBezTo>
                  <a:pt x="490" y="269"/>
                  <a:pt x="465" y="239"/>
                  <a:pt x="467" y="220"/>
                </a:cubicBezTo>
                <a:cubicBezTo>
                  <a:pt x="470" y="218"/>
                  <a:pt x="472" y="214"/>
                  <a:pt x="475" y="212"/>
                </a:cubicBezTo>
                <a:cubicBezTo>
                  <a:pt x="478" y="210"/>
                  <a:pt x="482" y="208"/>
                  <a:pt x="482" y="204"/>
                </a:cubicBezTo>
                <a:cubicBezTo>
                  <a:pt x="483" y="197"/>
                  <a:pt x="482" y="189"/>
                  <a:pt x="482" y="182"/>
                </a:cubicBezTo>
                <a:cubicBezTo>
                  <a:pt x="482" y="175"/>
                  <a:pt x="488" y="166"/>
                  <a:pt x="491" y="160"/>
                </a:cubicBezTo>
                <a:cubicBezTo>
                  <a:pt x="508" y="151"/>
                  <a:pt x="514" y="117"/>
                  <a:pt x="517" y="80"/>
                </a:cubicBezTo>
                <a:lnTo>
                  <a:pt x="517" y="80"/>
                </a:lnTo>
                <a:cubicBezTo>
                  <a:pt x="496" y="71"/>
                  <a:pt x="458" y="61"/>
                  <a:pt x="438" y="52"/>
                </a:cubicBezTo>
                <a:cubicBezTo>
                  <a:pt x="430" y="49"/>
                  <a:pt x="425" y="42"/>
                  <a:pt x="416" y="41"/>
                </a:cubicBezTo>
                <a:cubicBezTo>
                  <a:pt x="380" y="24"/>
                  <a:pt x="367" y="45"/>
                  <a:pt x="346" y="67"/>
                </a:cubicBezTo>
                <a:cubicBezTo>
                  <a:pt x="326" y="87"/>
                  <a:pt x="306" y="58"/>
                  <a:pt x="284" y="73"/>
                </a:cubicBezTo>
                <a:cubicBezTo>
                  <a:pt x="269" y="84"/>
                  <a:pt x="269" y="94"/>
                  <a:pt x="247" y="84"/>
                </a:cubicBezTo>
                <a:cubicBezTo>
                  <a:pt x="225" y="74"/>
                  <a:pt x="211" y="69"/>
                  <a:pt x="186" y="69"/>
                </a:cubicBezTo>
                <a:cubicBezTo>
                  <a:pt x="155" y="69"/>
                  <a:pt x="127" y="87"/>
                  <a:pt x="96" y="87"/>
                </a:cubicBezTo>
                <a:cubicBezTo>
                  <a:pt x="53" y="87"/>
                  <a:pt x="61" y="57"/>
                  <a:pt x="37" y="35"/>
                </a:cubicBezTo>
                <a:lnTo>
                  <a:pt x="9" y="0"/>
                </a:lnTo>
                <a:lnTo>
                  <a:pt x="9" y="0"/>
                </a:lnTo>
                <a:lnTo>
                  <a:pt x="0" y="69"/>
                </a:lnTo>
                <a:cubicBezTo>
                  <a:pt x="4" y="89"/>
                  <a:pt x="11" y="104"/>
                  <a:pt x="20" y="120"/>
                </a:cubicBezTo>
                <a:cubicBezTo>
                  <a:pt x="25" y="128"/>
                  <a:pt x="45" y="142"/>
                  <a:pt x="55" y="142"/>
                </a:cubicBezTo>
                <a:cubicBezTo>
                  <a:pt x="55" y="144"/>
                  <a:pt x="60" y="145"/>
                  <a:pt x="61" y="148"/>
                </a:cubicBezTo>
                <a:cubicBezTo>
                  <a:pt x="70" y="152"/>
                  <a:pt x="61" y="194"/>
                  <a:pt x="60" y="201"/>
                </a:cubicBezTo>
                <a:lnTo>
                  <a:pt x="41" y="234"/>
                </a:lnTo>
                <a:lnTo>
                  <a:pt x="41" y="234"/>
                </a:lnTo>
                <a:lnTo>
                  <a:pt x="110" y="358"/>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8" name="Freeform 72"/>
          <p:cNvSpPr>
            <a:spLocks/>
          </p:cNvSpPr>
          <p:nvPr/>
        </p:nvSpPr>
        <p:spPr bwMode="auto">
          <a:xfrm>
            <a:off x="16378238" y="24047860"/>
            <a:ext cx="84138" cy="71111"/>
          </a:xfrm>
          <a:custGeom>
            <a:avLst/>
            <a:gdLst>
              <a:gd name="T0" fmla="*/ 0 w 235"/>
              <a:gd name="T1" fmla="*/ 92 h 206"/>
              <a:gd name="T2" fmla="*/ 74 w 235"/>
              <a:gd name="T3" fmla="*/ 56 h 206"/>
              <a:gd name="T4" fmla="*/ 90 w 235"/>
              <a:gd name="T5" fmla="*/ 0 h 206"/>
              <a:gd name="T6" fmla="*/ 90 w 235"/>
              <a:gd name="T7" fmla="*/ 0 h 206"/>
              <a:gd name="T8" fmla="*/ 235 w 235"/>
              <a:gd name="T9" fmla="*/ 98 h 206"/>
              <a:gd name="T10" fmla="*/ 235 w 235"/>
              <a:gd name="T11" fmla="*/ 98 h 206"/>
              <a:gd name="T12" fmla="*/ 222 w 235"/>
              <a:gd name="T13" fmla="*/ 135 h 206"/>
              <a:gd name="T14" fmla="*/ 222 w 235"/>
              <a:gd name="T15" fmla="*/ 135 h 206"/>
              <a:gd name="T16" fmla="*/ 183 w 235"/>
              <a:gd name="T17" fmla="*/ 125 h 206"/>
              <a:gd name="T18" fmla="*/ 143 w 235"/>
              <a:gd name="T19" fmla="*/ 206 h 206"/>
              <a:gd name="T20" fmla="*/ 143 w 235"/>
              <a:gd name="T21" fmla="*/ 206 h 206"/>
              <a:gd name="T22" fmla="*/ 94 w 235"/>
              <a:gd name="T23" fmla="*/ 149 h 206"/>
              <a:gd name="T24" fmla="*/ 24 w 235"/>
              <a:gd name="T25" fmla="*/ 132 h 206"/>
              <a:gd name="T26" fmla="*/ 0 w 235"/>
              <a:gd name="T27" fmla="*/ 92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5" h="206">
                <a:moveTo>
                  <a:pt x="0" y="92"/>
                </a:moveTo>
                <a:lnTo>
                  <a:pt x="74" y="56"/>
                </a:lnTo>
                <a:lnTo>
                  <a:pt x="90" y="0"/>
                </a:lnTo>
                <a:lnTo>
                  <a:pt x="90" y="0"/>
                </a:lnTo>
                <a:lnTo>
                  <a:pt x="235" y="98"/>
                </a:lnTo>
                <a:lnTo>
                  <a:pt x="235" y="98"/>
                </a:lnTo>
                <a:lnTo>
                  <a:pt x="222" y="135"/>
                </a:lnTo>
                <a:lnTo>
                  <a:pt x="222" y="135"/>
                </a:lnTo>
                <a:lnTo>
                  <a:pt x="183" y="125"/>
                </a:lnTo>
                <a:lnTo>
                  <a:pt x="143" y="206"/>
                </a:lnTo>
                <a:lnTo>
                  <a:pt x="143" y="206"/>
                </a:lnTo>
                <a:cubicBezTo>
                  <a:pt x="122" y="190"/>
                  <a:pt x="101" y="175"/>
                  <a:pt x="94" y="149"/>
                </a:cubicBezTo>
                <a:cubicBezTo>
                  <a:pt x="68" y="149"/>
                  <a:pt x="42" y="132"/>
                  <a:pt x="24" y="132"/>
                </a:cubicBezTo>
                <a:cubicBezTo>
                  <a:pt x="4" y="132"/>
                  <a:pt x="13" y="106"/>
                  <a:pt x="0" y="92"/>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99" name="Freeform 73"/>
          <p:cNvSpPr>
            <a:spLocks/>
          </p:cNvSpPr>
          <p:nvPr/>
        </p:nvSpPr>
        <p:spPr bwMode="auto">
          <a:xfrm>
            <a:off x="16457613" y="24069041"/>
            <a:ext cx="47625" cy="43877"/>
          </a:xfrm>
          <a:custGeom>
            <a:avLst/>
            <a:gdLst>
              <a:gd name="T0" fmla="*/ 0 w 131"/>
              <a:gd name="T1" fmla="*/ 71 h 125"/>
              <a:gd name="T2" fmla="*/ 28 w 131"/>
              <a:gd name="T3" fmla="*/ 87 h 125"/>
              <a:gd name="T4" fmla="*/ 36 w 131"/>
              <a:gd name="T5" fmla="*/ 125 h 125"/>
              <a:gd name="T6" fmla="*/ 131 w 131"/>
              <a:gd name="T7" fmla="*/ 95 h 125"/>
              <a:gd name="T8" fmla="*/ 131 w 131"/>
              <a:gd name="T9" fmla="*/ 95 h 125"/>
              <a:gd name="T10" fmla="*/ 93 w 131"/>
              <a:gd name="T11" fmla="*/ 0 h 125"/>
              <a:gd name="T12" fmla="*/ 93 w 131"/>
              <a:gd name="T13" fmla="*/ 0 h 125"/>
              <a:gd name="T14" fmla="*/ 13 w 131"/>
              <a:gd name="T15" fmla="*/ 34 h 125"/>
              <a:gd name="T16" fmla="*/ 13 w 131"/>
              <a:gd name="T17" fmla="*/ 34 h 125"/>
              <a:gd name="T18" fmla="*/ 0 w 131"/>
              <a:gd name="T19" fmla="*/ 7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125">
                <a:moveTo>
                  <a:pt x="0" y="71"/>
                </a:moveTo>
                <a:lnTo>
                  <a:pt x="28" y="87"/>
                </a:lnTo>
                <a:lnTo>
                  <a:pt x="36" y="125"/>
                </a:lnTo>
                <a:lnTo>
                  <a:pt x="131" y="95"/>
                </a:lnTo>
                <a:lnTo>
                  <a:pt x="131" y="95"/>
                </a:lnTo>
                <a:lnTo>
                  <a:pt x="93" y="0"/>
                </a:lnTo>
                <a:lnTo>
                  <a:pt x="93" y="0"/>
                </a:lnTo>
                <a:lnTo>
                  <a:pt x="13" y="34"/>
                </a:lnTo>
                <a:lnTo>
                  <a:pt x="13" y="34"/>
                </a:lnTo>
                <a:lnTo>
                  <a:pt x="0" y="71"/>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0" name="Freeform 74"/>
          <p:cNvSpPr>
            <a:spLocks/>
          </p:cNvSpPr>
          <p:nvPr/>
        </p:nvSpPr>
        <p:spPr bwMode="auto">
          <a:xfrm>
            <a:off x="16470313" y="24099301"/>
            <a:ext cx="85725" cy="66571"/>
          </a:xfrm>
          <a:custGeom>
            <a:avLst/>
            <a:gdLst>
              <a:gd name="T0" fmla="*/ 2 w 239"/>
              <a:gd name="T1" fmla="*/ 37 h 194"/>
              <a:gd name="T2" fmla="*/ 97 w 239"/>
              <a:gd name="T3" fmla="*/ 7 h 194"/>
              <a:gd name="T4" fmla="*/ 97 w 239"/>
              <a:gd name="T5" fmla="*/ 7 h 194"/>
              <a:gd name="T6" fmla="*/ 170 w 239"/>
              <a:gd name="T7" fmla="*/ 0 h 194"/>
              <a:gd name="T8" fmla="*/ 170 w 239"/>
              <a:gd name="T9" fmla="*/ 0 h 194"/>
              <a:gd name="T10" fmla="*/ 239 w 239"/>
              <a:gd name="T11" fmla="*/ 124 h 194"/>
              <a:gd name="T12" fmla="*/ 239 w 239"/>
              <a:gd name="T13" fmla="*/ 124 h 194"/>
              <a:gd name="T14" fmla="*/ 87 w 239"/>
              <a:gd name="T15" fmla="*/ 194 h 194"/>
              <a:gd name="T16" fmla="*/ 87 w 239"/>
              <a:gd name="T17" fmla="*/ 194 h 194"/>
              <a:gd name="T18" fmla="*/ 63 w 239"/>
              <a:gd name="T19" fmla="*/ 160 h 194"/>
              <a:gd name="T20" fmla="*/ 29 w 239"/>
              <a:gd name="T21" fmla="*/ 132 h 194"/>
              <a:gd name="T22" fmla="*/ 2 w 239"/>
              <a:gd name="T23" fmla="*/ 3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9" h="194">
                <a:moveTo>
                  <a:pt x="2" y="37"/>
                </a:moveTo>
                <a:lnTo>
                  <a:pt x="97" y="7"/>
                </a:lnTo>
                <a:lnTo>
                  <a:pt x="97" y="7"/>
                </a:lnTo>
                <a:lnTo>
                  <a:pt x="170" y="0"/>
                </a:lnTo>
                <a:lnTo>
                  <a:pt x="170" y="0"/>
                </a:lnTo>
                <a:lnTo>
                  <a:pt x="239" y="124"/>
                </a:lnTo>
                <a:lnTo>
                  <a:pt x="239" y="124"/>
                </a:lnTo>
                <a:lnTo>
                  <a:pt x="87" y="194"/>
                </a:lnTo>
                <a:lnTo>
                  <a:pt x="87" y="194"/>
                </a:lnTo>
                <a:cubicBezTo>
                  <a:pt x="79" y="181"/>
                  <a:pt x="76" y="171"/>
                  <a:pt x="63" y="160"/>
                </a:cubicBezTo>
                <a:cubicBezTo>
                  <a:pt x="53" y="151"/>
                  <a:pt x="41" y="141"/>
                  <a:pt x="29" y="132"/>
                </a:cubicBezTo>
                <a:cubicBezTo>
                  <a:pt x="0" y="111"/>
                  <a:pt x="2" y="70"/>
                  <a:pt x="2" y="37"/>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1" name="Freeform 75"/>
          <p:cNvSpPr>
            <a:spLocks/>
          </p:cNvSpPr>
          <p:nvPr/>
        </p:nvSpPr>
        <p:spPr bwMode="auto">
          <a:xfrm>
            <a:off x="16429038" y="24090223"/>
            <a:ext cx="73025" cy="119526"/>
          </a:xfrm>
          <a:custGeom>
            <a:avLst/>
            <a:gdLst>
              <a:gd name="T0" fmla="*/ 115 w 200"/>
              <a:gd name="T1" fmla="*/ 64 h 347"/>
              <a:gd name="T2" fmla="*/ 142 w 200"/>
              <a:gd name="T3" fmla="*/ 159 h 347"/>
              <a:gd name="T4" fmla="*/ 176 w 200"/>
              <a:gd name="T5" fmla="*/ 187 h 347"/>
              <a:gd name="T6" fmla="*/ 200 w 200"/>
              <a:gd name="T7" fmla="*/ 221 h 347"/>
              <a:gd name="T8" fmla="*/ 200 w 200"/>
              <a:gd name="T9" fmla="*/ 221 h 347"/>
              <a:gd name="T10" fmla="*/ 152 w 200"/>
              <a:gd name="T11" fmla="*/ 266 h 347"/>
              <a:gd name="T12" fmla="*/ 120 w 200"/>
              <a:gd name="T13" fmla="*/ 333 h 347"/>
              <a:gd name="T14" fmla="*/ 120 w 200"/>
              <a:gd name="T15" fmla="*/ 333 h 347"/>
              <a:gd name="T16" fmla="*/ 99 w 200"/>
              <a:gd name="T17" fmla="*/ 300 h 347"/>
              <a:gd name="T18" fmla="*/ 33 w 200"/>
              <a:gd name="T19" fmla="*/ 250 h 347"/>
              <a:gd name="T20" fmla="*/ 32 w 200"/>
              <a:gd name="T21" fmla="*/ 109 h 347"/>
              <a:gd name="T22" fmla="*/ 0 w 200"/>
              <a:gd name="T23" fmla="*/ 81 h 347"/>
              <a:gd name="T24" fmla="*/ 0 w 200"/>
              <a:gd name="T25" fmla="*/ 81 h 347"/>
              <a:gd name="T26" fmla="*/ 40 w 200"/>
              <a:gd name="T27" fmla="*/ 0 h 347"/>
              <a:gd name="T28" fmla="*/ 79 w 200"/>
              <a:gd name="T29" fmla="*/ 10 h 347"/>
              <a:gd name="T30" fmla="*/ 79 w 200"/>
              <a:gd name="T31" fmla="*/ 10 h 347"/>
              <a:gd name="T32" fmla="*/ 107 w 200"/>
              <a:gd name="T33" fmla="*/ 26 h 347"/>
              <a:gd name="T34" fmla="*/ 115 w 200"/>
              <a:gd name="T35" fmla="*/ 64 h 347"/>
              <a:gd name="T36" fmla="*/ 115 w 200"/>
              <a:gd name="T37" fmla="*/ 64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0" h="347">
                <a:moveTo>
                  <a:pt x="115" y="64"/>
                </a:moveTo>
                <a:cubicBezTo>
                  <a:pt x="115" y="97"/>
                  <a:pt x="113" y="138"/>
                  <a:pt x="142" y="159"/>
                </a:cubicBezTo>
                <a:cubicBezTo>
                  <a:pt x="154" y="168"/>
                  <a:pt x="166" y="178"/>
                  <a:pt x="176" y="187"/>
                </a:cubicBezTo>
                <a:cubicBezTo>
                  <a:pt x="189" y="198"/>
                  <a:pt x="192" y="208"/>
                  <a:pt x="200" y="221"/>
                </a:cubicBezTo>
                <a:lnTo>
                  <a:pt x="200" y="221"/>
                </a:lnTo>
                <a:lnTo>
                  <a:pt x="152" y="266"/>
                </a:lnTo>
                <a:lnTo>
                  <a:pt x="120" y="333"/>
                </a:lnTo>
                <a:lnTo>
                  <a:pt x="120" y="333"/>
                </a:lnTo>
                <a:cubicBezTo>
                  <a:pt x="101" y="328"/>
                  <a:pt x="99" y="347"/>
                  <a:pt x="99" y="300"/>
                </a:cubicBezTo>
                <a:cubicBezTo>
                  <a:pt x="99" y="276"/>
                  <a:pt x="48" y="291"/>
                  <a:pt x="33" y="250"/>
                </a:cubicBezTo>
                <a:cubicBezTo>
                  <a:pt x="36" y="220"/>
                  <a:pt x="49" y="130"/>
                  <a:pt x="32" y="109"/>
                </a:cubicBezTo>
                <a:cubicBezTo>
                  <a:pt x="23" y="98"/>
                  <a:pt x="12" y="89"/>
                  <a:pt x="0" y="81"/>
                </a:cubicBezTo>
                <a:lnTo>
                  <a:pt x="0" y="81"/>
                </a:lnTo>
                <a:lnTo>
                  <a:pt x="40" y="0"/>
                </a:lnTo>
                <a:lnTo>
                  <a:pt x="79" y="10"/>
                </a:lnTo>
                <a:lnTo>
                  <a:pt x="79" y="10"/>
                </a:lnTo>
                <a:lnTo>
                  <a:pt x="107" y="26"/>
                </a:lnTo>
                <a:lnTo>
                  <a:pt x="115" y="64"/>
                </a:lnTo>
                <a:lnTo>
                  <a:pt x="115" y="64"/>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2" name="Freeform 76"/>
          <p:cNvSpPr>
            <a:spLocks/>
          </p:cNvSpPr>
          <p:nvPr/>
        </p:nvSpPr>
        <p:spPr bwMode="auto">
          <a:xfrm>
            <a:off x="16398875" y="23955568"/>
            <a:ext cx="142875" cy="146760"/>
          </a:xfrm>
          <a:custGeom>
            <a:avLst/>
            <a:gdLst>
              <a:gd name="T0" fmla="*/ 296 w 398"/>
              <a:gd name="T1" fmla="*/ 427 h 427"/>
              <a:gd name="T2" fmla="*/ 369 w 398"/>
              <a:gd name="T3" fmla="*/ 420 h 427"/>
              <a:gd name="T4" fmla="*/ 369 w 398"/>
              <a:gd name="T5" fmla="*/ 420 h 427"/>
              <a:gd name="T6" fmla="*/ 388 w 398"/>
              <a:gd name="T7" fmla="*/ 387 h 427"/>
              <a:gd name="T8" fmla="*/ 389 w 398"/>
              <a:gd name="T9" fmla="*/ 334 h 427"/>
              <a:gd name="T10" fmla="*/ 383 w 398"/>
              <a:gd name="T11" fmla="*/ 328 h 427"/>
              <a:gd name="T12" fmla="*/ 348 w 398"/>
              <a:gd name="T13" fmla="*/ 306 h 427"/>
              <a:gd name="T14" fmla="*/ 328 w 398"/>
              <a:gd name="T15" fmla="*/ 255 h 427"/>
              <a:gd name="T16" fmla="*/ 337 w 398"/>
              <a:gd name="T17" fmla="*/ 186 h 427"/>
              <a:gd name="T18" fmla="*/ 337 w 398"/>
              <a:gd name="T19" fmla="*/ 186 h 427"/>
              <a:gd name="T20" fmla="*/ 278 w 398"/>
              <a:gd name="T21" fmla="*/ 174 h 427"/>
              <a:gd name="T22" fmla="*/ 234 w 398"/>
              <a:gd name="T23" fmla="*/ 130 h 427"/>
              <a:gd name="T24" fmla="*/ 200 w 398"/>
              <a:gd name="T25" fmla="*/ 90 h 427"/>
              <a:gd name="T26" fmla="*/ 129 w 398"/>
              <a:gd name="T27" fmla="*/ 13 h 427"/>
              <a:gd name="T28" fmla="*/ 129 w 398"/>
              <a:gd name="T29" fmla="*/ 13 h 427"/>
              <a:gd name="T30" fmla="*/ 65 w 398"/>
              <a:gd name="T31" fmla="*/ 9 h 427"/>
              <a:gd name="T32" fmla="*/ 0 w 398"/>
              <a:gd name="T33" fmla="*/ 43 h 427"/>
              <a:gd name="T34" fmla="*/ 0 w 398"/>
              <a:gd name="T35" fmla="*/ 43 h 427"/>
              <a:gd name="T36" fmla="*/ 16 w 398"/>
              <a:gd name="T37" fmla="*/ 99 h 427"/>
              <a:gd name="T38" fmla="*/ 16 w 398"/>
              <a:gd name="T39" fmla="*/ 99 h 427"/>
              <a:gd name="T40" fmla="*/ 27 w 398"/>
              <a:gd name="T41" fmla="*/ 147 h 427"/>
              <a:gd name="T42" fmla="*/ 33 w 398"/>
              <a:gd name="T43" fmla="*/ 268 h 427"/>
              <a:gd name="T44" fmla="*/ 33 w 398"/>
              <a:gd name="T45" fmla="*/ 268 h 427"/>
              <a:gd name="T46" fmla="*/ 178 w 398"/>
              <a:gd name="T47" fmla="*/ 366 h 427"/>
              <a:gd name="T48" fmla="*/ 178 w 398"/>
              <a:gd name="T49" fmla="*/ 366 h 427"/>
              <a:gd name="T50" fmla="*/ 258 w 398"/>
              <a:gd name="T51" fmla="*/ 332 h 427"/>
              <a:gd name="T52" fmla="*/ 258 w 398"/>
              <a:gd name="T53" fmla="*/ 332 h 427"/>
              <a:gd name="T54" fmla="*/ 296 w 398"/>
              <a:gd name="T55" fmla="*/ 427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98" h="427">
                <a:moveTo>
                  <a:pt x="296" y="427"/>
                </a:moveTo>
                <a:lnTo>
                  <a:pt x="369" y="420"/>
                </a:lnTo>
                <a:lnTo>
                  <a:pt x="369" y="420"/>
                </a:lnTo>
                <a:lnTo>
                  <a:pt x="388" y="387"/>
                </a:lnTo>
                <a:cubicBezTo>
                  <a:pt x="389" y="380"/>
                  <a:pt x="398" y="338"/>
                  <a:pt x="389" y="334"/>
                </a:cubicBezTo>
                <a:cubicBezTo>
                  <a:pt x="388" y="331"/>
                  <a:pt x="383" y="330"/>
                  <a:pt x="383" y="328"/>
                </a:cubicBezTo>
                <a:cubicBezTo>
                  <a:pt x="373" y="328"/>
                  <a:pt x="353" y="314"/>
                  <a:pt x="348" y="306"/>
                </a:cubicBezTo>
                <a:cubicBezTo>
                  <a:pt x="339" y="290"/>
                  <a:pt x="332" y="275"/>
                  <a:pt x="328" y="255"/>
                </a:cubicBezTo>
                <a:lnTo>
                  <a:pt x="337" y="186"/>
                </a:lnTo>
                <a:lnTo>
                  <a:pt x="337" y="186"/>
                </a:lnTo>
                <a:cubicBezTo>
                  <a:pt x="329" y="185"/>
                  <a:pt x="284" y="177"/>
                  <a:pt x="278" y="174"/>
                </a:cubicBezTo>
                <a:cubicBezTo>
                  <a:pt x="257" y="162"/>
                  <a:pt x="250" y="149"/>
                  <a:pt x="234" y="130"/>
                </a:cubicBezTo>
                <a:cubicBezTo>
                  <a:pt x="222" y="117"/>
                  <a:pt x="208" y="105"/>
                  <a:pt x="200" y="90"/>
                </a:cubicBezTo>
                <a:cubicBezTo>
                  <a:pt x="183" y="56"/>
                  <a:pt x="156" y="38"/>
                  <a:pt x="129" y="13"/>
                </a:cubicBezTo>
                <a:lnTo>
                  <a:pt x="129" y="13"/>
                </a:lnTo>
                <a:cubicBezTo>
                  <a:pt x="108" y="9"/>
                  <a:pt x="87" y="0"/>
                  <a:pt x="65" y="9"/>
                </a:cubicBezTo>
                <a:cubicBezTo>
                  <a:pt x="43" y="18"/>
                  <a:pt x="23" y="36"/>
                  <a:pt x="0" y="43"/>
                </a:cubicBezTo>
                <a:lnTo>
                  <a:pt x="0" y="43"/>
                </a:lnTo>
                <a:lnTo>
                  <a:pt x="16" y="99"/>
                </a:lnTo>
                <a:lnTo>
                  <a:pt x="16" y="99"/>
                </a:lnTo>
                <a:lnTo>
                  <a:pt x="27" y="147"/>
                </a:lnTo>
                <a:lnTo>
                  <a:pt x="33" y="268"/>
                </a:lnTo>
                <a:lnTo>
                  <a:pt x="33" y="268"/>
                </a:lnTo>
                <a:lnTo>
                  <a:pt x="178" y="366"/>
                </a:lnTo>
                <a:lnTo>
                  <a:pt x="178" y="366"/>
                </a:lnTo>
                <a:lnTo>
                  <a:pt x="258" y="332"/>
                </a:lnTo>
                <a:lnTo>
                  <a:pt x="258" y="332"/>
                </a:lnTo>
                <a:lnTo>
                  <a:pt x="296" y="427"/>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3" name="Freeform 77"/>
          <p:cNvSpPr>
            <a:spLocks/>
          </p:cNvSpPr>
          <p:nvPr/>
        </p:nvSpPr>
        <p:spPr bwMode="auto">
          <a:xfrm>
            <a:off x="16613188" y="23866301"/>
            <a:ext cx="100013" cy="108935"/>
          </a:xfrm>
          <a:custGeom>
            <a:avLst/>
            <a:gdLst>
              <a:gd name="T0" fmla="*/ 7 w 277"/>
              <a:gd name="T1" fmla="*/ 57 h 319"/>
              <a:gd name="T2" fmla="*/ 44 w 277"/>
              <a:gd name="T3" fmla="*/ 99 h 319"/>
              <a:gd name="T4" fmla="*/ 70 w 277"/>
              <a:gd name="T5" fmla="*/ 143 h 319"/>
              <a:gd name="T6" fmla="*/ 147 w 277"/>
              <a:gd name="T7" fmla="*/ 198 h 319"/>
              <a:gd name="T8" fmla="*/ 167 w 277"/>
              <a:gd name="T9" fmla="*/ 291 h 319"/>
              <a:gd name="T10" fmla="*/ 167 w 277"/>
              <a:gd name="T11" fmla="*/ 296 h 319"/>
              <a:gd name="T12" fmla="*/ 179 w 277"/>
              <a:gd name="T13" fmla="*/ 319 h 319"/>
              <a:gd name="T14" fmla="*/ 179 w 277"/>
              <a:gd name="T15" fmla="*/ 319 h 319"/>
              <a:gd name="T16" fmla="*/ 242 w 277"/>
              <a:gd name="T17" fmla="*/ 246 h 319"/>
              <a:gd name="T18" fmla="*/ 259 w 277"/>
              <a:gd name="T19" fmla="*/ 176 h 319"/>
              <a:gd name="T20" fmla="*/ 216 w 277"/>
              <a:gd name="T21" fmla="*/ 129 h 319"/>
              <a:gd name="T22" fmla="*/ 174 w 277"/>
              <a:gd name="T23" fmla="*/ 80 h 319"/>
              <a:gd name="T24" fmla="*/ 127 w 277"/>
              <a:gd name="T25" fmla="*/ 58 h 319"/>
              <a:gd name="T26" fmla="*/ 74 w 277"/>
              <a:gd name="T27" fmla="*/ 27 h 319"/>
              <a:gd name="T28" fmla="*/ 51 w 277"/>
              <a:gd name="T29" fmla="*/ 2 h 319"/>
              <a:gd name="T30" fmla="*/ 9 w 277"/>
              <a:gd name="T31" fmla="*/ 17 h 319"/>
              <a:gd name="T32" fmla="*/ 7 w 277"/>
              <a:gd name="T33" fmla="*/ 57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7" h="319">
                <a:moveTo>
                  <a:pt x="7" y="57"/>
                </a:moveTo>
                <a:cubicBezTo>
                  <a:pt x="29" y="74"/>
                  <a:pt x="37" y="69"/>
                  <a:pt x="44" y="99"/>
                </a:cubicBezTo>
                <a:cubicBezTo>
                  <a:pt x="50" y="123"/>
                  <a:pt x="50" y="128"/>
                  <a:pt x="70" y="143"/>
                </a:cubicBezTo>
                <a:cubicBezTo>
                  <a:pt x="94" y="163"/>
                  <a:pt x="133" y="167"/>
                  <a:pt x="147" y="198"/>
                </a:cubicBezTo>
                <a:cubicBezTo>
                  <a:pt x="160" y="229"/>
                  <a:pt x="157" y="261"/>
                  <a:pt x="167" y="291"/>
                </a:cubicBezTo>
                <a:lnTo>
                  <a:pt x="167" y="296"/>
                </a:lnTo>
                <a:lnTo>
                  <a:pt x="179" y="319"/>
                </a:lnTo>
                <a:lnTo>
                  <a:pt x="179" y="319"/>
                </a:lnTo>
                <a:cubicBezTo>
                  <a:pt x="196" y="292"/>
                  <a:pt x="222" y="272"/>
                  <a:pt x="242" y="246"/>
                </a:cubicBezTo>
                <a:cubicBezTo>
                  <a:pt x="248" y="238"/>
                  <a:pt x="277" y="180"/>
                  <a:pt x="259" y="176"/>
                </a:cubicBezTo>
                <a:cubicBezTo>
                  <a:pt x="259" y="158"/>
                  <a:pt x="226" y="143"/>
                  <a:pt x="216" y="129"/>
                </a:cubicBezTo>
                <a:cubicBezTo>
                  <a:pt x="206" y="117"/>
                  <a:pt x="188" y="78"/>
                  <a:pt x="174" y="80"/>
                </a:cubicBezTo>
                <a:cubicBezTo>
                  <a:pt x="153" y="82"/>
                  <a:pt x="135" y="78"/>
                  <a:pt x="127" y="58"/>
                </a:cubicBezTo>
                <a:cubicBezTo>
                  <a:pt x="115" y="31"/>
                  <a:pt x="94" y="41"/>
                  <a:pt x="74" y="27"/>
                </a:cubicBezTo>
                <a:cubicBezTo>
                  <a:pt x="66" y="22"/>
                  <a:pt x="56" y="0"/>
                  <a:pt x="51" y="2"/>
                </a:cubicBezTo>
                <a:lnTo>
                  <a:pt x="9" y="17"/>
                </a:lnTo>
                <a:cubicBezTo>
                  <a:pt x="0" y="21"/>
                  <a:pt x="11" y="48"/>
                  <a:pt x="7" y="57"/>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4" name="Freeform 78"/>
          <p:cNvSpPr>
            <a:spLocks/>
          </p:cNvSpPr>
          <p:nvPr/>
        </p:nvSpPr>
        <p:spPr bwMode="auto">
          <a:xfrm>
            <a:off x="16483013" y="23710464"/>
            <a:ext cx="511175" cy="313189"/>
          </a:xfrm>
          <a:custGeom>
            <a:avLst/>
            <a:gdLst>
              <a:gd name="T0" fmla="*/ 686 w 1416"/>
              <a:gd name="T1" fmla="*/ 714 h 910"/>
              <a:gd name="T2" fmla="*/ 726 w 1416"/>
              <a:gd name="T3" fmla="*/ 685 h 910"/>
              <a:gd name="T4" fmla="*/ 831 w 1416"/>
              <a:gd name="T5" fmla="*/ 700 h 910"/>
              <a:gd name="T6" fmla="*/ 892 w 1416"/>
              <a:gd name="T7" fmla="*/ 787 h 910"/>
              <a:gd name="T8" fmla="*/ 1023 w 1416"/>
              <a:gd name="T9" fmla="*/ 899 h 910"/>
              <a:gd name="T10" fmla="*/ 1140 w 1416"/>
              <a:gd name="T11" fmla="*/ 819 h 910"/>
              <a:gd name="T12" fmla="*/ 1189 w 1416"/>
              <a:gd name="T13" fmla="*/ 781 h 910"/>
              <a:gd name="T14" fmla="*/ 1067 w 1416"/>
              <a:gd name="T15" fmla="*/ 734 h 910"/>
              <a:gd name="T16" fmla="*/ 1131 w 1416"/>
              <a:gd name="T17" fmla="*/ 651 h 910"/>
              <a:gd name="T18" fmla="*/ 1286 w 1416"/>
              <a:gd name="T19" fmla="*/ 587 h 910"/>
              <a:gd name="T20" fmla="*/ 1293 w 1416"/>
              <a:gd name="T21" fmla="*/ 543 h 910"/>
              <a:gd name="T22" fmla="*/ 1381 w 1416"/>
              <a:gd name="T23" fmla="*/ 467 h 910"/>
              <a:gd name="T24" fmla="*/ 1365 w 1416"/>
              <a:gd name="T25" fmla="*/ 411 h 910"/>
              <a:gd name="T26" fmla="*/ 1330 w 1416"/>
              <a:gd name="T27" fmla="*/ 333 h 910"/>
              <a:gd name="T28" fmla="*/ 1174 w 1416"/>
              <a:gd name="T29" fmla="*/ 290 h 910"/>
              <a:gd name="T30" fmla="*/ 1088 w 1416"/>
              <a:gd name="T31" fmla="*/ 255 h 910"/>
              <a:gd name="T32" fmla="*/ 969 w 1416"/>
              <a:gd name="T33" fmla="*/ 249 h 910"/>
              <a:gd name="T34" fmla="*/ 839 w 1416"/>
              <a:gd name="T35" fmla="*/ 78 h 910"/>
              <a:gd name="T36" fmla="*/ 649 w 1416"/>
              <a:gd name="T37" fmla="*/ 67 h 910"/>
              <a:gd name="T38" fmla="*/ 589 w 1416"/>
              <a:gd name="T39" fmla="*/ 101 h 910"/>
              <a:gd name="T40" fmla="*/ 415 w 1416"/>
              <a:gd name="T41" fmla="*/ 138 h 910"/>
              <a:gd name="T42" fmla="*/ 234 w 1416"/>
              <a:gd name="T43" fmla="*/ 121 h 910"/>
              <a:gd name="T44" fmla="*/ 63 w 1416"/>
              <a:gd name="T45" fmla="*/ 184 h 910"/>
              <a:gd name="T46" fmla="*/ 90 w 1416"/>
              <a:gd name="T47" fmla="*/ 210 h 910"/>
              <a:gd name="T48" fmla="*/ 20 w 1416"/>
              <a:gd name="T49" fmla="*/ 315 h 910"/>
              <a:gd name="T50" fmla="*/ 17 w 1416"/>
              <a:gd name="T51" fmla="*/ 412 h 910"/>
              <a:gd name="T52" fmla="*/ 0 w 1416"/>
              <a:gd name="T53" fmla="*/ 488 h 910"/>
              <a:gd name="T54" fmla="*/ 63 w 1416"/>
              <a:gd name="T55" fmla="*/ 515 h 910"/>
              <a:gd name="T56" fmla="*/ 109 w 1416"/>
              <a:gd name="T57" fmla="*/ 520 h 910"/>
              <a:gd name="T58" fmla="*/ 229 w 1416"/>
              <a:gd name="T59" fmla="*/ 545 h 910"/>
              <a:gd name="T60" fmla="*/ 365 w 1416"/>
              <a:gd name="T61" fmla="*/ 507 h 910"/>
              <a:gd name="T62" fmla="*/ 367 w 1416"/>
              <a:gd name="T63" fmla="*/ 467 h 910"/>
              <a:gd name="T64" fmla="*/ 432 w 1416"/>
              <a:gd name="T65" fmla="*/ 477 h 910"/>
              <a:gd name="T66" fmla="*/ 532 w 1416"/>
              <a:gd name="T67" fmla="*/ 530 h 910"/>
              <a:gd name="T68" fmla="*/ 617 w 1416"/>
              <a:gd name="T69" fmla="*/ 626 h 910"/>
              <a:gd name="T70" fmla="*/ 537 w 1416"/>
              <a:gd name="T71" fmla="*/ 769 h 910"/>
              <a:gd name="T72" fmla="*/ 543 w 1416"/>
              <a:gd name="T73" fmla="*/ 786 h 910"/>
              <a:gd name="T74" fmla="*/ 626 w 1416"/>
              <a:gd name="T75" fmla="*/ 804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16" h="910">
                <a:moveTo>
                  <a:pt x="661" y="790"/>
                </a:moveTo>
                <a:cubicBezTo>
                  <a:pt x="623" y="747"/>
                  <a:pt x="710" y="752"/>
                  <a:pt x="686" y="714"/>
                </a:cubicBezTo>
                <a:cubicBezTo>
                  <a:pt x="681" y="707"/>
                  <a:pt x="649" y="653"/>
                  <a:pt x="676" y="672"/>
                </a:cubicBezTo>
                <a:cubicBezTo>
                  <a:pt x="684" y="677"/>
                  <a:pt x="726" y="710"/>
                  <a:pt x="726" y="685"/>
                </a:cubicBezTo>
                <a:cubicBezTo>
                  <a:pt x="726" y="632"/>
                  <a:pt x="841" y="625"/>
                  <a:pt x="843" y="651"/>
                </a:cubicBezTo>
                <a:cubicBezTo>
                  <a:pt x="844" y="670"/>
                  <a:pt x="827" y="689"/>
                  <a:pt x="831" y="700"/>
                </a:cubicBezTo>
                <a:cubicBezTo>
                  <a:pt x="842" y="728"/>
                  <a:pt x="912" y="724"/>
                  <a:pt x="937" y="717"/>
                </a:cubicBezTo>
                <a:cubicBezTo>
                  <a:pt x="1007" y="697"/>
                  <a:pt x="948" y="787"/>
                  <a:pt x="892" y="787"/>
                </a:cubicBezTo>
                <a:cubicBezTo>
                  <a:pt x="910" y="800"/>
                  <a:pt x="982" y="790"/>
                  <a:pt x="982" y="823"/>
                </a:cubicBezTo>
                <a:cubicBezTo>
                  <a:pt x="982" y="841"/>
                  <a:pt x="1000" y="910"/>
                  <a:pt x="1023" y="899"/>
                </a:cubicBezTo>
                <a:cubicBezTo>
                  <a:pt x="1043" y="889"/>
                  <a:pt x="1052" y="866"/>
                  <a:pt x="1076" y="860"/>
                </a:cubicBezTo>
                <a:cubicBezTo>
                  <a:pt x="1114" y="852"/>
                  <a:pt x="1138" y="819"/>
                  <a:pt x="1140" y="819"/>
                </a:cubicBezTo>
                <a:cubicBezTo>
                  <a:pt x="1157" y="823"/>
                  <a:pt x="1183" y="827"/>
                  <a:pt x="1195" y="813"/>
                </a:cubicBezTo>
                <a:cubicBezTo>
                  <a:pt x="1205" y="801"/>
                  <a:pt x="1207" y="778"/>
                  <a:pt x="1189" y="781"/>
                </a:cubicBezTo>
                <a:cubicBezTo>
                  <a:pt x="1170" y="785"/>
                  <a:pt x="1141" y="786"/>
                  <a:pt x="1121" y="786"/>
                </a:cubicBezTo>
                <a:cubicBezTo>
                  <a:pt x="1091" y="786"/>
                  <a:pt x="1093" y="749"/>
                  <a:pt x="1067" y="734"/>
                </a:cubicBezTo>
                <a:cubicBezTo>
                  <a:pt x="1042" y="719"/>
                  <a:pt x="960" y="728"/>
                  <a:pt x="1022" y="704"/>
                </a:cubicBezTo>
                <a:cubicBezTo>
                  <a:pt x="1053" y="691"/>
                  <a:pt x="1104" y="674"/>
                  <a:pt x="1131" y="651"/>
                </a:cubicBezTo>
                <a:cubicBezTo>
                  <a:pt x="1167" y="618"/>
                  <a:pt x="1201" y="625"/>
                  <a:pt x="1243" y="607"/>
                </a:cubicBezTo>
                <a:cubicBezTo>
                  <a:pt x="1251" y="603"/>
                  <a:pt x="1268" y="595"/>
                  <a:pt x="1286" y="587"/>
                </a:cubicBezTo>
                <a:lnTo>
                  <a:pt x="1286" y="587"/>
                </a:lnTo>
                <a:lnTo>
                  <a:pt x="1293" y="543"/>
                </a:lnTo>
                <a:cubicBezTo>
                  <a:pt x="1327" y="479"/>
                  <a:pt x="1329" y="520"/>
                  <a:pt x="1379" y="508"/>
                </a:cubicBezTo>
                <a:cubicBezTo>
                  <a:pt x="1381" y="502"/>
                  <a:pt x="1395" y="470"/>
                  <a:pt x="1381" y="467"/>
                </a:cubicBezTo>
                <a:cubicBezTo>
                  <a:pt x="1380" y="461"/>
                  <a:pt x="1366" y="452"/>
                  <a:pt x="1361" y="451"/>
                </a:cubicBezTo>
                <a:cubicBezTo>
                  <a:pt x="1361" y="435"/>
                  <a:pt x="1369" y="430"/>
                  <a:pt x="1365" y="411"/>
                </a:cubicBezTo>
                <a:cubicBezTo>
                  <a:pt x="1362" y="410"/>
                  <a:pt x="1361" y="408"/>
                  <a:pt x="1361" y="406"/>
                </a:cubicBezTo>
                <a:cubicBezTo>
                  <a:pt x="1341" y="401"/>
                  <a:pt x="1416" y="311"/>
                  <a:pt x="1330" y="333"/>
                </a:cubicBezTo>
                <a:cubicBezTo>
                  <a:pt x="1318" y="337"/>
                  <a:pt x="1283" y="278"/>
                  <a:pt x="1242" y="278"/>
                </a:cubicBezTo>
                <a:cubicBezTo>
                  <a:pt x="1215" y="278"/>
                  <a:pt x="1196" y="298"/>
                  <a:pt x="1174" y="290"/>
                </a:cubicBezTo>
                <a:cubicBezTo>
                  <a:pt x="1159" y="284"/>
                  <a:pt x="1152" y="251"/>
                  <a:pt x="1128" y="246"/>
                </a:cubicBezTo>
                <a:cubicBezTo>
                  <a:pt x="1106" y="241"/>
                  <a:pt x="1105" y="249"/>
                  <a:pt x="1088" y="255"/>
                </a:cubicBezTo>
                <a:cubicBezTo>
                  <a:pt x="1076" y="259"/>
                  <a:pt x="1052" y="223"/>
                  <a:pt x="1029" y="233"/>
                </a:cubicBezTo>
                <a:cubicBezTo>
                  <a:pt x="1010" y="241"/>
                  <a:pt x="989" y="255"/>
                  <a:pt x="969" y="249"/>
                </a:cubicBezTo>
                <a:cubicBezTo>
                  <a:pt x="969" y="219"/>
                  <a:pt x="975" y="185"/>
                  <a:pt x="932" y="185"/>
                </a:cubicBezTo>
                <a:cubicBezTo>
                  <a:pt x="869" y="185"/>
                  <a:pt x="862" y="120"/>
                  <a:pt x="839" y="78"/>
                </a:cubicBezTo>
                <a:cubicBezTo>
                  <a:pt x="798" y="0"/>
                  <a:pt x="743" y="71"/>
                  <a:pt x="693" y="71"/>
                </a:cubicBezTo>
                <a:lnTo>
                  <a:pt x="649" y="67"/>
                </a:lnTo>
                <a:lnTo>
                  <a:pt x="649" y="67"/>
                </a:lnTo>
                <a:lnTo>
                  <a:pt x="589" y="101"/>
                </a:lnTo>
                <a:cubicBezTo>
                  <a:pt x="578" y="107"/>
                  <a:pt x="566" y="137"/>
                  <a:pt x="557" y="135"/>
                </a:cubicBezTo>
                <a:cubicBezTo>
                  <a:pt x="502" y="125"/>
                  <a:pt x="470" y="130"/>
                  <a:pt x="415" y="138"/>
                </a:cubicBezTo>
                <a:cubicBezTo>
                  <a:pt x="378" y="144"/>
                  <a:pt x="351" y="130"/>
                  <a:pt x="317" y="119"/>
                </a:cubicBezTo>
                <a:cubicBezTo>
                  <a:pt x="284" y="111"/>
                  <a:pt x="266" y="110"/>
                  <a:pt x="234" y="121"/>
                </a:cubicBezTo>
                <a:cubicBezTo>
                  <a:pt x="214" y="128"/>
                  <a:pt x="183" y="122"/>
                  <a:pt x="168" y="108"/>
                </a:cubicBezTo>
                <a:cubicBezTo>
                  <a:pt x="135" y="79"/>
                  <a:pt x="86" y="165"/>
                  <a:pt x="63" y="184"/>
                </a:cubicBezTo>
                <a:lnTo>
                  <a:pt x="63" y="184"/>
                </a:lnTo>
                <a:lnTo>
                  <a:pt x="90" y="210"/>
                </a:lnTo>
                <a:cubicBezTo>
                  <a:pt x="87" y="231"/>
                  <a:pt x="104" y="236"/>
                  <a:pt x="82" y="252"/>
                </a:cubicBezTo>
                <a:cubicBezTo>
                  <a:pt x="59" y="270"/>
                  <a:pt x="20" y="281"/>
                  <a:pt x="20" y="315"/>
                </a:cubicBezTo>
                <a:cubicBezTo>
                  <a:pt x="20" y="330"/>
                  <a:pt x="28" y="346"/>
                  <a:pt x="28" y="362"/>
                </a:cubicBezTo>
                <a:cubicBezTo>
                  <a:pt x="29" y="380"/>
                  <a:pt x="26" y="396"/>
                  <a:pt x="17" y="412"/>
                </a:cubicBezTo>
                <a:lnTo>
                  <a:pt x="17" y="412"/>
                </a:lnTo>
                <a:lnTo>
                  <a:pt x="0" y="488"/>
                </a:lnTo>
                <a:lnTo>
                  <a:pt x="0" y="488"/>
                </a:lnTo>
                <a:lnTo>
                  <a:pt x="63" y="515"/>
                </a:lnTo>
                <a:lnTo>
                  <a:pt x="63" y="515"/>
                </a:lnTo>
                <a:cubicBezTo>
                  <a:pt x="79" y="513"/>
                  <a:pt x="94" y="519"/>
                  <a:pt x="109" y="520"/>
                </a:cubicBezTo>
                <a:cubicBezTo>
                  <a:pt x="132" y="521"/>
                  <a:pt x="156" y="515"/>
                  <a:pt x="178" y="523"/>
                </a:cubicBezTo>
                <a:cubicBezTo>
                  <a:pt x="197" y="530"/>
                  <a:pt x="206" y="544"/>
                  <a:pt x="229" y="545"/>
                </a:cubicBezTo>
                <a:cubicBezTo>
                  <a:pt x="253" y="541"/>
                  <a:pt x="276" y="532"/>
                  <a:pt x="300" y="528"/>
                </a:cubicBezTo>
                <a:cubicBezTo>
                  <a:pt x="317" y="525"/>
                  <a:pt x="352" y="518"/>
                  <a:pt x="365" y="507"/>
                </a:cubicBezTo>
                <a:lnTo>
                  <a:pt x="365" y="507"/>
                </a:lnTo>
                <a:cubicBezTo>
                  <a:pt x="369" y="498"/>
                  <a:pt x="358" y="471"/>
                  <a:pt x="367" y="467"/>
                </a:cubicBezTo>
                <a:lnTo>
                  <a:pt x="409" y="452"/>
                </a:lnTo>
                <a:cubicBezTo>
                  <a:pt x="414" y="450"/>
                  <a:pt x="424" y="472"/>
                  <a:pt x="432" y="477"/>
                </a:cubicBezTo>
                <a:cubicBezTo>
                  <a:pt x="452" y="491"/>
                  <a:pt x="473" y="481"/>
                  <a:pt x="485" y="508"/>
                </a:cubicBezTo>
                <a:cubicBezTo>
                  <a:pt x="493" y="528"/>
                  <a:pt x="511" y="532"/>
                  <a:pt x="532" y="530"/>
                </a:cubicBezTo>
                <a:cubicBezTo>
                  <a:pt x="546" y="528"/>
                  <a:pt x="564" y="567"/>
                  <a:pt x="574" y="579"/>
                </a:cubicBezTo>
                <a:cubicBezTo>
                  <a:pt x="584" y="593"/>
                  <a:pt x="617" y="608"/>
                  <a:pt x="617" y="626"/>
                </a:cubicBezTo>
                <a:cubicBezTo>
                  <a:pt x="635" y="630"/>
                  <a:pt x="606" y="688"/>
                  <a:pt x="600" y="696"/>
                </a:cubicBezTo>
                <a:cubicBezTo>
                  <a:pt x="580" y="722"/>
                  <a:pt x="554" y="742"/>
                  <a:pt x="537" y="769"/>
                </a:cubicBezTo>
                <a:lnTo>
                  <a:pt x="537" y="769"/>
                </a:lnTo>
                <a:lnTo>
                  <a:pt x="543" y="786"/>
                </a:lnTo>
                <a:cubicBezTo>
                  <a:pt x="555" y="802"/>
                  <a:pt x="573" y="811"/>
                  <a:pt x="594" y="811"/>
                </a:cubicBezTo>
                <a:cubicBezTo>
                  <a:pt x="603" y="811"/>
                  <a:pt x="620" y="812"/>
                  <a:pt x="626" y="804"/>
                </a:cubicBezTo>
                <a:lnTo>
                  <a:pt x="661" y="79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5" name="Freeform 79"/>
          <p:cNvSpPr>
            <a:spLocks/>
          </p:cNvSpPr>
          <p:nvPr/>
        </p:nvSpPr>
        <p:spPr bwMode="auto">
          <a:xfrm>
            <a:off x="16997363" y="24456366"/>
            <a:ext cx="125413" cy="173994"/>
          </a:xfrm>
          <a:custGeom>
            <a:avLst/>
            <a:gdLst>
              <a:gd name="T0" fmla="*/ 13 w 352"/>
              <a:gd name="T1" fmla="*/ 480 h 505"/>
              <a:gd name="T2" fmla="*/ 63 w 352"/>
              <a:gd name="T3" fmla="*/ 505 h 505"/>
              <a:gd name="T4" fmla="*/ 142 w 352"/>
              <a:gd name="T5" fmla="*/ 495 h 505"/>
              <a:gd name="T6" fmla="*/ 173 w 352"/>
              <a:gd name="T7" fmla="*/ 440 h 505"/>
              <a:gd name="T8" fmla="*/ 258 w 352"/>
              <a:gd name="T9" fmla="*/ 381 h 505"/>
              <a:gd name="T10" fmla="*/ 267 w 352"/>
              <a:gd name="T11" fmla="*/ 312 h 505"/>
              <a:gd name="T12" fmla="*/ 185 w 352"/>
              <a:gd name="T13" fmla="*/ 202 h 505"/>
              <a:gd name="T14" fmla="*/ 307 w 352"/>
              <a:gd name="T15" fmla="*/ 173 h 505"/>
              <a:gd name="T16" fmla="*/ 352 w 352"/>
              <a:gd name="T17" fmla="*/ 141 h 505"/>
              <a:gd name="T18" fmla="*/ 352 w 352"/>
              <a:gd name="T19" fmla="*/ 141 h 505"/>
              <a:gd name="T20" fmla="*/ 280 w 352"/>
              <a:gd name="T21" fmla="*/ 0 h 505"/>
              <a:gd name="T22" fmla="*/ 280 w 352"/>
              <a:gd name="T23" fmla="*/ 0 h 505"/>
              <a:gd name="T24" fmla="*/ 111 w 352"/>
              <a:gd name="T25" fmla="*/ 123 h 505"/>
              <a:gd name="T26" fmla="*/ 33 w 352"/>
              <a:gd name="T27" fmla="*/ 95 h 505"/>
              <a:gd name="T28" fmla="*/ 33 w 352"/>
              <a:gd name="T29" fmla="*/ 95 h 505"/>
              <a:gd name="T30" fmla="*/ 29 w 352"/>
              <a:gd name="T31" fmla="*/ 243 h 505"/>
              <a:gd name="T32" fmla="*/ 0 w 352"/>
              <a:gd name="T33" fmla="*/ 441 h 505"/>
              <a:gd name="T34" fmla="*/ 0 w 352"/>
              <a:gd name="T35" fmla="*/ 441 h 505"/>
              <a:gd name="T36" fmla="*/ 13 w 352"/>
              <a:gd name="T37" fmla="*/ 48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2" h="505">
                <a:moveTo>
                  <a:pt x="13" y="480"/>
                </a:moveTo>
                <a:lnTo>
                  <a:pt x="63" y="505"/>
                </a:lnTo>
                <a:cubicBezTo>
                  <a:pt x="94" y="505"/>
                  <a:pt x="113" y="505"/>
                  <a:pt x="142" y="495"/>
                </a:cubicBezTo>
                <a:cubicBezTo>
                  <a:pt x="160" y="489"/>
                  <a:pt x="159" y="453"/>
                  <a:pt x="173" y="440"/>
                </a:cubicBezTo>
                <a:cubicBezTo>
                  <a:pt x="203" y="413"/>
                  <a:pt x="235" y="420"/>
                  <a:pt x="258" y="381"/>
                </a:cubicBezTo>
                <a:cubicBezTo>
                  <a:pt x="274" y="353"/>
                  <a:pt x="287" y="339"/>
                  <a:pt x="267" y="312"/>
                </a:cubicBezTo>
                <a:cubicBezTo>
                  <a:pt x="246" y="284"/>
                  <a:pt x="182" y="239"/>
                  <a:pt x="185" y="202"/>
                </a:cubicBezTo>
                <a:cubicBezTo>
                  <a:pt x="189" y="170"/>
                  <a:pt x="281" y="182"/>
                  <a:pt x="307" y="173"/>
                </a:cubicBezTo>
                <a:lnTo>
                  <a:pt x="352" y="141"/>
                </a:lnTo>
                <a:lnTo>
                  <a:pt x="352" y="141"/>
                </a:lnTo>
                <a:lnTo>
                  <a:pt x="280" y="0"/>
                </a:lnTo>
                <a:lnTo>
                  <a:pt x="280" y="0"/>
                </a:lnTo>
                <a:lnTo>
                  <a:pt x="111" y="123"/>
                </a:lnTo>
                <a:lnTo>
                  <a:pt x="33" y="95"/>
                </a:lnTo>
                <a:lnTo>
                  <a:pt x="33" y="95"/>
                </a:lnTo>
                <a:lnTo>
                  <a:pt x="29" y="243"/>
                </a:lnTo>
                <a:lnTo>
                  <a:pt x="0" y="441"/>
                </a:lnTo>
                <a:lnTo>
                  <a:pt x="0" y="441"/>
                </a:lnTo>
                <a:lnTo>
                  <a:pt x="13" y="480"/>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6" name="Freeform 80"/>
          <p:cNvSpPr>
            <a:spLocks/>
          </p:cNvSpPr>
          <p:nvPr/>
        </p:nvSpPr>
        <p:spPr bwMode="auto">
          <a:xfrm>
            <a:off x="16986250" y="24397360"/>
            <a:ext cx="30163" cy="75649"/>
          </a:xfrm>
          <a:custGeom>
            <a:avLst/>
            <a:gdLst>
              <a:gd name="T0" fmla="*/ 10 w 84"/>
              <a:gd name="T1" fmla="*/ 0 h 224"/>
              <a:gd name="T2" fmla="*/ 73 w 84"/>
              <a:gd name="T3" fmla="*/ 2 h 224"/>
              <a:gd name="T4" fmla="*/ 84 w 84"/>
              <a:gd name="T5" fmla="*/ 72 h 224"/>
              <a:gd name="T6" fmla="*/ 53 w 84"/>
              <a:gd name="T7" fmla="*/ 223 h 224"/>
              <a:gd name="T8" fmla="*/ 53 w 84"/>
              <a:gd name="T9" fmla="*/ 223 h 224"/>
              <a:gd name="T10" fmla="*/ 0 w 84"/>
              <a:gd name="T11" fmla="*/ 224 h 224"/>
              <a:gd name="T12" fmla="*/ 0 w 84"/>
              <a:gd name="T13" fmla="*/ 224 h 224"/>
              <a:gd name="T14" fmla="*/ 0 w 84"/>
              <a:gd name="T15" fmla="*/ 172 h 224"/>
              <a:gd name="T16" fmla="*/ 10 w 84"/>
              <a:gd name="T17" fmla="*/ 129 h 224"/>
              <a:gd name="T18" fmla="*/ 9 w 84"/>
              <a:gd name="T19" fmla="*/ 30 h 224"/>
              <a:gd name="T20" fmla="*/ 10 w 84"/>
              <a:gd name="T21"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224">
                <a:moveTo>
                  <a:pt x="10" y="0"/>
                </a:moveTo>
                <a:lnTo>
                  <a:pt x="73" y="2"/>
                </a:lnTo>
                <a:lnTo>
                  <a:pt x="84" y="72"/>
                </a:lnTo>
                <a:lnTo>
                  <a:pt x="53" y="223"/>
                </a:lnTo>
                <a:lnTo>
                  <a:pt x="53" y="223"/>
                </a:lnTo>
                <a:lnTo>
                  <a:pt x="0" y="224"/>
                </a:lnTo>
                <a:lnTo>
                  <a:pt x="0" y="224"/>
                </a:lnTo>
                <a:cubicBezTo>
                  <a:pt x="1" y="207"/>
                  <a:pt x="0" y="188"/>
                  <a:pt x="0" y="172"/>
                </a:cubicBezTo>
                <a:cubicBezTo>
                  <a:pt x="2" y="158"/>
                  <a:pt x="10" y="142"/>
                  <a:pt x="10" y="129"/>
                </a:cubicBezTo>
                <a:cubicBezTo>
                  <a:pt x="18" y="126"/>
                  <a:pt x="9" y="44"/>
                  <a:pt x="9" y="30"/>
                </a:cubicBezTo>
                <a:cubicBezTo>
                  <a:pt x="9" y="20"/>
                  <a:pt x="9" y="10"/>
                  <a:pt x="10"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7" name="Freeform 81"/>
          <p:cNvSpPr>
            <a:spLocks/>
          </p:cNvSpPr>
          <p:nvPr/>
        </p:nvSpPr>
        <p:spPr bwMode="auto">
          <a:xfrm>
            <a:off x="16968788" y="24473009"/>
            <a:ext cx="39688" cy="134656"/>
          </a:xfrm>
          <a:custGeom>
            <a:avLst/>
            <a:gdLst>
              <a:gd name="T0" fmla="*/ 79 w 112"/>
              <a:gd name="T1" fmla="*/ 392 h 392"/>
              <a:gd name="T2" fmla="*/ 108 w 112"/>
              <a:gd name="T3" fmla="*/ 194 h 392"/>
              <a:gd name="T4" fmla="*/ 112 w 112"/>
              <a:gd name="T5" fmla="*/ 46 h 392"/>
              <a:gd name="T6" fmla="*/ 112 w 112"/>
              <a:gd name="T7" fmla="*/ 46 h 392"/>
              <a:gd name="T8" fmla="*/ 103 w 112"/>
              <a:gd name="T9" fmla="*/ 0 h 392"/>
              <a:gd name="T10" fmla="*/ 103 w 112"/>
              <a:gd name="T11" fmla="*/ 0 h 392"/>
              <a:gd name="T12" fmla="*/ 50 w 112"/>
              <a:gd name="T13" fmla="*/ 1 h 392"/>
              <a:gd name="T14" fmla="*/ 50 w 112"/>
              <a:gd name="T15" fmla="*/ 1 h 392"/>
              <a:gd name="T16" fmla="*/ 44 w 112"/>
              <a:gd name="T17" fmla="*/ 37 h 392"/>
              <a:gd name="T18" fmla="*/ 28 w 112"/>
              <a:gd name="T19" fmla="*/ 104 h 392"/>
              <a:gd name="T20" fmla="*/ 0 w 112"/>
              <a:gd name="T21" fmla="*/ 173 h 392"/>
              <a:gd name="T22" fmla="*/ 0 w 112"/>
              <a:gd name="T23" fmla="*/ 173 h 392"/>
              <a:gd name="T24" fmla="*/ 79 w 112"/>
              <a:gd name="T25" fmla="*/ 392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2" h="392">
                <a:moveTo>
                  <a:pt x="79" y="392"/>
                </a:moveTo>
                <a:lnTo>
                  <a:pt x="108" y="194"/>
                </a:lnTo>
                <a:lnTo>
                  <a:pt x="112" y="46"/>
                </a:lnTo>
                <a:lnTo>
                  <a:pt x="112" y="46"/>
                </a:lnTo>
                <a:lnTo>
                  <a:pt x="103" y="0"/>
                </a:lnTo>
                <a:lnTo>
                  <a:pt x="103" y="0"/>
                </a:lnTo>
                <a:lnTo>
                  <a:pt x="50" y="1"/>
                </a:lnTo>
                <a:lnTo>
                  <a:pt x="50" y="1"/>
                </a:lnTo>
                <a:cubicBezTo>
                  <a:pt x="50" y="14"/>
                  <a:pt x="48" y="27"/>
                  <a:pt x="44" y="37"/>
                </a:cubicBezTo>
                <a:cubicBezTo>
                  <a:pt x="36" y="55"/>
                  <a:pt x="28" y="84"/>
                  <a:pt x="28" y="104"/>
                </a:cubicBezTo>
                <a:cubicBezTo>
                  <a:pt x="28" y="155"/>
                  <a:pt x="26" y="160"/>
                  <a:pt x="0" y="173"/>
                </a:cubicBezTo>
                <a:lnTo>
                  <a:pt x="0" y="173"/>
                </a:lnTo>
                <a:lnTo>
                  <a:pt x="79" y="392"/>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8" name="Freeform 82"/>
          <p:cNvSpPr>
            <a:spLocks/>
          </p:cNvSpPr>
          <p:nvPr/>
        </p:nvSpPr>
        <p:spPr bwMode="auto">
          <a:xfrm>
            <a:off x="16983075" y="24302041"/>
            <a:ext cx="200025" cy="196688"/>
          </a:xfrm>
          <a:custGeom>
            <a:avLst/>
            <a:gdLst>
              <a:gd name="T0" fmla="*/ 70 w 553"/>
              <a:gd name="T1" fmla="*/ 542 h 570"/>
              <a:gd name="T2" fmla="*/ 148 w 553"/>
              <a:gd name="T3" fmla="*/ 570 h 570"/>
              <a:gd name="T4" fmla="*/ 317 w 553"/>
              <a:gd name="T5" fmla="*/ 447 h 570"/>
              <a:gd name="T6" fmla="*/ 317 w 553"/>
              <a:gd name="T7" fmla="*/ 447 h 570"/>
              <a:gd name="T8" fmla="*/ 492 w 553"/>
              <a:gd name="T9" fmla="*/ 327 h 570"/>
              <a:gd name="T10" fmla="*/ 485 w 553"/>
              <a:gd name="T11" fmla="*/ 171 h 570"/>
              <a:gd name="T12" fmla="*/ 479 w 553"/>
              <a:gd name="T13" fmla="*/ 100 h 570"/>
              <a:gd name="T14" fmla="*/ 541 w 553"/>
              <a:gd name="T15" fmla="*/ 53 h 570"/>
              <a:gd name="T16" fmla="*/ 553 w 553"/>
              <a:gd name="T17" fmla="*/ 15 h 570"/>
              <a:gd name="T18" fmla="*/ 553 w 553"/>
              <a:gd name="T19" fmla="*/ 15 h 570"/>
              <a:gd name="T20" fmla="*/ 525 w 553"/>
              <a:gd name="T21" fmla="*/ 6 h 570"/>
              <a:gd name="T22" fmla="*/ 444 w 553"/>
              <a:gd name="T23" fmla="*/ 26 h 570"/>
              <a:gd name="T24" fmla="*/ 350 w 553"/>
              <a:gd name="T25" fmla="*/ 37 h 570"/>
              <a:gd name="T26" fmla="*/ 161 w 553"/>
              <a:gd name="T27" fmla="*/ 51 h 570"/>
              <a:gd name="T28" fmla="*/ 52 w 553"/>
              <a:gd name="T29" fmla="*/ 49 h 570"/>
              <a:gd name="T30" fmla="*/ 42 w 553"/>
              <a:gd name="T31" fmla="*/ 134 h 570"/>
              <a:gd name="T32" fmla="*/ 6 w 553"/>
              <a:gd name="T33" fmla="*/ 166 h 570"/>
              <a:gd name="T34" fmla="*/ 6 w 553"/>
              <a:gd name="T35" fmla="*/ 166 h 570"/>
              <a:gd name="T36" fmla="*/ 10 w 553"/>
              <a:gd name="T37" fmla="*/ 196 h 570"/>
              <a:gd name="T38" fmla="*/ 15 w 553"/>
              <a:gd name="T39" fmla="*/ 203 h 570"/>
              <a:gd name="T40" fmla="*/ 18 w 553"/>
              <a:gd name="T41" fmla="*/ 273 h 570"/>
              <a:gd name="T42" fmla="*/ 18 w 553"/>
              <a:gd name="T43" fmla="*/ 273 h 570"/>
              <a:gd name="T44" fmla="*/ 81 w 553"/>
              <a:gd name="T45" fmla="*/ 275 h 570"/>
              <a:gd name="T46" fmla="*/ 92 w 553"/>
              <a:gd name="T47" fmla="*/ 345 h 570"/>
              <a:gd name="T48" fmla="*/ 61 w 553"/>
              <a:gd name="T49" fmla="*/ 496 h 570"/>
              <a:gd name="T50" fmla="*/ 61 w 553"/>
              <a:gd name="T51" fmla="*/ 496 h 570"/>
              <a:gd name="T52" fmla="*/ 70 w 553"/>
              <a:gd name="T53" fmla="*/ 542 h 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3" h="570">
                <a:moveTo>
                  <a:pt x="70" y="542"/>
                </a:moveTo>
                <a:lnTo>
                  <a:pt x="148" y="570"/>
                </a:lnTo>
                <a:lnTo>
                  <a:pt x="317" y="447"/>
                </a:lnTo>
                <a:lnTo>
                  <a:pt x="317" y="447"/>
                </a:lnTo>
                <a:lnTo>
                  <a:pt x="492" y="327"/>
                </a:lnTo>
                <a:cubicBezTo>
                  <a:pt x="539" y="279"/>
                  <a:pt x="515" y="219"/>
                  <a:pt x="485" y="171"/>
                </a:cubicBezTo>
                <a:cubicBezTo>
                  <a:pt x="470" y="146"/>
                  <a:pt x="463" y="125"/>
                  <a:pt x="479" y="100"/>
                </a:cubicBezTo>
                <a:cubicBezTo>
                  <a:pt x="492" y="78"/>
                  <a:pt x="524" y="74"/>
                  <a:pt x="541" y="53"/>
                </a:cubicBezTo>
                <a:lnTo>
                  <a:pt x="553" y="15"/>
                </a:lnTo>
                <a:lnTo>
                  <a:pt x="553" y="15"/>
                </a:lnTo>
                <a:lnTo>
                  <a:pt x="525" y="6"/>
                </a:lnTo>
                <a:cubicBezTo>
                  <a:pt x="498" y="0"/>
                  <a:pt x="469" y="21"/>
                  <a:pt x="444" y="26"/>
                </a:cubicBezTo>
                <a:cubicBezTo>
                  <a:pt x="414" y="33"/>
                  <a:pt x="381" y="31"/>
                  <a:pt x="350" y="37"/>
                </a:cubicBezTo>
                <a:cubicBezTo>
                  <a:pt x="292" y="49"/>
                  <a:pt x="213" y="27"/>
                  <a:pt x="161" y="51"/>
                </a:cubicBezTo>
                <a:cubicBezTo>
                  <a:pt x="123" y="69"/>
                  <a:pt x="88" y="49"/>
                  <a:pt x="52" y="49"/>
                </a:cubicBezTo>
                <a:cubicBezTo>
                  <a:pt x="46" y="78"/>
                  <a:pt x="51" y="105"/>
                  <a:pt x="42" y="134"/>
                </a:cubicBezTo>
                <a:lnTo>
                  <a:pt x="6" y="166"/>
                </a:lnTo>
                <a:lnTo>
                  <a:pt x="6" y="166"/>
                </a:lnTo>
                <a:cubicBezTo>
                  <a:pt x="2" y="179"/>
                  <a:pt x="0" y="193"/>
                  <a:pt x="10" y="196"/>
                </a:cubicBezTo>
                <a:cubicBezTo>
                  <a:pt x="11" y="198"/>
                  <a:pt x="13" y="203"/>
                  <a:pt x="15" y="203"/>
                </a:cubicBezTo>
                <a:cubicBezTo>
                  <a:pt x="20" y="225"/>
                  <a:pt x="19" y="249"/>
                  <a:pt x="18" y="273"/>
                </a:cubicBezTo>
                <a:lnTo>
                  <a:pt x="18" y="273"/>
                </a:lnTo>
                <a:lnTo>
                  <a:pt x="81" y="275"/>
                </a:lnTo>
                <a:lnTo>
                  <a:pt x="92" y="345"/>
                </a:lnTo>
                <a:lnTo>
                  <a:pt x="61" y="496"/>
                </a:lnTo>
                <a:lnTo>
                  <a:pt x="61" y="496"/>
                </a:lnTo>
                <a:lnTo>
                  <a:pt x="70" y="542"/>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09" name="Freeform 83"/>
          <p:cNvSpPr>
            <a:spLocks/>
          </p:cNvSpPr>
          <p:nvPr/>
        </p:nvSpPr>
        <p:spPr bwMode="auto">
          <a:xfrm>
            <a:off x="17389475" y="24580431"/>
            <a:ext cx="57150" cy="62033"/>
          </a:xfrm>
          <a:custGeom>
            <a:avLst/>
            <a:gdLst>
              <a:gd name="T0" fmla="*/ 159 w 159"/>
              <a:gd name="T1" fmla="*/ 133 h 177"/>
              <a:gd name="T2" fmla="*/ 133 w 159"/>
              <a:gd name="T3" fmla="*/ 177 h 177"/>
              <a:gd name="T4" fmla="*/ 68 w 159"/>
              <a:gd name="T5" fmla="*/ 135 h 177"/>
              <a:gd name="T6" fmla="*/ 0 w 159"/>
              <a:gd name="T7" fmla="*/ 134 h 177"/>
              <a:gd name="T8" fmla="*/ 0 w 159"/>
              <a:gd name="T9" fmla="*/ 134 h 177"/>
              <a:gd name="T10" fmla="*/ 11 w 159"/>
              <a:gd name="T11" fmla="*/ 97 h 177"/>
              <a:gd name="T12" fmla="*/ 20 w 159"/>
              <a:gd name="T13" fmla="*/ 62 h 177"/>
              <a:gd name="T14" fmla="*/ 54 w 159"/>
              <a:gd name="T15" fmla="*/ 9 h 177"/>
              <a:gd name="T16" fmla="*/ 93 w 159"/>
              <a:gd name="T17" fmla="*/ 0 h 177"/>
              <a:gd name="T18" fmla="*/ 93 w 159"/>
              <a:gd name="T19" fmla="*/ 0 h 177"/>
              <a:gd name="T20" fmla="*/ 113 w 159"/>
              <a:gd name="T21" fmla="*/ 40 h 177"/>
              <a:gd name="T22" fmla="*/ 93 w 159"/>
              <a:gd name="T23" fmla="*/ 77 h 177"/>
              <a:gd name="T24" fmla="*/ 159 w 159"/>
              <a:gd name="T25" fmla="*/ 133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77">
                <a:moveTo>
                  <a:pt x="159" y="133"/>
                </a:moveTo>
                <a:lnTo>
                  <a:pt x="133" y="177"/>
                </a:lnTo>
                <a:lnTo>
                  <a:pt x="68" y="135"/>
                </a:lnTo>
                <a:lnTo>
                  <a:pt x="0" y="134"/>
                </a:lnTo>
                <a:lnTo>
                  <a:pt x="0" y="134"/>
                </a:lnTo>
                <a:cubicBezTo>
                  <a:pt x="5" y="126"/>
                  <a:pt x="9" y="107"/>
                  <a:pt x="11" y="97"/>
                </a:cubicBezTo>
                <a:cubicBezTo>
                  <a:pt x="13" y="86"/>
                  <a:pt x="16" y="73"/>
                  <a:pt x="20" y="62"/>
                </a:cubicBezTo>
                <a:cubicBezTo>
                  <a:pt x="28" y="37"/>
                  <a:pt x="34" y="26"/>
                  <a:pt x="54" y="9"/>
                </a:cubicBezTo>
                <a:lnTo>
                  <a:pt x="93" y="0"/>
                </a:lnTo>
                <a:lnTo>
                  <a:pt x="93" y="0"/>
                </a:lnTo>
                <a:cubicBezTo>
                  <a:pt x="98" y="14"/>
                  <a:pt x="108" y="27"/>
                  <a:pt x="113" y="40"/>
                </a:cubicBezTo>
                <a:cubicBezTo>
                  <a:pt x="119" y="54"/>
                  <a:pt x="93" y="61"/>
                  <a:pt x="93" y="77"/>
                </a:cubicBezTo>
                <a:cubicBezTo>
                  <a:pt x="126" y="89"/>
                  <a:pt x="143" y="110"/>
                  <a:pt x="159" y="133"/>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0" name="Freeform 84"/>
          <p:cNvSpPr>
            <a:spLocks/>
          </p:cNvSpPr>
          <p:nvPr/>
        </p:nvSpPr>
        <p:spPr bwMode="auto">
          <a:xfrm>
            <a:off x="17097375" y="24286912"/>
            <a:ext cx="341313" cy="340422"/>
          </a:xfrm>
          <a:custGeom>
            <a:avLst/>
            <a:gdLst>
              <a:gd name="T0" fmla="*/ 72 w 944"/>
              <a:gd name="T1" fmla="*/ 635 h 990"/>
              <a:gd name="T2" fmla="*/ 167 w 944"/>
              <a:gd name="T3" fmla="*/ 659 h 990"/>
              <a:gd name="T4" fmla="*/ 270 w 944"/>
              <a:gd name="T5" fmla="*/ 702 h 990"/>
              <a:gd name="T6" fmla="*/ 358 w 944"/>
              <a:gd name="T7" fmla="*/ 714 h 990"/>
              <a:gd name="T8" fmla="*/ 467 w 944"/>
              <a:gd name="T9" fmla="*/ 789 h 990"/>
              <a:gd name="T10" fmla="*/ 509 w 944"/>
              <a:gd name="T11" fmla="*/ 857 h 990"/>
              <a:gd name="T12" fmla="*/ 520 w 944"/>
              <a:gd name="T13" fmla="*/ 927 h 990"/>
              <a:gd name="T14" fmla="*/ 604 w 944"/>
              <a:gd name="T15" fmla="*/ 963 h 990"/>
              <a:gd name="T16" fmla="*/ 745 w 944"/>
              <a:gd name="T17" fmla="*/ 985 h 990"/>
              <a:gd name="T18" fmla="*/ 809 w 944"/>
              <a:gd name="T19" fmla="*/ 990 h 990"/>
              <a:gd name="T20" fmla="*/ 809 w 944"/>
              <a:gd name="T21" fmla="*/ 990 h 990"/>
              <a:gd name="T22" fmla="*/ 820 w 944"/>
              <a:gd name="T23" fmla="*/ 953 h 990"/>
              <a:gd name="T24" fmla="*/ 829 w 944"/>
              <a:gd name="T25" fmla="*/ 918 h 990"/>
              <a:gd name="T26" fmla="*/ 863 w 944"/>
              <a:gd name="T27" fmla="*/ 865 h 990"/>
              <a:gd name="T28" fmla="*/ 902 w 944"/>
              <a:gd name="T29" fmla="*/ 856 h 990"/>
              <a:gd name="T30" fmla="*/ 902 w 944"/>
              <a:gd name="T31" fmla="*/ 856 h 990"/>
              <a:gd name="T32" fmla="*/ 900 w 944"/>
              <a:gd name="T33" fmla="*/ 844 h 990"/>
              <a:gd name="T34" fmla="*/ 944 w 944"/>
              <a:gd name="T35" fmla="*/ 849 h 990"/>
              <a:gd name="T36" fmla="*/ 944 w 944"/>
              <a:gd name="T37" fmla="*/ 849 h 990"/>
              <a:gd name="T38" fmla="*/ 876 w 944"/>
              <a:gd name="T39" fmla="*/ 732 h 990"/>
              <a:gd name="T40" fmla="*/ 817 w 944"/>
              <a:gd name="T41" fmla="*/ 598 h 990"/>
              <a:gd name="T42" fmla="*/ 751 w 944"/>
              <a:gd name="T43" fmla="*/ 546 h 990"/>
              <a:gd name="T44" fmla="*/ 613 w 944"/>
              <a:gd name="T45" fmla="*/ 454 h 990"/>
              <a:gd name="T46" fmla="*/ 581 w 944"/>
              <a:gd name="T47" fmla="*/ 349 h 990"/>
              <a:gd name="T48" fmla="*/ 602 w 944"/>
              <a:gd name="T49" fmla="*/ 286 h 990"/>
              <a:gd name="T50" fmla="*/ 612 w 944"/>
              <a:gd name="T51" fmla="*/ 246 h 990"/>
              <a:gd name="T52" fmla="*/ 605 w 944"/>
              <a:gd name="T53" fmla="*/ 204 h 990"/>
              <a:gd name="T54" fmla="*/ 518 w 944"/>
              <a:gd name="T55" fmla="*/ 151 h 990"/>
              <a:gd name="T56" fmla="*/ 477 w 944"/>
              <a:gd name="T57" fmla="*/ 97 h 990"/>
              <a:gd name="T58" fmla="*/ 407 w 944"/>
              <a:gd name="T59" fmla="*/ 22 h 990"/>
              <a:gd name="T60" fmla="*/ 407 w 944"/>
              <a:gd name="T61" fmla="*/ 22 h 990"/>
              <a:gd name="T62" fmla="*/ 368 w 944"/>
              <a:gd name="T63" fmla="*/ 25 h 990"/>
              <a:gd name="T64" fmla="*/ 331 w 944"/>
              <a:gd name="T65" fmla="*/ 7 h 990"/>
              <a:gd name="T66" fmla="*/ 270 w 944"/>
              <a:gd name="T67" fmla="*/ 11 h 990"/>
              <a:gd name="T68" fmla="*/ 236 w 944"/>
              <a:gd name="T69" fmla="*/ 62 h 990"/>
              <a:gd name="T70" fmla="*/ 236 w 944"/>
              <a:gd name="T71" fmla="*/ 62 h 990"/>
              <a:gd name="T72" fmla="*/ 224 w 944"/>
              <a:gd name="T73" fmla="*/ 100 h 990"/>
              <a:gd name="T74" fmla="*/ 162 w 944"/>
              <a:gd name="T75" fmla="*/ 147 h 990"/>
              <a:gd name="T76" fmla="*/ 168 w 944"/>
              <a:gd name="T77" fmla="*/ 218 h 990"/>
              <a:gd name="T78" fmla="*/ 175 w 944"/>
              <a:gd name="T79" fmla="*/ 374 h 990"/>
              <a:gd name="T80" fmla="*/ 0 w 944"/>
              <a:gd name="T81" fmla="*/ 494 h 990"/>
              <a:gd name="T82" fmla="*/ 0 w 944"/>
              <a:gd name="T83" fmla="*/ 494 h 990"/>
              <a:gd name="T84" fmla="*/ 72 w 944"/>
              <a:gd name="T85" fmla="*/ 635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44" h="990">
                <a:moveTo>
                  <a:pt x="72" y="635"/>
                </a:moveTo>
                <a:lnTo>
                  <a:pt x="167" y="659"/>
                </a:lnTo>
                <a:cubicBezTo>
                  <a:pt x="195" y="663"/>
                  <a:pt x="242" y="691"/>
                  <a:pt x="270" y="702"/>
                </a:cubicBezTo>
                <a:cubicBezTo>
                  <a:pt x="296" y="713"/>
                  <a:pt x="330" y="712"/>
                  <a:pt x="358" y="714"/>
                </a:cubicBezTo>
                <a:cubicBezTo>
                  <a:pt x="368" y="715"/>
                  <a:pt x="448" y="777"/>
                  <a:pt x="467" y="789"/>
                </a:cubicBezTo>
                <a:cubicBezTo>
                  <a:pt x="504" y="812"/>
                  <a:pt x="498" y="813"/>
                  <a:pt x="509" y="857"/>
                </a:cubicBezTo>
                <a:cubicBezTo>
                  <a:pt x="514" y="880"/>
                  <a:pt x="514" y="904"/>
                  <a:pt x="520" y="927"/>
                </a:cubicBezTo>
                <a:cubicBezTo>
                  <a:pt x="524" y="944"/>
                  <a:pt x="581" y="947"/>
                  <a:pt x="604" y="963"/>
                </a:cubicBezTo>
                <a:cubicBezTo>
                  <a:pt x="631" y="983"/>
                  <a:pt x="710" y="985"/>
                  <a:pt x="745" y="985"/>
                </a:cubicBezTo>
                <a:lnTo>
                  <a:pt x="809" y="990"/>
                </a:lnTo>
                <a:lnTo>
                  <a:pt x="809" y="990"/>
                </a:lnTo>
                <a:cubicBezTo>
                  <a:pt x="814" y="982"/>
                  <a:pt x="818" y="963"/>
                  <a:pt x="820" y="953"/>
                </a:cubicBezTo>
                <a:cubicBezTo>
                  <a:pt x="822" y="942"/>
                  <a:pt x="825" y="929"/>
                  <a:pt x="829" y="918"/>
                </a:cubicBezTo>
                <a:cubicBezTo>
                  <a:pt x="837" y="893"/>
                  <a:pt x="843" y="882"/>
                  <a:pt x="863" y="865"/>
                </a:cubicBezTo>
                <a:lnTo>
                  <a:pt x="902" y="856"/>
                </a:lnTo>
                <a:lnTo>
                  <a:pt x="902" y="856"/>
                </a:lnTo>
                <a:cubicBezTo>
                  <a:pt x="901" y="852"/>
                  <a:pt x="900" y="848"/>
                  <a:pt x="900" y="844"/>
                </a:cubicBezTo>
                <a:cubicBezTo>
                  <a:pt x="913" y="844"/>
                  <a:pt x="929" y="847"/>
                  <a:pt x="944" y="849"/>
                </a:cubicBezTo>
                <a:lnTo>
                  <a:pt x="944" y="849"/>
                </a:lnTo>
                <a:cubicBezTo>
                  <a:pt x="944" y="798"/>
                  <a:pt x="900" y="769"/>
                  <a:pt x="876" y="732"/>
                </a:cubicBezTo>
                <a:cubicBezTo>
                  <a:pt x="847" y="689"/>
                  <a:pt x="839" y="643"/>
                  <a:pt x="817" y="598"/>
                </a:cubicBezTo>
                <a:cubicBezTo>
                  <a:pt x="803" y="568"/>
                  <a:pt x="769" y="572"/>
                  <a:pt x="751" y="546"/>
                </a:cubicBezTo>
                <a:cubicBezTo>
                  <a:pt x="704" y="520"/>
                  <a:pt x="652" y="492"/>
                  <a:pt x="613" y="454"/>
                </a:cubicBezTo>
                <a:cubicBezTo>
                  <a:pt x="582" y="422"/>
                  <a:pt x="588" y="389"/>
                  <a:pt x="581" y="349"/>
                </a:cubicBezTo>
                <a:cubicBezTo>
                  <a:pt x="577" y="324"/>
                  <a:pt x="578" y="302"/>
                  <a:pt x="602" y="286"/>
                </a:cubicBezTo>
                <a:cubicBezTo>
                  <a:pt x="612" y="278"/>
                  <a:pt x="624" y="258"/>
                  <a:pt x="612" y="246"/>
                </a:cubicBezTo>
                <a:cubicBezTo>
                  <a:pt x="602" y="236"/>
                  <a:pt x="605" y="218"/>
                  <a:pt x="605" y="204"/>
                </a:cubicBezTo>
                <a:cubicBezTo>
                  <a:pt x="605" y="178"/>
                  <a:pt x="537" y="162"/>
                  <a:pt x="518" y="151"/>
                </a:cubicBezTo>
                <a:cubicBezTo>
                  <a:pt x="500" y="141"/>
                  <a:pt x="490" y="114"/>
                  <a:pt x="477" y="97"/>
                </a:cubicBezTo>
                <a:cubicBezTo>
                  <a:pt x="458" y="71"/>
                  <a:pt x="427" y="51"/>
                  <a:pt x="407" y="22"/>
                </a:cubicBezTo>
                <a:lnTo>
                  <a:pt x="407" y="22"/>
                </a:lnTo>
                <a:cubicBezTo>
                  <a:pt x="392" y="29"/>
                  <a:pt x="381" y="46"/>
                  <a:pt x="368" y="25"/>
                </a:cubicBezTo>
                <a:cubicBezTo>
                  <a:pt x="358" y="8"/>
                  <a:pt x="349" y="7"/>
                  <a:pt x="331" y="7"/>
                </a:cubicBezTo>
                <a:cubicBezTo>
                  <a:pt x="311" y="7"/>
                  <a:pt x="286" y="0"/>
                  <a:pt x="270" y="11"/>
                </a:cubicBezTo>
                <a:cubicBezTo>
                  <a:pt x="254" y="21"/>
                  <a:pt x="251" y="48"/>
                  <a:pt x="236" y="62"/>
                </a:cubicBezTo>
                <a:lnTo>
                  <a:pt x="236" y="62"/>
                </a:lnTo>
                <a:lnTo>
                  <a:pt x="224" y="100"/>
                </a:lnTo>
                <a:cubicBezTo>
                  <a:pt x="207" y="121"/>
                  <a:pt x="175" y="125"/>
                  <a:pt x="162" y="147"/>
                </a:cubicBezTo>
                <a:cubicBezTo>
                  <a:pt x="146" y="172"/>
                  <a:pt x="153" y="193"/>
                  <a:pt x="168" y="218"/>
                </a:cubicBezTo>
                <a:cubicBezTo>
                  <a:pt x="198" y="266"/>
                  <a:pt x="222" y="326"/>
                  <a:pt x="175" y="374"/>
                </a:cubicBezTo>
                <a:lnTo>
                  <a:pt x="0" y="494"/>
                </a:lnTo>
                <a:lnTo>
                  <a:pt x="0" y="494"/>
                </a:lnTo>
                <a:lnTo>
                  <a:pt x="72" y="635"/>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1" name="Freeform 85"/>
          <p:cNvSpPr>
            <a:spLocks/>
          </p:cNvSpPr>
          <p:nvPr/>
        </p:nvSpPr>
        <p:spPr bwMode="auto">
          <a:xfrm>
            <a:off x="17653000" y="24789223"/>
            <a:ext cx="247650" cy="370682"/>
          </a:xfrm>
          <a:custGeom>
            <a:avLst/>
            <a:gdLst>
              <a:gd name="T0" fmla="*/ 291 w 687"/>
              <a:gd name="T1" fmla="*/ 0 h 1076"/>
              <a:gd name="T2" fmla="*/ 216 w 687"/>
              <a:gd name="T3" fmla="*/ 25 h 1076"/>
              <a:gd name="T4" fmla="*/ 251 w 687"/>
              <a:gd name="T5" fmla="*/ 113 h 1076"/>
              <a:gd name="T6" fmla="*/ 189 w 687"/>
              <a:gd name="T7" fmla="*/ 267 h 1076"/>
              <a:gd name="T8" fmla="*/ 189 w 687"/>
              <a:gd name="T9" fmla="*/ 267 h 1076"/>
              <a:gd name="T10" fmla="*/ 244 w 687"/>
              <a:gd name="T11" fmla="*/ 296 h 1076"/>
              <a:gd name="T12" fmla="*/ 277 w 687"/>
              <a:gd name="T13" fmla="*/ 315 h 1076"/>
              <a:gd name="T14" fmla="*/ 299 w 687"/>
              <a:gd name="T15" fmla="*/ 380 h 1076"/>
              <a:gd name="T16" fmla="*/ 240 w 687"/>
              <a:gd name="T17" fmla="*/ 732 h 1076"/>
              <a:gd name="T18" fmla="*/ 0 w 687"/>
              <a:gd name="T19" fmla="*/ 802 h 1076"/>
              <a:gd name="T20" fmla="*/ 0 w 687"/>
              <a:gd name="T21" fmla="*/ 802 h 1076"/>
              <a:gd name="T22" fmla="*/ 152 w 687"/>
              <a:gd name="T23" fmla="*/ 1076 h 1076"/>
              <a:gd name="T24" fmla="*/ 152 w 687"/>
              <a:gd name="T25" fmla="*/ 1076 h 1076"/>
              <a:gd name="T26" fmla="*/ 217 w 687"/>
              <a:gd name="T27" fmla="*/ 1057 h 1076"/>
              <a:gd name="T28" fmla="*/ 271 w 687"/>
              <a:gd name="T29" fmla="*/ 1023 h 1076"/>
              <a:gd name="T30" fmla="*/ 365 w 687"/>
              <a:gd name="T31" fmla="*/ 899 h 1076"/>
              <a:gd name="T32" fmla="*/ 461 w 687"/>
              <a:gd name="T33" fmla="*/ 888 h 1076"/>
              <a:gd name="T34" fmla="*/ 483 w 687"/>
              <a:gd name="T35" fmla="*/ 779 h 1076"/>
              <a:gd name="T36" fmla="*/ 565 w 687"/>
              <a:gd name="T37" fmla="*/ 734 h 1076"/>
              <a:gd name="T38" fmla="*/ 539 w 687"/>
              <a:gd name="T39" fmla="*/ 646 h 1076"/>
              <a:gd name="T40" fmla="*/ 539 w 687"/>
              <a:gd name="T41" fmla="*/ 554 h 1076"/>
              <a:gd name="T42" fmla="*/ 594 w 687"/>
              <a:gd name="T43" fmla="*/ 559 h 1076"/>
              <a:gd name="T44" fmla="*/ 636 w 687"/>
              <a:gd name="T45" fmla="*/ 498 h 1076"/>
              <a:gd name="T46" fmla="*/ 665 w 687"/>
              <a:gd name="T47" fmla="*/ 417 h 1076"/>
              <a:gd name="T48" fmla="*/ 642 w 687"/>
              <a:gd name="T49" fmla="*/ 265 h 1076"/>
              <a:gd name="T50" fmla="*/ 639 w 687"/>
              <a:gd name="T51" fmla="*/ 261 h 1076"/>
              <a:gd name="T52" fmla="*/ 589 w 687"/>
              <a:gd name="T53" fmla="*/ 187 h 1076"/>
              <a:gd name="T54" fmla="*/ 490 w 687"/>
              <a:gd name="T55" fmla="*/ 174 h 1076"/>
              <a:gd name="T56" fmla="*/ 296 w 687"/>
              <a:gd name="T57" fmla="*/ 13 h 1076"/>
              <a:gd name="T58" fmla="*/ 291 w 687"/>
              <a:gd name="T59" fmla="*/ 0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7" h="1076">
                <a:moveTo>
                  <a:pt x="291" y="0"/>
                </a:moveTo>
                <a:lnTo>
                  <a:pt x="216" y="25"/>
                </a:lnTo>
                <a:lnTo>
                  <a:pt x="251" y="113"/>
                </a:lnTo>
                <a:lnTo>
                  <a:pt x="189" y="267"/>
                </a:lnTo>
                <a:lnTo>
                  <a:pt x="189" y="267"/>
                </a:lnTo>
                <a:lnTo>
                  <a:pt x="244" y="296"/>
                </a:lnTo>
                <a:cubicBezTo>
                  <a:pt x="256" y="302"/>
                  <a:pt x="267" y="306"/>
                  <a:pt x="277" y="315"/>
                </a:cubicBezTo>
                <a:cubicBezTo>
                  <a:pt x="293" y="331"/>
                  <a:pt x="309" y="357"/>
                  <a:pt x="299" y="380"/>
                </a:cubicBezTo>
                <a:lnTo>
                  <a:pt x="240" y="732"/>
                </a:lnTo>
                <a:lnTo>
                  <a:pt x="0" y="802"/>
                </a:lnTo>
                <a:lnTo>
                  <a:pt x="0" y="802"/>
                </a:lnTo>
                <a:lnTo>
                  <a:pt x="152" y="1076"/>
                </a:lnTo>
                <a:lnTo>
                  <a:pt x="152" y="1076"/>
                </a:lnTo>
                <a:cubicBezTo>
                  <a:pt x="175" y="1067"/>
                  <a:pt x="201" y="1061"/>
                  <a:pt x="217" y="1057"/>
                </a:cubicBezTo>
                <a:cubicBezTo>
                  <a:pt x="252" y="1050"/>
                  <a:pt x="230" y="1023"/>
                  <a:pt x="271" y="1023"/>
                </a:cubicBezTo>
                <a:cubicBezTo>
                  <a:pt x="340" y="1023"/>
                  <a:pt x="336" y="892"/>
                  <a:pt x="365" y="899"/>
                </a:cubicBezTo>
                <a:cubicBezTo>
                  <a:pt x="393" y="906"/>
                  <a:pt x="446" y="915"/>
                  <a:pt x="461" y="888"/>
                </a:cubicBezTo>
                <a:cubicBezTo>
                  <a:pt x="473" y="864"/>
                  <a:pt x="483" y="806"/>
                  <a:pt x="483" y="779"/>
                </a:cubicBezTo>
                <a:cubicBezTo>
                  <a:pt x="516" y="779"/>
                  <a:pt x="546" y="738"/>
                  <a:pt x="565" y="734"/>
                </a:cubicBezTo>
                <a:cubicBezTo>
                  <a:pt x="565" y="717"/>
                  <a:pt x="544" y="670"/>
                  <a:pt x="539" y="646"/>
                </a:cubicBezTo>
                <a:cubicBezTo>
                  <a:pt x="539" y="622"/>
                  <a:pt x="534" y="573"/>
                  <a:pt x="539" y="554"/>
                </a:cubicBezTo>
                <a:cubicBezTo>
                  <a:pt x="554" y="550"/>
                  <a:pt x="571" y="565"/>
                  <a:pt x="594" y="559"/>
                </a:cubicBezTo>
                <a:cubicBezTo>
                  <a:pt x="598" y="544"/>
                  <a:pt x="628" y="518"/>
                  <a:pt x="636" y="498"/>
                </a:cubicBezTo>
                <a:cubicBezTo>
                  <a:pt x="646" y="470"/>
                  <a:pt x="662" y="449"/>
                  <a:pt x="665" y="417"/>
                </a:cubicBezTo>
                <a:cubicBezTo>
                  <a:pt x="667" y="381"/>
                  <a:pt x="687" y="277"/>
                  <a:pt x="642" y="265"/>
                </a:cubicBezTo>
                <a:cubicBezTo>
                  <a:pt x="642" y="263"/>
                  <a:pt x="641" y="261"/>
                  <a:pt x="639" y="261"/>
                </a:cubicBezTo>
                <a:cubicBezTo>
                  <a:pt x="634" y="243"/>
                  <a:pt x="600" y="203"/>
                  <a:pt x="589" y="187"/>
                </a:cubicBezTo>
                <a:cubicBezTo>
                  <a:pt x="562" y="147"/>
                  <a:pt x="521" y="181"/>
                  <a:pt x="490" y="174"/>
                </a:cubicBezTo>
                <a:cubicBezTo>
                  <a:pt x="420" y="159"/>
                  <a:pt x="322" y="83"/>
                  <a:pt x="296" y="13"/>
                </a:cubicBezTo>
                <a:cubicBezTo>
                  <a:pt x="295" y="9"/>
                  <a:pt x="293" y="5"/>
                  <a:pt x="291"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2" name="Freeform 86"/>
          <p:cNvSpPr>
            <a:spLocks/>
          </p:cNvSpPr>
          <p:nvPr/>
        </p:nvSpPr>
        <p:spPr bwMode="auto">
          <a:xfrm>
            <a:off x="17586325" y="24728704"/>
            <a:ext cx="171450" cy="152812"/>
          </a:xfrm>
          <a:custGeom>
            <a:avLst/>
            <a:gdLst>
              <a:gd name="T0" fmla="*/ 0 w 474"/>
              <a:gd name="T1" fmla="*/ 259 h 445"/>
              <a:gd name="T2" fmla="*/ 9 w 474"/>
              <a:gd name="T3" fmla="*/ 340 h 445"/>
              <a:gd name="T4" fmla="*/ 45 w 474"/>
              <a:gd name="T5" fmla="*/ 425 h 445"/>
              <a:gd name="T6" fmla="*/ 372 w 474"/>
              <a:gd name="T7" fmla="*/ 445 h 445"/>
              <a:gd name="T8" fmla="*/ 372 w 474"/>
              <a:gd name="T9" fmla="*/ 445 h 445"/>
              <a:gd name="T10" fmla="*/ 434 w 474"/>
              <a:gd name="T11" fmla="*/ 291 h 445"/>
              <a:gd name="T12" fmla="*/ 399 w 474"/>
              <a:gd name="T13" fmla="*/ 203 h 445"/>
              <a:gd name="T14" fmla="*/ 474 w 474"/>
              <a:gd name="T15" fmla="*/ 178 h 445"/>
              <a:gd name="T16" fmla="*/ 474 w 474"/>
              <a:gd name="T17" fmla="*/ 178 h 445"/>
              <a:gd name="T18" fmla="*/ 445 w 474"/>
              <a:gd name="T19" fmla="*/ 103 h 445"/>
              <a:gd name="T20" fmla="*/ 461 w 474"/>
              <a:gd name="T21" fmla="*/ 0 h 445"/>
              <a:gd name="T22" fmla="*/ 426 w 474"/>
              <a:gd name="T23" fmla="*/ 20 h 445"/>
              <a:gd name="T24" fmla="*/ 424 w 474"/>
              <a:gd name="T25" fmla="*/ 22 h 445"/>
              <a:gd name="T26" fmla="*/ 364 w 474"/>
              <a:gd name="T27" fmla="*/ 160 h 445"/>
              <a:gd name="T28" fmla="*/ 277 w 474"/>
              <a:gd name="T29" fmla="*/ 287 h 445"/>
              <a:gd name="T30" fmla="*/ 178 w 474"/>
              <a:gd name="T31" fmla="*/ 290 h 445"/>
              <a:gd name="T32" fmla="*/ 59 w 474"/>
              <a:gd name="T33" fmla="*/ 279 h 445"/>
              <a:gd name="T34" fmla="*/ 0 w 474"/>
              <a:gd name="T35" fmla="*/ 259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4" h="445">
                <a:moveTo>
                  <a:pt x="0" y="259"/>
                </a:moveTo>
                <a:lnTo>
                  <a:pt x="9" y="340"/>
                </a:lnTo>
                <a:lnTo>
                  <a:pt x="45" y="425"/>
                </a:lnTo>
                <a:lnTo>
                  <a:pt x="372" y="445"/>
                </a:lnTo>
                <a:lnTo>
                  <a:pt x="372" y="445"/>
                </a:lnTo>
                <a:lnTo>
                  <a:pt x="434" y="291"/>
                </a:lnTo>
                <a:lnTo>
                  <a:pt x="399" y="203"/>
                </a:lnTo>
                <a:lnTo>
                  <a:pt x="474" y="178"/>
                </a:lnTo>
                <a:lnTo>
                  <a:pt x="474" y="178"/>
                </a:lnTo>
                <a:cubicBezTo>
                  <a:pt x="464" y="154"/>
                  <a:pt x="445" y="126"/>
                  <a:pt x="445" y="103"/>
                </a:cubicBezTo>
                <a:cubicBezTo>
                  <a:pt x="445" y="69"/>
                  <a:pt x="472" y="32"/>
                  <a:pt x="461" y="0"/>
                </a:cubicBezTo>
                <a:cubicBezTo>
                  <a:pt x="451" y="0"/>
                  <a:pt x="438" y="17"/>
                  <a:pt x="426" y="20"/>
                </a:cubicBezTo>
                <a:cubicBezTo>
                  <a:pt x="425" y="21"/>
                  <a:pt x="425" y="22"/>
                  <a:pt x="424" y="22"/>
                </a:cubicBezTo>
                <a:cubicBezTo>
                  <a:pt x="424" y="76"/>
                  <a:pt x="388" y="112"/>
                  <a:pt x="364" y="160"/>
                </a:cubicBezTo>
                <a:cubicBezTo>
                  <a:pt x="338" y="213"/>
                  <a:pt x="332" y="267"/>
                  <a:pt x="277" y="287"/>
                </a:cubicBezTo>
                <a:cubicBezTo>
                  <a:pt x="236" y="301"/>
                  <a:pt x="221" y="314"/>
                  <a:pt x="178" y="290"/>
                </a:cubicBezTo>
                <a:cubicBezTo>
                  <a:pt x="142" y="270"/>
                  <a:pt x="116" y="350"/>
                  <a:pt x="59" y="279"/>
                </a:cubicBezTo>
                <a:cubicBezTo>
                  <a:pt x="39" y="255"/>
                  <a:pt x="28" y="264"/>
                  <a:pt x="0" y="259"/>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3" name="Freeform 87"/>
          <p:cNvSpPr>
            <a:spLocks/>
          </p:cNvSpPr>
          <p:nvPr/>
        </p:nvSpPr>
        <p:spPr bwMode="auto">
          <a:xfrm>
            <a:off x="17000538" y="24504782"/>
            <a:ext cx="763588" cy="677818"/>
          </a:xfrm>
          <a:custGeom>
            <a:avLst/>
            <a:gdLst>
              <a:gd name="T0" fmla="*/ 1631 w 2114"/>
              <a:gd name="T1" fmla="*/ 990 h 1970"/>
              <a:gd name="T2" fmla="*/ 1994 w 2114"/>
              <a:gd name="T3" fmla="*/ 1095 h 1970"/>
              <a:gd name="T4" fmla="*/ 2049 w 2114"/>
              <a:gd name="T5" fmla="*/ 1124 h 1970"/>
              <a:gd name="T6" fmla="*/ 2104 w 2114"/>
              <a:gd name="T7" fmla="*/ 1208 h 1970"/>
              <a:gd name="T8" fmla="*/ 1805 w 2114"/>
              <a:gd name="T9" fmla="*/ 1630 h 1970"/>
              <a:gd name="T10" fmla="*/ 1700 w 2114"/>
              <a:gd name="T11" fmla="*/ 1626 h 1970"/>
              <a:gd name="T12" fmla="*/ 1404 w 2114"/>
              <a:gd name="T13" fmla="*/ 1858 h 1970"/>
              <a:gd name="T14" fmla="*/ 1209 w 2114"/>
              <a:gd name="T15" fmla="*/ 1808 h 1970"/>
              <a:gd name="T16" fmla="*/ 993 w 2114"/>
              <a:gd name="T17" fmla="*/ 1937 h 1970"/>
              <a:gd name="T18" fmla="*/ 963 w 2114"/>
              <a:gd name="T19" fmla="*/ 1970 h 1970"/>
              <a:gd name="T20" fmla="*/ 903 w 2114"/>
              <a:gd name="T21" fmla="*/ 1864 h 1970"/>
              <a:gd name="T22" fmla="*/ 763 w 2114"/>
              <a:gd name="T23" fmla="*/ 1651 h 1970"/>
              <a:gd name="T24" fmla="*/ 553 w 2114"/>
              <a:gd name="T25" fmla="*/ 1324 h 1970"/>
              <a:gd name="T26" fmla="*/ 454 w 2114"/>
              <a:gd name="T27" fmla="*/ 1069 h 1970"/>
              <a:gd name="T28" fmla="*/ 284 w 2114"/>
              <a:gd name="T29" fmla="*/ 834 h 1970"/>
              <a:gd name="T30" fmla="*/ 217 w 2114"/>
              <a:gd name="T31" fmla="*/ 727 h 1970"/>
              <a:gd name="T32" fmla="*/ 126 w 2114"/>
              <a:gd name="T33" fmla="*/ 605 h 1970"/>
              <a:gd name="T34" fmla="*/ 94 w 2114"/>
              <a:gd name="T35" fmla="*/ 551 h 1970"/>
              <a:gd name="T36" fmla="*/ 3 w 2114"/>
              <a:gd name="T37" fmla="*/ 487 h 1970"/>
              <a:gd name="T38" fmla="*/ 0 w 2114"/>
              <a:gd name="T39" fmla="*/ 339 h 1970"/>
              <a:gd name="T40" fmla="*/ 129 w 2114"/>
              <a:gd name="T41" fmla="*/ 354 h 1970"/>
              <a:gd name="T42" fmla="*/ 245 w 2114"/>
              <a:gd name="T43" fmla="*/ 240 h 1970"/>
              <a:gd name="T44" fmla="*/ 172 w 2114"/>
              <a:gd name="T45" fmla="*/ 61 h 1970"/>
              <a:gd name="T46" fmla="*/ 339 w 2114"/>
              <a:gd name="T47" fmla="*/ 0 h 1970"/>
              <a:gd name="T48" fmla="*/ 434 w 2114"/>
              <a:gd name="T49" fmla="*/ 24 h 1970"/>
              <a:gd name="T50" fmla="*/ 625 w 2114"/>
              <a:gd name="T51" fmla="*/ 79 h 1970"/>
              <a:gd name="T52" fmla="*/ 776 w 2114"/>
              <a:gd name="T53" fmla="*/ 222 h 1970"/>
              <a:gd name="T54" fmla="*/ 871 w 2114"/>
              <a:gd name="T55" fmla="*/ 328 h 1970"/>
              <a:gd name="T56" fmla="*/ 1076 w 2114"/>
              <a:gd name="T57" fmla="*/ 355 h 1970"/>
              <a:gd name="T58" fmla="*/ 1144 w 2114"/>
              <a:gd name="T59" fmla="*/ 356 h 1970"/>
              <a:gd name="T60" fmla="*/ 1235 w 2114"/>
              <a:gd name="T61" fmla="*/ 354 h 1970"/>
              <a:gd name="T62" fmla="*/ 1271 w 2114"/>
              <a:gd name="T63" fmla="*/ 405 h 1970"/>
              <a:gd name="T64" fmla="*/ 1358 w 2114"/>
              <a:gd name="T65" fmla="*/ 560 h 1970"/>
              <a:gd name="T66" fmla="*/ 1455 w 2114"/>
              <a:gd name="T67" fmla="*/ 651 h 1970"/>
              <a:gd name="T68" fmla="*/ 1472 w 2114"/>
              <a:gd name="T69" fmla="*/ 708 h 1970"/>
              <a:gd name="T70" fmla="*/ 1501 w 2114"/>
              <a:gd name="T71" fmla="*/ 797 h 1970"/>
              <a:gd name="T72" fmla="*/ 1547 w 2114"/>
              <a:gd name="T73" fmla="*/ 857 h 1970"/>
              <a:gd name="T74" fmla="*/ 1603 w 2114"/>
              <a:gd name="T75" fmla="*/ 876 h 1970"/>
              <a:gd name="T76" fmla="*/ 1615 w 2114"/>
              <a:gd name="T77" fmla="*/ 88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14" h="1970">
                <a:moveTo>
                  <a:pt x="1622" y="909"/>
                </a:moveTo>
                <a:lnTo>
                  <a:pt x="1631" y="990"/>
                </a:lnTo>
                <a:lnTo>
                  <a:pt x="1667" y="1075"/>
                </a:lnTo>
                <a:lnTo>
                  <a:pt x="1994" y="1095"/>
                </a:lnTo>
                <a:lnTo>
                  <a:pt x="1994" y="1095"/>
                </a:lnTo>
                <a:lnTo>
                  <a:pt x="2049" y="1124"/>
                </a:lnTo>
                <a:cubicBezTo>
                  <a:pt x="2061" y="1130"/>
                  <a:pt x="2072" y="1134"/>
                  <a:pt x="2082" y="1143"/>
                </a:cubicBezTo>
                <a:cubicBezTo>
                  <a:pt x="2098" y="1159"/>
                  <a:pt x="2114" y="1185"/>
                  <a:pt x="2104" y="1208"/>
                </a:cubicBezTo>
                <a:lnTo>
                  <a:pt x="2045" y="1560"/>
                </a:lnTo>
                <a:lnTo>
                  <a:pt x="1805" y="1630"/>
                </a:lnTo>
                <a:lnTo>
                  <a:pt x="1805" y="1630"/>
                </a:lnTo>
                <a:lnTo>
                  <a:pt x="1700" y="1626"/>
                </a:lnTo>
                <a:cubicBezTo>
                  <a:pt x="1599" y="1668"/>
                  <a:pt x="1412" y="1601"/>
                  <a:pt x="1412" y="1781"/>
                </a:cubicBezTo>
                <a:cubicBezTo>
                  <a:pt x="1412" y="1802"/>
                  <a:pt x="1421" y="1844"/>
                  <a:pt x="1404" y="1858"/>
                </a:cubicBezTo>
                <a:cubicBezTo>
                  <a:pt x="1373" y="1883"/>
                  <a:pt x="1334" y="1891"/>
                  <a:pt x="1323" y="1850"/>
                </a:cubicBezTo>
                <a:cubicBezTo>
                  <a:pt x="1304" y="1773"/>
                  <a:pt x="1278" y="1805"/>
                  <a:pt x="1209" y="1808"/>
                </a:cubicBezTo>
                <a:cubicBezTo>
                  <a:pt x="1142" y="1811"/>
                  <a:pt x="1070" y="1839"/>
                  <a:pt x="1009" y="1839"/>
                </a:cubicBezTo>
                <a:cubicBezTo>
                  <a:pt x="1009" y="1864"/>
                  <a:pt x="1001" y="1912"/>
                  <a:pt x="993" y="1937"/>
                </a:cubicBezTo>
                <a:lnTo>
                  <a:pt x="963" y="1970"/>
                </a:lnTo>
                <a:lnTo>
                  <a:pt x="963" y="1970"/>
                </a:lnTo>
                <a:cubicBezTo>
                  <a:pt x="963" y="1954"/>
                  <a:pt x="962" y="1941"/>
                  <a:pt x="962" y="1931"/>
                </a:cubicBezTo>
                <a:cubicBezTo>
                  <a:pt x="952" y="1900"/>
                  <a:pt x="923" y="1888"/>
                  <a:pt x="903" y="1864"/>
                </a:cubicBezTo>
                <a:cubicBezTo>
                  <a:pt x="865" y="1815"/>
                  <a:pt x="909" y="1783"/>
                  <a:pt x="836" y="1743"/>
                </a:cubicBezTo>
                <a:cubicBezTo>
                  <a:pt x="805" y="1725"/>
                  <a:pt x="792" y="1675"/>
                  <a:pt x="763" y="1651"/>
                </a:cubicBezTo>
                <a:cubicBezTo>
                  <a:pt x="754" y="1644"/>
                  <a:pt x="750" y="1584"/>
                  <a:pt x="744" y="1566"/>
                </a:cubicBezTo>
                <a:cubicBezTo>
                  <a:pt x="711" y="1459"/>
                  <a:pt x="589" y="1432"/>
                  <a:pt x="553" y="1324"/>
                </a:cubicBezTo>
                <a:cubicBezTo>
                  <a:pt x="543" y="1298"/>
                  <a:pt x="506" y="1259"/>
                  <a:pt x="506" y="1236"/>
                </a:cubicBezTo>
                <a:cubicBezTo>
                  <a:pt x="506" y="1154"/>
                  <a:pt x="506" y="1131"/>
                  <a:pt x="454" y="1069"/>
                </a:cubicBezTo>
                <a:cubicBezTo>
                  <a:pt x="425" y="1035"/>
                  <a:pt x="409" y="997"/>
                  <a:pt x="375" y="963"/>
                </a:cubicBezTo>
                <a:cubicBezTo>
                  <a:pt x="337" y="925"/>
                  <a:pt x="263" y="902"/>
                  <a:pt x="284" y="834"/>
                </a:cubicBezTo>
                <a:cubicBezTo>
                  <a:pt x="299" y="787"/>
                  <a:pt x="239" y="788"/>
                  <a:pt x="228" y="769"/>
                </a:cubicBezTo>
                <a:cubicBezTo>
                  <a:pt x="221" y="756"/>
                  <a:pt x="229" y="739"/>
                  <a:pt x="217" y="727"/>
                </a:cubicBezTo>
                <a:cubicBezTo>
                  <a:pt x="206" y="715"/>
                  <a:pt x="184" y="713"/>
                  <a:pt x="184" y="689"/>
                </a:cubicBezTo>
                <a:cubicBezTo>
                  <a:pt x="181" y="666"/>
                  <a:pt x="142" y="621"/>
                  <a:pt x="126" y="605"/>
                </a:cubicBezTo>
                <a:cubicBezTo>
                  <a:pt x="112" y="591"/>
                  <a:pt x="114" y="592"/>
                  <a:pt x="114" y="573"/>
                </a:cubicBezTo>
                <a:cubicBezTo>
                  <a:pt x="114" y="556"/>
                  <a:pt x="94" y="563"/>
                  <a:pt x="94" y="551"/>
                </a:cubicBezTo>
                <a:cubicBezTo>
                  <a:pt x="93" y="551"/>
                  <a:pt x="66" y="508"/>
                  <a:pt x="66" y="502"/>
                </a:cubicBezTo>
                <a:cubicBezTo>
                  <a:pt x="66" y="467"/>
                  <a:pt x="30" y="476"/>
                  <a:pt x="3" y="487"/>
                </a:cubicBezTo>
                <a:lnTo>
                  <a:pt x="0" y="339"/>
                </a:lnTo>
                <a:lnTo>
                  <a:pt x="0" y="339"/>
                </a:lnTo>
                <a:lnTo>
                  <a:pt x="50" y="364"/>
                </a:lnTo>
                <a:cubicBezTo>
                  <a:pt x="81" y="364"/>
                  <a:pt x="100" y="364"/>
                  <a:pt x="129" y="354"/>
                </a:cubicBezTo>
                <a:cubicBezTo>
                  <a:pt x="147" y="348"/>
                  <a:pt x="146" y="312"/>
                  <a:pt x="160" y="299"/>
                </a:cubicBezTo>
                <a:cubicBezTo>
                  <a:pt x="190" y="272"/>
                  <a:pt x="222" y="279"/>
                  <a:pt x="245" y="240"/>
                </a:cubicBezTo>
                <a:cubicBezTo>
                  <a:pt x="261" y="212"/>
                  <a:pt x="274" y="198"/>
                  <a:pt x="254" y="171"/>
                </a:cubicBezTo>
                <a:cubicBezTo>
                  <a:pt x="233" y="143"/>
                  <a:pt x="169" y="98"/>
                  <a:pt x="172" y="61"/>
                </a:cubicBezTo>
                <a:cubicBezTo>
                  <a:pt x="176" y="29"/>
                  <a:pt x="268" y="41"/>
                  <a:pt x="294" y="32"/>
                </a:cubicBezTo>
                <a:lnTo>
                  <a:pt x="339" y="0"/>
                </a:lnTo>
                <a:lnTo>
                  <a:pt x="339" y="0"/>
                </a:lnTo>
                <a:lnTo>
                  <a:pt x="434" y="24"/>
                </a:lnTo>
                <a:cubicBezTo>
                  <a:pt x="462" y="28"/>
                  <a:pt x="509" y="56"/>
                  <a:pt x="537" y="67"/>
                </a:cubicBezTo>
                <a:cubicBezTo>
                  <a:pt x="563" y="78"/>
                  <a:pt x="597" y="77"/>
                  <a:pt x="625" y="79"/>
                </a:cubicBezTo>
                <a:cubicBezTo>
                  <a:pt x="635" y="80"/>
                  <a:pt x="715" y="142"/>
                  <a:pt x="734" y="154"/>
                </a:cubicBezTo>
                <a:cubicBezTo>
                  <a:pt x="771" y="177"/>
                  <a:pt x="765" y="178"/>
                  <a:pt x="776" y="222"/>
                </a:cubicBezTo>
                <a:cubicBezTo>
                  <a:pt x="781" y="245"/>
                  <a:pt x="781" y="269"/>
                  <a:pt x="787" y="292"/>
                </a:cubicBezTo>
                <a:cubicBezTo>
                  <a:pt x="791" y="309"/>
                  <a:pt x="848" y="312"/>
                  <a:pt x="871" y="328"/>
                </a:cubicBezTo>
                <a:cubicBezTo>
                  <a:pt x="898" y="348"/>
                  <a:pt x="977" y="350"/>
                  <a:pt x="1012" y="350"/>
                </a:cubicBezTo>
                <a:lnTo>
                  <a:pt x="1076" y="355"/>
                </a:lnTo>
                <a:lnTo>
                  <a:pt x="1076" y="355"/>
                </a:lnTo>
                <a:lnTo>
                  <a:pt x="1144" y="356"/>
                </a:lnTo>
                <a:lnTo>
                  <a:pt x="1209" y="398"/>
                </a:lnTo>
                <a:lnTo>
                  <a:pt x="1235" y="354"/>
                </a:lnTo>
                <a:lnTo>
                  <a:pt x="1235" y="354"/>
                </a:lnTo>
                <a:cubicBezTo>
                  <a:pt x="1246" y="371"/>
                  <a:pt x="1256" y="388"/>
                  <a:pt x="1271" y="405"/>
                </a:cubicBezTo>
                <a:cubicBezTo>
                  <a:pt x="1298" y="433"/>
                  <a:pt x="1310" y="486"/>
                  <a:pt x="1335" y="511"/>
                </a:cubicBezTo>
                <a:cubicBezTo>
                  <a:pt x="1359" y="536"/>
                  <a:pt x="1342" y="534"/>
                  <a:pt x="1358" y="560"/>
                </a:cubicBezTo>
                <a:cubicBezTo>
                  <a:pt x="1369" y="577"/>
                  <a:pt x="1427" y="590"/>
                  <a:pt x="1445" y="608"/>
                </a:cubicBezTo>
                <a:cubicBezTo>
                  <a:pt x="1455" y="617"/>
                  <a:pt x="1444" y="642"/>
                  <a:pt x="1455" y="651"/>
                </a:cubicBezTo>
                <a:cubicBezTo>
                  <a:pt x="1465" y="659"/>
                  <a:pt x="1494" y="664"/>
                  <a:pt x="1480" y="688"/>
                </a:cubicBezTo>
                <a:cubicBezTo>
                  <a:pt x="1478" y="697"/>
                  <a:pt x="1474" y="702"/>
                  <a:pt x="1472" y="708"/>
                </a:cubicBezTo>
                <a:cubicBezTo>
                  <a:pt x="1470" y="709"/>
                  <a:pt x="1469" y="711"/>
                  <a:pt x="1467" y="712"/>
                </a:cubicBezTo>
                <a:cubicBezTo>
                  <a:pt x="1467" y="742"/>
                  <a:pt x="1494" y="765"/>
                  <a:pt x="1501" y="797"/>
                </a:cubicBezTo>
                <a:cubicBezTo>
                  <a:pt x="1507" y="822"/>
                  <a:pt x="1532" y="846"/>
                  <a:pt x="1536" y="863"/>
                </a:cubicBezTo>
                <a:cubicBezTo>
                  <a:pt x="1542" y="864"/>
                  <a:pt x="1545" y="861"/>
                  <a:pt x="1547" y="857"/>
                </a:cubicBezTo>
                <a:lnTo>
                  <a:pt x="1547" y="857"/>
                </a:lnTo>
                <a:lnTo>
                  <a:pt x="1603" y="876"/>
                </a:lnTo>
                <a:lnTo>
                  <a:pt x="1603" y="876"/>
                </a:lnTo>
                <a:cubicBezTo>
                  <a:pt x="1610" y="878"/>
                  <a:pt x="1611" y="886"/>
                  <a:pt x="1615" y="888"/>
                </a:cubicBezTo>
                <a:cubicBezTo>
                  <a:pt x="1615" y="896"/>
                  <a:pt x="1622" y="903"/>
                  <a:pt x="1622" y="909"/>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4" name="Freeform 88"/>
          <p:cNvSpPr>
            <a:spLocks/>
          </p:cNvSpPr>
          <p:nvPr/>
        </p:nvSpPr>
        <p:spPr bwMode="auto">
          <a:xfrm>
            <a:off x="17556163" y="24745347"/>
            <a:ext cx="31750" cy="60519"/>
          </a:xfrm>
          <a:custGeom>
            <a:avLst/>
            <a:gdLst>
              <a:gd name="T0" fmla="*/ 8 w 89"/>
              <a:gd name="T1" fmla="*/ 159 h 178"/>
              <a:gd name="T2" fmla="*/ 64 w 89"/>
              <a:gd name="T3" fmla="*/ 178 h 178"/>
              <a:gd name="T4" fmla="*/ 64 w 89"/>
              <a:gd name="T5" fmla="*/ 178 h 178"/>
              <a:gd name="T6" fmla="*/ 85 w 89"/>
              <a:gd name="T7" fmla="*/ 143 h 178"/>
              <a:gd name="T8" fmla="*/ 83 w 89"/>
              <a:gd name="T9" fmla="*/ 96 h 178"/>
              <a:gd name="T10" fmla="*/ 38 w 89"/>
              <a:gd name="T11" fmla="*/ 0 h 178"/>
              <a:gd name="T12" fmla="*/ 36 w 89"/>
              <a:gd name="T13" fmla="*/ 0 h 178"/>
              <a:gd name="T14" fmla="*/ 11 w 89"/>
              <a:gd name="T15" fmla="*/ 38 h 178"/>
              <a:gd name="T16" fmla="*/ 9 w 89"/>
              <a:gd name="T17" fmla="*/ 63 h 178"/>
              <a:gd name="T18" fmla="*/ 26 w 89"/>
              <a:gd name="T19" fmla="*/ 94 h 178"/>
              <a:gd name="T20" fmla="*/ 20 w 89"/>
              <a:gd name="T21" fmla="*/ 127 h 178"/>
              <a:gd name="T22" fmla="*/ 8 w 89"/>
              <a:gd name="T23" fmla="*/ 15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178">
                <a:moveTo>
                  <a:pt x="8" y="159"/>
                </a:moveTo>
                <a:lnTo>
                  <a:pt x="64" y="178"/>
                </a:lnTo>
                <a:lnTo>
                  <a:pt x="64" y="178"/>
                </a:lnTo>
                <a:cubicBezTo>
                  <a:pt x="61" y="168"/>
                  <a:pt x="83" y="155"/>
                  <a:pt x="85" y="143"/>
                </a:cubicBezTo>
                <a:cubicBezTo>
                  <a:pt x="89" y="122"/>
                  <a:pt x="86" y="116"/>
                  <a:pt x="83" y="96"/>
                </a:cubicBezTo>
                <a:cubicBezTo>
                  <a:pt x="79" y="68"/>
                  <a:pt x="46" y="33"/>
                  <a:pt x="38" y="0"/>
                </a:cubicBezTo>
                <a:lnTo>
                  <a:pt x="36" y="0"/>
                </a:lnTo>
                <a:cubicBezTo>
                  <a:pt x="32" y="13"/>
                  <a:pt x="14" y="25"/>
                  <a:pt x="11" y="38"/>
                </a:cubicBezTo>
                <a:cubicBezTo>
                  <a:pt x="0" y="41"/>
                  <a:pt x="9" y="58"/>
                  <a:pt x="9" y="63"/>
                </a:cubicBezTo>
                <a:cubicBezTo>
                  <a:pt x="13" y="64"/>
                  <a:pt x="26" y="89"/>
                  <a:pt x="26" y="94"/>
                </a:cubicBezTo>
                <a:cubicBezTo>
                  <a:pt x="34" y="98"/>
                  <a:pt x="20" y="121"/>
                  <a:pt x="20" y="127"/>
                </a:cubicBezTo>
                <a:cubicBezTo>
                  <a:pt x="13" y="129"/>
                  <a:pt x="13" y="148"/>
                  <a:pt x="8" y="159"/>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5" name="Freeform 89"/>
          <p:cNvSpPr>
            <a:spLocks/>
          </p:cNvSpPr>
          <p:nvPr/>
        </p:nvSpPr>
        <p:spPr bwMode="auto">
          <a:xfrm>
            <a:off x="17025938" y="24049373"/>
            <a:ext cx="247650" cy="99857"/>
          </a:xfrm>
          <a:custGeom>
            <a:avLst/>
            <a:gdLst>
              <a:gd name="T0" fmla="*/ 540 w 687"/>
              <a:gd name="T1" fmla="*/ 260 h 293"/>
              <a:gd name="T2" fmla="*/ 570 w 687"/>
              <a:gd name="T3" fmla="*/ 252 h 293"/>
              <a:gd name="T4" fmla="*/ 616 w 687"/>
              <a:gd name="T5" fmla="*/ 278 h 293"/>
              <a:gd name="T6" fmla="*/ 655 w 687"/>
              <a:gd name="T7" fmla="*/ 293 h 293"/>
              <a:gd name="T8" fmla="*/ 670 w 687"/>
              <a:gd name="T9" fmla="*/ 265 h 293"/>
              <a:gd name="T10" fmla="*/ 617 w 687"/>
              <a:gd name="T11" fmla="*/ 220 h 293"/>
              <a:gd name="T12" fmla="*/ 616 w 687"/>
              <a:gd name="T13" fmla="*/ 190 h 293"/>
              <a:gd name="T14" fmla="*/ 616 w 687"/>
              <a:gd name="T15" fmla="*/ 190 h 293"/>
              <a:gd name="T16" fmla="*/ 505 w 687"/>
              <a:gd name="T17" fmla="*/ 93 h 293"/>
              <a:gd name="T18" fmla="*/ 352 w 687"/>
              <a:gd name="T19" fmla="*/ 118 h 293"/>
              <a:gd name="T20" fmla="*/ 273 w 687"/>
              <a:gd name="T21" fmla="*/ 57 h 293"/>
              <a:gd name="T22" fmla="*/ 111 w 687"/>
              <a:gd name="T23" fmla="*/ 5 h 293"/>
              <a:gd name="T24" fmla="*/ 0 w 687"/>
              <a:gd name="T25" fmla="*/ 0 h 293"/>
              <a:gd name="T26" fmla="*/ 0 w 687"/>
              <a:gd name="T27" fmla="*/ 0 h 293"/>
              <a:gd name="T28" fmla="*/ 24 w 687"/>
              <a:gd name="T29" fmla="*/ 18 h 293"/>
              <a:gd name="T30" fmla="*/ 215 w 687"/>
              <a:gd name="T31" fmla="*/ 135 h 293"/>
              <a:gd name="T32" fmla="*/ 216 w 687"/>
              <a:gd name="T33" fmla="*/ 242 h 293"/>
              <a:gd name="T34" fmla="*/ 216 w 687"/>
              <a:gd name="T35" fmla="*/ 242 h 293"/>
              <a:gd name="T36" fmla="*/ 299 w 687"/>
              <a:gd name="T37" fmla="*/ 231 h 293"/>
              <a:gd name="T38" fmla="*/ 364 w 687"/>
              <a:gd name="T39" fmla="*/ 250 h 293"/>
              <a:gd name="T40" fmla="*/ 389 w 687"/>
              <a:gd name="T41" fmla="*/ 270 h 293"/>
              <a:gd name="T42" fmla="*/ 434 w 687"/>
              <a:gd name="T43" fmla="*/ 290 h 293"/>
              <a:gd name="T44" fmla="*/ 434 w 687"/>
              <a:gd name="T45" fmla="*/ 290 h 293"/>
              <a:gd name="T46" fmla="*/ 540 w 687"/>
              <a:gd name="T47" fmla="*/ 26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7" h="293">
                <a:moveTo>
                  <a:pt x="540" y="260"/>
                </a:moveTo>
                <a:cubicBezTo>
                  <a:pt x="550" y="258"/>
                  <a:pt x="560" y="253"/>
                  <a:pt x="570" y="252"/>
                </a:cubicBezTo>
                <a:cubicBezTo>
                  <a:pt x="586" y="249"/>
                  <a:pt x="604" y="270"/>
                  <a:pt x="616" y="278"/>
                </a:cubicBezTo>
                <a:cubicBezTo>
                  <a:pt x="628" y="286"/>
                  <a:pt x="641" y="292"/>
                  <a:pt x="655" y="293"/>
                </a:cubicBezTo>
                <a:cubicBezTo>
                  <a:pt x="680" y="293"/>
                  <a:pt x="687" y="283"/>
                  <a:pt x="670" y="265"/>
                </a:cubicBezTo>
                <a:cubicBezTo>
                  <a:pt x="653" y="246"/>
                  <a:pt x="630" y="245"/>
                  <a:pt x="617" y="220"/>
                </a:cubicBezTo>
                <a:lnTo>
                  <a:pt x="616" y="190"/>
                </a:lnTo>
                <a:lnTo>
                  <a:pt x="616" y="190"/>
                </a:lnTo>
                <a:cubicBezTo>
                  <a:pt x="587" y="133"/>
                  <a:pt x="569" y="109"/>
                  <a:pt x="505" y="93"/>
                </a:cubicBezTo>
                <a:cubicBezTo>
                  <a:pt x="466" y="84"/>
                  <a:pt x="371" y="135"/>
                  <a:pt x="352" y="118"/>
                </a:cubicBezTo>
                <a:cubicBezTo>
                  <a:pt x="326" y="95"/>
                  <a:pt x="304" y="75"/>
                  <a:pt x="273" y="57"/>
                </a:cubicBezTo>
                <a:cubicBezTo>
                  <a:pt x="219" y="24"/>
                  <a:pt x="168" y="23"/>
                  <a:pt x="111" y="5"/>
                </a:cubicBezTo>
                <a:lnTo>
                  <a:pt x="0" y="0"/>
                </a:lnTo>
                <a:lnTo>
                  <a:pt x="0" y="0"/>
                </a:lnTo>
                <a:cubicBezTo>
                  <a:pt x="7" y="6"/>
                  <a:pt x="15" y="12"/>
                  <a:pt x="24" y="18"/>
                </a:cubicBezTo>
                <a:cubicBezTo>
                  <a:pt x="70" y="55"/>
                  <a:pt x="183" y="76"/>
                  <a:pt x="215" y="135"/>
                </a:cubicBezTo>
                <a:cubicBezTo>
                  <a:pt x="238" y="177"/>
                  <a:pt x="226" y="208"/>
                  <a:pt x="216" y="242"/>
                </a:cubicBezTo>
                <a:lnTo>
                  <a:pt x="216" y="242"/>
                </a:lnTo>
                <a:lnTo>
                  <a:pt x="299" y="231"/>
                </a:lnTo>
                <a:cubicBezTo>
                  <a:pt x="329" y="223"/>
                  <a:pt x="342" y="235"/>
                  <a:pt x="364" y="250"/>
                </a:cubicBezTo>
                <a:cubicBezTo>
                  <a:pt x="373" y="256"/>
                  <a:pt x="379" y="264"/>
                  <a:pt x="389" y="270"/>
                </a:cubicBezTo>
                <a:cubicBezTo>
                  <a:pt x="401" y="276"/>
                  <a:pt x="422" y="289"/>
                  <a:pt x="434" y="290"/>
                </a:cubicBezTo>
                <a:lnTo>
                  <a:pt x="434" y="290"/>
                </a:lnTo>
                <a:lnTo>
                  <a:pt x="540" y="26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6" name="Freeform 90"/>
          <p:cNvSpPr>
            <a:spLocks/>
          </p:cNvSpPr>
          <p:nvPr/>
        </p:nvSpPr>
        <p:spPr bwMode="auto">
          <a:xfrm>
            <a:off x="17181513" y="24138639"/>
            <a:ext cx="103188" cy="86241"/>
          </a:xfrm>
          <a:custGeom>
            <a:avLst/>
            <a:gdLst>
              <a:gd name="T0" fmla="*/ 0 w 286"/>
              <a:gd name="T1" fmla="*/ 30 h 251"/>
              <a:gd name="T2" fmla="*/ 106 w 286"/>
              <a:gd name="T3" fmla="*/ 0 h 251"/>
              <a:gd name="T4" fmla="*/ 106 w 286"/>
              <a:gd name="T5" fmla="*/ 0 h 251"/>
              <a:gd name="T6" fmla="*/ 146 w 286"/>
              <a:gd name="T7" fmla="*/ 63 h 251"/>
              <a:gd name="T8" fmla="*/ 190 w 286"/>
              <a:gd name="T9" fmla="*/ 90 h 251"/>
              <a:gd name="T10" fmla="*/ 247 w 286"/>
              <a:gd name="T11" fmla="*/ 138 h 251"/>
              <a:gd name="T12" fmla="*/ 278 w 286"/>
              <a:gd name="T13" fmla="*/ 217 h 251"/>
              <a:gd name="T14" fmla="*/ 286 w 286"/>
              <a:gd name="T15" fmla="*/ 251 h 251"/>
              <a:gd name="T16" fmla="*/ 286 w 286"/>
              <a:gd name="T17" fmla="*/ 251 h 251"/>
              <a:gd name="T18" fmla="*/ 236 w 286"/>
              <a:gd name="T19" fmla="*/ 242 h 251"/>
              <a:gd name="T20" fmla="*/ 236 w 286"/>
              <a:gd name="T21" fmla="*/ 242 h 251"/>
              <a:gd name="T22" fmla="*/ 213 w 286"/>
              <a:gd name="T23" fmla="*/ 181 h 251"/>
              <a:gd name="T24" fmla="*/ 143 w 286"/>
              <a:gd name="T25" fmla="*/ 160 h 251"/>
              <a:gd name="T26" fmla="*/ 94 w 286"/>
              <a:gd name="T27" fmla="*/ 176 h 251"/>
              <a:gd name="T28" fmla="*/ 94 w 286"/>
              <a:gd name="T29" fmla="*/ 176 h 251"/>
              <a:gd name="T30" fmla="*/ 70 w 286"/>
              <a:gd name="T31" fmla="*/ 124 h 251"/>
              <a:gd name="T32" fmla="*/ 28 w 286"/>
              <a:gd name="T33" fmla="*/ 102 h 251"/>
              <a:gd name="T34" fmla="*/ 3 w 286"/>
              <a:gd name="T35" fmla="*/ 81 h 251"/>
              <a:gd name="T36" fmla="*/ 0 w 286"/>
              <a:gd name="T37" fmla="*/ 3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6" h="251">
                <a:moveTo>
                  <a:pt x="0" y="30"/>
                </a:moveTo>
                <a:lnTo>
                  <a:pt x="106" y="0"/>
                </a:lnTo>
                <a:lnTo>
                  <a:pt x="106" y="0"/>
                </a:lnTo>
                <a:cubicBezTo>
                  <a:pt x="112" y="16"/>
                  <a:pt x="130" y="56"/>
                  <a:pt x="146" y="63"/>
                </a:cubicBezTo>
                <a:cubicBezTo>
                  <a:pt x="162" y="71"/>
                  <a:pt x="188" y="68"/>
                  <a:pt x="190" y="90"/>
                </a:cubicBezTo>
                <a:cubicBezTo>
                  <a:pt x="194" y="129"/>
                  <a:pt x="222" y="119"/>
                  <a:pt x="247" y="138"/>
                </a:cubicBezTo>
                <a:cubicBezTo>
                  <a:pt x="270" y="155"/>
                  <a:pt x="270" y="191"/>
                  <a:pt x="278" y="217"/>
                </a:cubicBezTo>
                <a:lnTo>
                  <a:pt x="286" y="251"/>
                </a:lnTo>
                <a:lnTo>
                  <a:pt x="286" y="251"/>
                </a:lnTo>
                <a:lnTo>
                  <a:pt x="236" y="242"/>
                </a:lnTo>
                <a:lnTo>
                  <a:pt x="236" y="242"/>
                </a:lnTo>
                <a:cubicBezTo>
                  <a:pt x="233" y="219"/>
                  <a:pt x="232" y="196"/>
                  <a:pt x="213" y="181"/>
                </a:cubicBezTo>
                <a:cubicBezTo>
                  <a:pt x="191" y="163"/>
                  <a:pt x="172" y="157"/>
                  <a:pt x="143" y="160"/>
                </a:cubicBezTo>
                <a:cubicBezTo>
                  <a:pt x="126" y="163"/>
                  <a:pt x="112" y="173"/>
                  <a:pt x="94" y="176"/>
                </a:cubicBezTo>
                <a:lnTo>
                  <a:pt x="94" y="176"/>
                </a:lnTo>
                <a:cubicBezTo>
                  <a:pt x="86" y="159"/>
                  <a:pt x="80" y="140"/>
                  <a:pt x="70" y="124"/>
                </a:cubicBezTo>
                <a:cubicBezTo>
                  <a:pt x="61" y="110"/>
                  <a:pt x="42" y="106"/>
                  <a:pt x="28" y="102"/>
                </a:cubicBezTo>
                <a:cubicBezTo>
                  <a:pt x="17" y="98"/>
                  <a:pt x="6" y="94"/>
                  <a:pt x="3" y="81"/>
                </a:cubicBezTo>
                <a:lnTo>
                  <a:pt x="0" y="30"/>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7" name="Freeform 91"/>
          <p:cNvSpPr>
            <a:spLocks noEditPoints="1"/>
          </p:cNvSpPr>
          <p:nvPr/>
        </p:nvSpPr>
        <p:spPr bwMode="auto">
          <a:xfrm>
            <a:off x="16656050" y="24112919"/>
            <a:ext cx="588963" cy="246617"/>
          </a:xfrm>
          <a:custGeom>
            <a:avLst/>
            <a:gdLst>
              <a:gd name="T0" fmla="*/ 35 w 1632"/>
              <a:gd name="T1" fmla="*/ 145 h 718"/>
              <a:gd name="T2" fmla="*/ 80 w 1632"/>
              <a:gd name="T3" fmla="*/ 147 h 718"/>
              <a:gd name="T4" fmla="*/ 218 w 1632"/>
              <a:gd name="T5" fmla="*/ 73 h 718"/>
              <a:gd name="T6" fmla="*/ 134 w 1632"/>
              <a:gd name="T7" fmla="*/ 22 h 718"/>
              <a:gd name="T8" fmla="*/ 49 w 1632"/>
              <a:gd name="T9" fmla="*/ 7 h 718"/>
              <a:gd name="T10" fmla="*/ 10 w 1632"/>
              <a:gd name="T11" fmla="*/ 38 h 718"/>
              <a:gd name="T12" fmla="*/ 0 w 1632"/>
              <a:gd name="T13" fmla="*/ 139 h 718"/>
              <a:gd name="T14" fmla="*/ 1324 w 1632"/>
              <a:gd name="T15" fmla="*/ 44 h 718"/>
              <a:gd name="T16" fmla="*/ 1414 w 1632"/>
              <a:gd name="T17" fmla="*/ 83 h 718"/>
              <a:gd name="T18" fmla="*/ 1459 w 1632"/>
              <a:gd name="T19" fmla="*/ 103 h 718"/>
              <a:gd name="T20" fmla="*/ 1487 w 1632"/>
              <a:gd name="T21" fmla="*/ 175 h 718"/>
              <a:gd name="T22" fmla="*/ 1553 w 1632"/>
              <a:gd name="T23" fmla="*/ 249 h 718"/>
              <a:gd name="T24" fmla="*/ 1545 w 1632"/>
              <a:gd name="T25" fmla="*/ 290 h 718"/>
              <a:gd name="T26" fmla="*/ 1582 w 1632"/>
              <a:gd name="T27" fmla="*/ 416 h 718"/>
              <a:gd name="T28" fmla="*/ 1632 w 1632"/>
              <a:gd name="T29" fmla="*/ 526 h 718"/>
              <a:gd name="T30" fmla="*/ 1593 w 1632"/>
              <a:gd name="T31" fmla="*/ 529 h 718"/>
              <a:gd name="T32" fmla="*/ 1495 w 1632"/>
              <a:gd name="T33" fmla="*/ 515 h 718"/>
              <a:gd name="T34" fmla="*/ 1461 w 1632"/>
              <a:gd name="T35" fmla="*/ 566 h 718"/>
              <a:gd name="T36" fmla="*/ 1352 w 1632"/>
              <a:gd name="T37" fmla="*/ 577 h 718"/>
              <a:gd name="T38" fmla="*/ 1069 w 1632"/>
              <a:gd name="T39" fmla="*/ 602 h 718"/>
              <a:gd name="T40" fmla="*/ 950 w 1632"/>
              <a:gd name="T41" fmla="*/ 685 h 718"/>
              <a:gd name="T42" fmla="*/ 914 w 1632"/>
              <a:gd name="T43" fmla="*/ 717 h 718"/>
              <a:gd name="T44" fmla="*/ 909 w 1632"/>
              <a:gd name="T45" fmla="*/ 642 h 718"/>
              <a:gd name="T46" fmla="*/ 810 w 1632"/>
              <a:gd name="T47" fmla="*/ 587 h 718"/>
              <a:gd name="T48" fmla="*/ 593 w 1632"/>
              <a:gd name="T49" fmla="*/ 653 h 718"/>
              <a:gd name="T50" fmla="*/ 584 w 1632"/>
              <a:gd name="T51" fmla="*/ 633 h 718"/>
              <a:gd name="T52" fmla="*/ 373 w 1632"/>
              <a:gd name="T53" fmla="*/ 672 h 718"/>
              <a:gd name="T54" fmla="*/ 315 w 1632"/>
              <a:gd name="T55" fmla="*/ 600 h 718"/>
              <a:gd name="T56" fmla="*/ 246 w 1632"/>
              <a:gd name="T57" fmla="*/ 594 h 718"/>
              <a:gd name="T58" fmla="*/ 224 w 1632"/>
              <a:gd name="T59" fmla="*/ 569 h 718"/>
              <a:gd name="T60" fmla="*/ 183 w 1632"/>
              <a:gd name="T61" fmla="*/ 542 h 718"/>
              <a:gd name="T62" fmla="*/ 129 w 1632"/>
              <a:gd name="T63" fmla="*/ 444 h 718"/>
              <a:gd name="T64" fmla="*/ 128 w 1632"/>
              <a:gd name="T65" fmla="*/ 441 h 718"/>
              <a:gd name="T66" fmla="*/ 123 w 1632"/>
              <a:gd name="T67" fmla="*/ 438 h 718"/>
              <a:gd name="T68" fmla="*/ 58 w 1632"/>
              <a:gd name="T69" fmla="*/ 419 h 718"/>
              <a:gd name="T70" fmla="*/ 124 w 1632"/>
              <a:gd name="T71" fmla="*/ 391 h 718"/>
              <a:gd name="T72" fmla="*/ 22 w 1632"/>
              <a:gd name="T73" fmla="*/ 280 h 718"/>
              <a:gd name="T74" fmla="*/ 223 w 1632"/>
              <a:gd name="T75" fmla="*/ 191 h 718"/>
              <a:gd name="T76" fmla="*/ 278 w 1632"/>
              <a:gd name="T77" fmla="*/ 142 h 718"/>
              <a:gd name="T78" fmla="*/ 247 w 1632"/>
              <a:gd name="T79" fmla="*/ 110 h 718"/>
              <a:gd name="T80" fmla="*/ 254 w 1632"/>
              <a:gd name="T81" fmla="*/ 102 h 718"/>
              <a:gd name="T82" fmla="*/ 445 w 1632"/>
              <a:gd name="T83" fmla="*/ 60 h 718"/>
              <a:gd name="T84" fmla="*/ 720 w 1632"/>
              <a:gd name="T85" fmla="*/ 24 h 718"/>
              <a:gd name="T86" fmla="*/ 804 w 1632"/>
              <a:gd name="T87" fmla="*/ 47 h 718"/>
              <a:gd name="T88" fmla="*/ 1020 w 1632"/>
              <a:gd name="T89" fmla="*/ 119 h 718"/>
              <a:gd name="T90" fmla="*/ 1198 w 1632"/>
              <a:gd name="T91" fmla="*/ 115 h 718"/>
              <a:gd name="T92" fmla="*/ 1241 w 1632"/>
              <a:gd name="T93" fmla="*/ 55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32" h="718">
                <a:moveTo>
                  <a:pt x="0" y="139"/>
                </a:moveTo>
                <a:cubicBezTo>
                  <a:pt x="13" y="139"/>
                  <a:pt x="24" y="139"/>
                  <a:pt x="35" y="145"/>
                </a:cubicBezTo>
                <a:cubicBezTo>
                  <a:pt x="44" y="150"/>
                  <a:pt x="77" y="175"/>
                  <a:pt x="77" y="148"/>
                </a:cubicBezTo>
                <a:cubicBezTo>
                  <a:pt x="79" y="147"/>
                  <a:pt x="79" y="147"/>
                  <a:pt x="80" y="147"/>
                </a:cubicBezTo>
                <a:cubicBezTo>
                  <a:pt x="80" y="90"/>
                  <a:pt x="218" y="155"/>
                  <a:pt x="218" y="114"/>
                </a:cubicBezTo>
                <a:cubicBezTo>
                  <a:pt x="244" y="108"/>
                  <a:pt x="219" y="77"/>
                  <a:pt x="218" y="73"/>
                </a:cubicBezTo>
                <a:cubicBezTo>
                  <a:pt x="203" y="73"/>
                  <a:pt x="166" y="50"/>
                  <a:pt x="134" y="22"/>
                </a:cubicBezTo>
                <a:lnTo>
                  <a:pt x="134" y="22"/>
                </a:lnTo>
                <a:lnTo>
                  <a:pt x="90" y="14"/>
                </a:lnTo>
                <a:lnTo>
                  <a:pt x="49" y="7"/>
                </a:lnTo>
                <a:lnTo>
                  <a:pt x="10" y="38"/>
                </a:lnTo>
                <a:lnTo>
                  <a:pt x="10" y="38"/>
                </a:lnTo>
                <a:lnTo>
                  <a:pt x="18" y="91"/>
                </a:lnTo>
                <a:lnTo>
                  <a:pt x="0" y="139"/>
                </a:lnTo>
                <a:close/>
                <a:moveTo>
                  <a:pt x="1241" y="55"/>
                </a:moveTo>
                <a:lnTo>
                  <a:pt x="1324" y="44"/>
                </a:lnTo>
                <a:cubicBezTo>
                  <a:pt x="1354" y="36"/>
                  <a:pt x="1367" y="48"/>
                  <a:pt x="1389" y="63"/>
                </a:cubicBezTo>
                <a:cubicBezTo>
                  <a:pt x="1398" y="69"/>
                  <a:pt x="1404" y="77"/>
                  <a:pt x="1414" y="83"/>
                </a:cubicBezTo>
                <a:cubicBezTo>
                  <a:pt x="1426" y="89"/>
                  <a:pt x="1447" y="102"/>
                  <a:pt x="1459" y="103"/>
                </a:cubicBezTo>
                <a:lnTo>
                  <a:pt x="1459" y="103"/>
                </a:lnTo>
                <a:lnTo>
                  <a:pt x="1462" y="154"/>
                </a:lnTo>
                <a:cubicBezTo>
                  <a:pt x="1465" y="167"/>
                  <a:pt x="1476" y="171"/>
                  <a:pt x="1487" y="175"/>
                </a:cubicBezTo>
                <a:cubicBezTo>
                  <a:pt x="1501" y="179"/>
                  <a:pt x="1520" y="183"/>
                  <a:pt x="1529" y="197"/>
                </a:cubicBezTo>
                <a:cubicBezTo>
                  <a:pt x="1539" y="213"/>
                  <a:pt x="1545" y="232"/>
                  <a:pt x="1553" y="249"/>
                </a:cubicBezTo>
                <a:lnTo>
                  <a:pt x="1553" y="249"/>
                </a:lnTo>
                <a:lnTo>
                  <a:pt x="1545" y="290"/>
                </a:lnTo>
                <a:cubicBezTo>
                  <a:pt x="1553" y="318"/>
                  <a:pt x="1566" y="344"/>
                  <a:pt x="1570" y="373"/>
                </a:cubicBezTo>
                <a:cubicBezTo>
                  <a:pt x="1573" y="387"/>
                  <a:pt x="1578" y="403"/>
                  <a:pt x="1582" y="416"/>
                </a:cubicBezTo>
                <a:cubicBezTo>
                  <a:pt x="1586" y="432"/>
                  <a:pt x="1598" y="446"/>
                  <a:pt x="1602" y="461"/>
                </a:cubicBezTo>
                <a:lnTo>
                  <a:pt x="1632" y="526"/>
                </a:lnTo>
                <a:lnTo>
                  <a:pt x="1632" y="526"/>
                </a:lnTo>
                <a:cubicBezTo>
                  <a:pt x="1617" y="533"/>
                  <a:pt x="1606" y="550"/>
                  <a:pt x="1593" y="529"/>
                </a:cubicBezTo>
                <a:cubicBezTo>
                  <a:pt x="1583" y="512"/>
                  <a:pt x="1574" y="511"/>
                  <a:pt x="1556" y="511"/>
                </a:cubicBezTo>
                <a:cubicBezTo>
                  <a:pt x="1536" y="511"/>
                  <a:pt x="1511" y="504"/>
                  <a:pt x="1495" y="515"/>
                </a:cubicBezTo>
                <a:cubicBezTo>
                  <a:pt x="1479" y="525"/>
                  <a:pt x="1476" y="552"/>
                  <a:pt x="1461" y="566"/>
                </a:cubicBezTo>
                <a:lnTo>
                  <a:pt x="1461" y="566"/>
                </a:lnTo>
                <a:lnTo>
                  <a:pt x="1433" y="557"/>
                </a:lnTo>
                <a:cubicBezTo>
                  <a:pt x="1406" y="551"/>
                  <a:pt x="1377" y="572"/>
                  <a:pt x="1352" y="577"/>
                </a:cubicBezTo>
                <a:cubicBezTo>
                  <a:pt x="1322" y="584"/>
                  <a:pt x="1289" y="582"/>
                  <a:pt x="1258" y="588"/>
                </a:cubicBezTo>
                <a:cubicBezTo>
                  <a:pt x="1200" y="600"/>
                  <a:pt x="1121" y="578"/>
                  <a:pt x="1069" y="602"/>
                </a:cubicBezTo>
                <a:cubicBezTo>
                  <a:pt x="1031" y="620"/>
                  <a:pt x="996" y="600"/>
                  <a:pt x="960" y="600"/>
                </a:cubicBezTo>
                <a:cubicBezTo>
                  <a:pt x="954" y="629"/>
                  <a:pt x="959" y="656"/>
                  <a:pt x="950" y="685"/>
                </a:cubicBezTo>
                <a:lnTo>
                  <a:pt x="914" y="717"/>
                </a:lnTo>
                <a:lnTo>
                  <a:pt x="914" y="717"/>
                </a:lnTo>
                <a:cubicBezTo>
                  <a:pt x="917" y="707"/>
                  <a:pt x="921" y="698"/>
                  <a:pt x="921" y="695"/>
                </a:cubicBezTo>
                <a:cubicBezTo>
                  <a:pt x="923" y="672"/>
                  <a:pt x="909" y="661"/>
                  <a:pt x="909" y="642"/>
                </a:cubicBezTo>
                <a:cubicBezTo>
                  <a:pt x="921" y="639"/>
                  <a:pt x="927" y="551"/>
                  <a:pt x="900" y="586"/>
                </a:cubicBezTo>
                <a:cubicBezTo>
                  <a:pt x="866" y="629"/>
                  <a:pt x="844" y="587"/>
                  <a:pt x="810" y="587"/>
                </a:cubicBezTo>
                <a:cubicBezTo>
                  <a:pt x="799" y="620"/>
                  <a:pt x="779" y="664"/>
                  <a:pt x="738" y="652"/>
                </a:cubicBezTo>
                <a:cubicBezTo>
                  <a:pt x="698" y="639"/>
                  <a:pt x="628" y="718"/>
                  <a:pt x="593" y="653"/>
                </a:cubicBezTo>
                <a:cubicBezTo>
                  <a:pt x="593" y="646"/>
                  <a:pt x="591" y="636"/>
                  <a:pt x="584" y="635"/>
                </a:cubicBezTo>
                <a:lnTo>
                  <a:pt x="584" y="633"/>
                </a:lnTo>
                <a:cubicBezTo>
                  <a:pt x="539" y="622"/>
                  <a:pt x="444" y="544"/>
                  <a:pt x="438" y="636"/>
                </a:cubicBezTo>
                <a:cubicBezTo>
                  <a:pt x="435" y="678"/>
                  <a:pt x="412" y="672"/>
                  <a:pt x="373" y="672"/>
                </a:cubicBezTo>
                <a:cubicBezTo>
                  <a:pt x="327" y="672"/>
                  <a:pt x="329" y="634"/>
                  <a:pt x="318" y="600"/>
                </a:cubicBezTo>
                <a:lnTo>
                  <a:pt x="315" y="600"/>
                </a:lnTo>
                <a:cubicBezTo>
                  <a:pt x="314" y="597"/>
                  <a:pt x="305" y="603"/>
                  <a:pt x="303" y="604"/>
                </a:cubicBezTo>
                <a:cubicBezTo>
                  <a:pt x="282" y="613"/>
                  <a:pt x="265" y="594"/>
                  <a:pt x="246" y="594"/>
                </a:cubicBezTo>
                <a:cubicBezTo>
                  <a:pt x="240" y="620"/>
                  <a:pt x="202" y="620"/>
                  <a:pt x="180" y="612"/>
                </a:cubicBezTo>
                <a:cubicBezTo>
                  <a:pt x="186" y="588"/>
                  <a:pt x="229" y="604"/>
                  <a:pt x="224" y="569"/>
                </a:cubicBezTo>
                <a:cubicBezTo>
                  <a:pt x="224" y="564"/>
                  <a:pt x="182" y="570"/>
                  <a:pt x="174" y="568"/>
                </a:cubicBezTo>
                <a:cubicBezTo>
                  <a:pt x="174" y="558"/>
                  <a:pt x="181" y="552"/>
                  <a:pt x="183" y="542"/>
                </a:cubicBezTo>
                <a:cubicBezTo>
                  <a:pt x="145" y="529"/>
                  <a:pt x="156" y="549"/>
                  <a:pt x="144" y="503"/>
                </a:cubicBezTo>
                <a:cubicBezTo>
                  <a:pt x="143" y="496"/>
                  <a:pt x="133" y="446"/>
                  <a:pt x="129" y="444"/>
                </a:cubicBezTo>
                <a:lnTo>
                  <a:pt x="129" y="443"/>
                </a:lnTo>
                <a:cubicBezTo>
                  <a:pt x="127" y="442"/>
                  <a:pt x="128" y="443"/>
                  <a:pt x="128" y="441"/>
                </a:cubicBezTo>
                <a:cubicBezTo>
                  <a:pt x="127" y="440"/>
                  <a:pt x="125" y="439"/>
                  <a:pt x="125" y="438"/>
                </a:cubicBezTo>
                <a:lnTo>
                  <a:pt x="123" y="438"/>
                </a:lnTo>
                <a:cubicBezTo>
                  <a:pt x="122" y="434"/>
                  <a:pt x="97" y="432"/>
                  <a:pt x="92" y="432"/>
                </a:cubicBezTo>
                <a:cubicBezTo>
                  <a:pt x="75" y="432"/>
                  <a:pt x="70" y="422"/>
                  <a:pt x="58" y="419"/>
                </a:cubicBezTo>
                <a:cubicBezTo>
                  <a:pt x="58" y="410"/>
                  <a:pt x="86" y="415"/>
                  <a:pt x="96" y="413"/>
                </a:cubicBezTo>
                <a:cubicBezTo>
                  <a:pt x="101" y="412"/>
                  <a:pt x="139" y="401"/>
                  <a:pt x="124" y="391"/>
                </a:cubicBezTo>
                <a:cubicBezTo>
                  <a:pt x="100" y="376"/>
                  <a:pt x="88" y="389"/>
                  <a:pt x="88" y="347"/>
                </a:cubicBezTo>
                <a:cubicBezTo>
                  <a:pt x="88" y="260"/>
                  <a:pt x="51" y="334"/>
                  <a:pt x="22" y="280"/>
                </a:cubicBezTo>
                <a:cubicBezTo>
                  <a:pt x="10" y="259"/>
                  <a:pt x="39" y="205"/>
                  <a:pt x="58" y="198"/>
                </a:cubicBezTo>
                <a:cubicBezTo>
                  <a:pt x="111" y="179"/>
                  <a:pt x="167" y="191"/>
                  <a:pt x="223" y="191"/>
                </a:cubicBezTo>
                <a:cubicBezTo>
                  <a:pt x="265" y="191"/>
                  <a:pt x="263" y="192"/>
                  <a:pt x="263" y="162"/>
                </a:cubicBezTo>
                <a:cubicBezTo>
                  <a:pt x="263" y="151"/>
                  <a:pt x="288" y="153"/>
                  <a:pt x="278" y="142"/>
                </a:cubicBezTo>
                <a:cubicBezTo>
                  <a:pt x="271" y="133"/>
                  <a:pt x="240" y="126"/>
                  <a:pt x="239" y="123"/>
                </a:cubicBezTo>
                <a:cubicBezTo>
                  <a:pt x="243" y="118"/>
                  <a:pt x="246" y="115"/>
                  <a:pt x="247" y="110"/>
                </a:cubicBezTo>
                <a:cubicBezTo>
                  <a:pt x="248" y="109"/>
                  <a:pt x="250" y="107"/>
                  <a:pt x="251" y="105"/>
                </a:cubicBezTo>
                <a:cubicBezTo>
                  <a:pt x="254" y="104"/>
                  <a:pt x="254" y="105"/>
                  <a:pt x="254" y="102"/>
                </a:cubicBezTo>
                <a:cubicBezTo>
                  <a:pt x="296" y="90"/>
                  <a:pt x="323" y="93"/>
                  <a:pt x="365" y="104"/>
                </a:cubicBezTo>
                <a:cubicBezTo>
                  <a:pt x="406" y="114"/>
                  <a:pt x="409" y="74"/>
                  <a:pt x="445" y="60"/>
                </a:cubicBezTo>
                <a:cubicBezTo>
                  <a:pt x="499" y="39"/>
                  <a:pt x="558" y="4"/>
                  <a:pt x="616" y="9"/>
                </a:cubicBezTo>
                <a:cubicBezTo>
                  <a:pt x="647" y="11"/>
                  <a:pt x="715" y="0"/>
                  <a:pt x="720" y="24"/>
                </a:cubicBezTo>
                <a:cubicBezTo>
                  <a:pt x="721" y="24"/>
                  <a:pt x="725" y="30"/>
                  <a:pt x="725" y="30"/>
                </a:cubicBezTo>
                <a:cubicBezTo>
                  <a:pt x="766" y="30"/>
                  <a:pt x="774" y="14"/>
                  <a:pt x="804" y="47"/>
                </a:cubicBezTo>
                <a:cubicBezTo>
                  <a:pt x="826" y="72"/>
                  <a:pt x="847" y="76"/>
                  <a:pt x="878" y="76"/>
                </a:cubicBezTo>
                <a:cubicBezTo>
                  <a:pt x="883" y="94"/>
                  <a:pt x="998" y="119"/>
                  <a:pt x="1020" y="119"/>
                </a:cubicBezTo>
                <a:cubicBezTo>
                  <a:pt x="1031" y="121"/>
                  <a:pt x="1067" y="108"/>
                  <a:pt x="1070" y="95"/>
                </a:cubicBezTo>
                <a:cubicBezTo>
                  <a:pt x="1117" y="95"/>
                  <a:pt x="1148" y="127"/>
                  <a:pt x="1198" y="115"/>
                </a:cubicBezTo>
                <a:lnTo>
                  <a:pt x="1235" y="84"/>
                </a:lnTo>
                <a:cubicBezTo>
                  <a:pt x="1236" y="74"/>
                  <a:pt x="1239" y="64"/>
                  <a:pt x="1241" y="55"/>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8" name="Freeform 92"/>
          <p:cNvSpPr>
            <a:spLocks noEditPoints="1"/>
          </p:cNvSpPr>
          <p:nvPr/>
        </p:nvSpPr>
        <p:spPr bwMode="auto">
          <a:xfrm>
            <a:off x="16471900" y="24126535"/>
            <a:ext cx="276225" cy="270825"/>
          </a:xfrm>
          <a:custGeom>
            <a:avLst/>
            <a:gdLst>
              <a:gd name="T0" fmla="*/ 423 w 765"/>
              <a:gd name="T1" fmla="*/ 713 h 786"/>
              <a:gd name="T2" fmla="*/ 614 w 765"/>
              <a:gd name="T3" fmla="*/ 744 h 786"/>
              <a:gd name="T4" fmla="*/ 490 w 765"/>
              <a:gd name="T5" fmla="*/ 779 h 786"/>
              <a:gd name="T6" fmla="*/ 394 w 765"/>
              <a:gd name="T7" fmla="*/ 733 h 786"/>
              <a:gd name="T8" fmla="*/ 385 w 765"/>
              <a:gd name="T9" fmla="*/ 692 h 786"/>
              <a:gd name="T10" fmla="*/ 368 w 765"/>
              <a:gd name="T11" fmla="*/ 351 h 786"/>
              <a:gd name="T12" fmla="*/ 298 w 765"/>
              <a:gd name="T13" fmla="*/ 316 h 786"/>
              <a:gd name="T14" fmla="*/ 381 w 765"/>
              <a:gd name="T15" fmla="*/ 399 h 786"/>
              <a:gd name="T16" fmla="*/ 385 w 765"/>
              <a:gd name="T17" fmla="*/ 372 h 786"/>
              <a:gd name="T18" fmla="*/ 733 w 765"/>
              <a:gd name="T19" fmla="*/ 672 h 786"/>
              <a:gd name="T20" fmla="*/ 765 w 765"/>
              <a:gd name="T21" fmla="*/ 616 h 786"/>
              <a:gd name="T22" fmla="*/ 712 w 765"/>
              <a:gd name="T23" fmla="*/ 633 h 786"/>
              <a:gd name="T24" fmla="*/ 719 w 765"/>
              <a:gd name="T25" fmla="*/ 652 h 786"/>
              <a:gd name="T26" fmla="*/ 733 w 765"/>
              <a:gd name="T27" fmla="*/ 672 h 786"/>
              <a:gd name="T28" fmla="*/ 524 w 765"/>
              <a:gd name="T29" fmla="*/ 289 h 786"/>
              <a:gd name="T30" fmla="*/ 509 w 765"/>
              <a:gd name="T31" fmla="*/ 299 h 786"/>
              <a:gd name="T32" fmla="*/ 522 w 765"/>
              <a:gd name="T33" fmla="*/ 309 h 786"/>
              <a:gd name="T34" fmla="*/ 557 w 765"/>
              <a:gd name="T35" fmla="*/ 298 h 786"/>
              <a:gd name="T36" fmla="*/ 508 w 765"/>
              <a:gd name="T37" fmla="*/ 101 h 786"/>
              <a:gd name="T38" fmla="*/ 518 w 765"/>
              <a:gd name="T39" fmla="*/ 0 h 786"/>
              <a:gd name="T40" fmla="*/ 490 w 765"/>
              <a:gd name="T41" fmla="*/ 5 h 786"/>
              <a:gd name="T42" fmla="*/ 343 w 765"/>
              <a:gd name="T43" fmla="*/ 26 h 786"/>
              <a:gd name="T44" fmla="*/ 232 w 765"/>
              <a:gd name="T45" fmla="*/ 47 h 786"/>
              <a:gd name="T46" fmla="*/ 80 w 765"/>
              <a:gd name="T47" fmla="*/ 117 h 786"/>
              <a:gd name="T48" fmla="*/ 32 w 765"/>
              <a:gd name="T49" fmla="*/ 162 h 786"/>
              <a:gd name="T50" fmla="*/ 0 w 765"/>
              <a:gd name="T51" fmla="*/ 229 h 786"/>
              <a:gd name="T52" fmla="*/ 19 w 765"/>
              <a:gd name="T53" fmla="*/ 286 h 786"/>
              <a:gd name="T54" fmla="*/ 99 w 765"/>
              <a:gd name="T55" fmla="*/ 360 h 786"/>
              <a:gd name="T56" fmla="*/ 201 w 765"/>
              <a:gd name="T57" fmla="*/ 390 h 786"/>
              <a:gd name="T58" fmla="*/ 254 w 765"/>
              <a:gd name="T59" fmla="*/ 421 h 786"/>
              <a:gd name="T60" fmla="*/ 178 w 765"/>
              <a:gd name="T61" fmla="*/ 561 h 786"/>
              <a:gd name="T62" fmla="*/ 212 w 765"/>
              <a:gd name="T63" fmla="*/ 523 h 786"/>
              <a:gd name="T64" fmla="*/ 270 w 765"/>
              <a:gd name="T65" fmla="*/ 573 h 786"/>
              <a:gd name="T66" fmla="*/ 296 w 765"/>
              <a:gd name="T67" fmla="*/ 560 h 786"/>
              <a:gd name="T68" fmla="*/ 253 w 765"/>
              <a:gd name="T69" fmla="*/ 517 h 786"/>
              <a:gd name="T70" fmla="*/ 287 w 765"/>
              <a:gd name="T71" fmla="*/ 490 h 786"/>
              <a:gd name="T72" fmla="*/ 327 w 765"/>
              <a:gd name="T73" fmla="*/ 384 h 786"/>
              <a:gd name="T74" fmla="*/ 246 w 765"/>
              <a:gd name="T75" fmla="*/ 313 h 786"/>
              <a:gd name="T76" fmla="*/ 236 w 765"/>
              <a:gd name="T77" fmla="*/ 155 h 786"/>
              <a:gd name="T78" fmla="*/ 309 w 765"/>
              <a:gd name="T79" fmla="*/ 138 h 786"/>
              <a:gd name="T80" fmla="*/ 351 w 765"/>
              <a:gd name="T81" fmla="*/ 109 h 786"/>
              <a:gd name="T82" fmla="*/ 373 w 765"/>
              <a:gd name="T83" fmla="*/ 108 h 786"/>
              <a:gd name="T84" fmla="*/ 464 w 765"/>
              <a:gd name="T85" fmla="*/ 97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65" h="786">
                <a:moveTo>
                  <a:pt x="406" y="692"/>
                </a:moveTo>
                <a:cubicBezTo>
                  <a:pt x="426" y="696"/>
                  <a:pt x="416" y="701"/>
                  <a:pt x="423" y="713"/>
                </a:cubicBezTo>
                <a:cubicBezTo>
                  <a:pt x="428" y="721"/>
                  <a:pt x="457" y="706"/>
                  <a:pt x="471" y="713"/>
                </a:cubicBezTo>
                <a:cubicBezTo>
                  <a:pt x="510" y="733"/>
                  <a:pt x="569" y="744"/>
                  <a:pt x="614" y="744"/>
                </a:cubicBezTo>
                <a:cubicBezTo>
                  <a:pt x="614" y="765"/>
                  <a:pt x="567" y="760"/>
                  <a:pt x="553" y="760"/>
                </a:cubicBezTo>
                <a:cubicBezTo>
                  <a:pt x="533" y="760"/>
                  <a:pt x="516" y="786"/>
                  <a:pt x="490" y="779"/>
                </a:cubicBezTo>
                <a:cubicBezTo>
                  <a:pt x="476" y="775"/>
                  <a:pt x="478" y="753"/>
                  <a:pt x="457" y="748"/>
                </a:cubicBezTo>
                <a:cubicBezTo>
                  <a:pt x="435" y="742"/>
                  <a:pt x="414" y="745"/>
                  <a:pt x="394" y="733"/>
                </a:cubicBezTo>
                <a:cubicBezTo>
                  <a:pt x="385" y="728"/>
                  <a:pt x="370" y="725"/>
                  <a:pt x="364" y="718"/>
                </a:cubicBezTo>
                <a:cubicBezTo>
                  <a:pt x="353" y="706"/>
                  <a:pt x="374" y="692"/>
                  <a:pt x="385" y="692"/>
                </a:cubicBezTo>
                <a:lnTo>
                  <a:pt x="406" y="692"/>
                </a:lnTo>
                <a:close/>
                <a:moveTo>
                  <a:pt x="368" y="351"/>
                </a:moveTo>
                <a:cubicBezTo>
                  <a:pt x="356" y="342"/>
                  <a:pt x="343" y="337"/>
                  <a:pt x="330" y="329"/>
                </a:cubicBezTo>
                <a:cubicBezTo>
                  <a:pt x="320" y="323"/>
                  <a:pt x="309" y="316"/>
                  <a:pt x="298" y="316"/>
                </a:cubicBezTo>
                <a:cubicBezTo>
                  <a:pt x="298" y="343"/>
                  <a:pt x="340" y="360"/>
                  <a:pt x="358" y="377"/>
                </a:cubicBezTo>
                <a:cubicBezTo>
                  <a:pt x="367" y="385"/>
                  <a:pt x="374" y="389"/>
                  <a:pt x="381" y="399"/>
                </a:cubicBezTo>
                <a:cubicBezTo>
                  <a:pt x="386" y="407"/>
                  <a:pt x="392" y="414"/>
                  <a:pt x="402" y="414"/>
                </a:cubicBezTo>
                <a:cubicBezTo>
                  <a:pt x="406" y="396"/>
                  <a:pt x="397" y="385"/>
                  <a:pt x="385" y="372"/>
                </a:cubicBezTo>
                <a:lnTo>
                  <a:pt x="368" y="351"/>
                </a:lnTo>
                <a:close/>
                <a:moveTo>
                  <a:pt x="733" y="672"/>
                </a:moveTo>
                <a:cubicBezTo>
                  <a:pt x="736" y="666"/>
                  <a:pt x="744" y="661"/>
                  <a:pt x="747" y="655"/>
                </a:cubicBezTo>
                <a:cubicBezTo>
                  <a:pt x="754" y="642"/>
                  <a:pt x="765" y="632"/>
                  <a:pt x="765" y="616"/>
                </a:cubicBezTo>
                <a:cubicBezTo>
                  <a:pt x="756" y="616"/>
                  <a:pt x="749" y="622"/>
                  <a:pt x="740" y="622"/>
                </a:cubicBezTo>
                <a:cubicBezTo>
                  <a:pt x="731" y="622"/>
                  <a:pt x="706" y="618"/>
                  <a:pt x="712" y="633"/>
                </a:cubicBezTo>
                <a:cubicBezTo>
                  <a:pt x="713" y="636"/>
                  <a:pt x="713" y="636"/>
                  <a:pt x="714" y="639"/>
                </a:cubicBezTo>
                <a:cubicBezTo>
                  <a:pt x="716" y="643"/>
                  <a:pt x="719" y="647"/>
                  <a:pt x="719" y="652"/>
                </a:cubicBezTo>
                <a:cubicBezTo>
                  <a:pt x="719" y="659"/>
                  <a:pt x="722" y="666"/>
                  <a:pt x="723" y="672"/>
                </a:cubicBezTo>
                <a:lnTo>
                  <a:pt x="733" y="672"/>
                </a:lnTo>
                <a:close/>
                <a:moveTo>
                  <a:pt x="546" y="288"/>
                </a:moveTo>
                <a:cubicBezTo>
                  <a:pt x="539" y="289"/>
                  <a:pt x="531" y="289"/>
                  <a:pt x="524" y="289"/>
                </a:cubicBezTo>
                <a:cubicBezTo>
                  <a:pt x="520" y="289"/>
                  <a:pt x="509" y="288"/>
                  <a:pt x="506" y="290"/>
                </a:cubicBezTo>
                <a:cubicBezTo>
                  <a:pt x="507" y="293"/>
                  <a:pt x="508" y="296"/>
                  <a:pt x="509" y="299"/>
                </a:cubicBezTo>
                <a:cubicBezTo>
                  <a:pt x="510" y="302"/>
                  <a:pt x="514" y="305"/>
                  <a:pt x="516" y="308"/>
                </a:cubicBezTo>
                <a:cubicBezTo>
                  <a:pt x="518" y="308"/>
                  <a:pt x="519" y="309"/>
                  <a:pt x="522" y="309"/>
                </a:cubicBezTo>
                <a:cubicBezTo>
                  <a:pt x="527" y="310"/>
                  <a:pt x="531" y="312"/>
                  <a:pt x="536" y="311"/>
                </a:cubicBezTo>
                <a:cubicBezTo>
                  <a:pt x="546" y="311"/>
                  <a:pt x="550" y="305"/>
                  <a:pt x="557" y="298"/>
                </a:cubicBezTo>
                <a:lnTo>
                  <a:pt x="546" y="288"/>
                </a:lnTo>
                <a:close/>
                <a:moveTo>
                  <a:pt x="508" y="101"/>
                </a:moveTo>
                <a:lnTo>
                  <a:pt x="526" y="53"/>
                </a:lnTo>
                <a:lnTo>
                  <a:pt x="518" y="0"/>
                </a:lnTo>
                <a:lnTo>
                  <a:pt x="518" y="0"/>
                </a:lnTo>
                <a:lnTo>
                  <a:pt x="490" y="5"/>
                </a:lnTo>
                <a:cubicBezTo>
                  <a:pt x="466" y="24"/>
                  <a:pt x="469" y="44"/>
                  <a:pt x="429" y="40"/>
                </a:cubicBezTo>
                <a:cubicBezTo>
                  <a:pt x="405" y="37"/>
                  <a:pt x="364" y="37"/>
                  <a:pt x="343" y="26"/>
                </a:cubicBezTo>
                <a:cubicBezTo>
                  <a:pt x="326" y="18"/>
                  <a:pt x="313" y="18"/>
                  <a:pt x="295" y="27"/>
                </a:cubicBezTo>
                <a:cubicBezTo>
                  <a:pt x="271" y="39"/>
                  <a:pt x="259" y="44"/>
                  <a:pt x="232" y="47"/>
                </a:cubicBezTo>
                <a:lnTo>
                  <a:pt x="232" y="47"/>
                </a:lnTo>
                <a:lnTo>
                  <a:pt x="80" y="117"/>
                </a:lnTo>
                <a:lnTo>
                  <a:pt x="80" y="117"/>
                </a:lnTo>
                <a:lnTo>
                  <a:pt x="32" y="162"/>
                </a:lnTo>
                <a:lnTo>
                  <a:pt x="0" y="229"/>
                </a:lnTo>
                <a:lnTo>
                  <a:pt x="0" y="229"/>
                </a:lnTo>
                <a:cubicBezTo>
                  <a:pt x="5" y="230"/>
                  <a:pt x="10" y="232"/>
                  <a:pt x="16" y="237"/>
                </a:cubicBezTo>
                <a:cubicBezTo>
                  <a:pt x="28" y="244"/>
                  <a:pt x="19" y="275"/>
                  <a:pt x="19" y="286"/>
                </a:cubicBezTo>
                <a:cubicBezTo>
                  <a:pt x="47" y="293"/>
                  <a:pt x="63" y="310"/>
                  <a:pt x="98" y="310"/>
                </a:cubicBezTo>
                <a:cubicBezTo>
                  <a:pt x="132" y="310"/>
                  <a:pt x="43" y="360"/>
                  <a:pt x="99" y="360"/>
                </a:cubicBezTo>
                <a:cubicBezTo>
                  <a:pt x="133" y="360"/>
                  <a:pt x="115" y="371"/>
                  <a:pt x="131" y="387"/>
                </a:cubicBezTo>
                <a:cubicBezTo>
                  <a:pt x="143" y="399"/>
                  <a:pt x="182" y="386"/>
                  <a:pt x="201" y="390"/>
                </a:cubicBezTo>
                <a:cubicBezTo>
                  <a:pt x="211" y="392"/>
                  <a:pt x="290" y="396"/>
                  <a:pt x="291" y="401"/>
                </a:cubicBezTo>
                <a:cubicBezTo>
                  <a:pt x="281" y="404"/>
                  <a:pt x="274" y="421"/>
                  <a:pt x="254" y="421"/>
                </a:cubicBezTo>
                <a:cubicBezTo>
                  <a:pt x="247" y="450"/>
                  <a:pt x="167" y="389"/>
                  <a:pt x="147" y="455"/>
                </a:cubicBezTo>
                <a:cubicBezTo>
                  <a:pt x="145" y="460"/>
                  <a:pt x="175" y="559"/>
                  <a:pt x="178" y="561"/>
                </a:cubicBezTo>
                <a:cubicBezTo>
                  <a:pt x="211" y="584"/>
                  <a:pt x="196" y="528"/>
                  <a:pt x="196" y="516"/>
                </a:cubicBezTo>
                <a:cubicBezTo>
                  <a:pt x="204" y="516"/>
                  <a:pt x="205" y="522"/>
                  <a:pt x="212" y="523"/>
                </a:cubicBezTo>
                <a:cubicBezTo>
                  <a:pt x="214" y="534"/>
                  <a:pt x="256" y="602"/>
                  <a:pt x="261" y="590"/>
                </a:cubicBezTo>
                <a:cubicBezTo>
                  <a:pt x="264" y="584"/>
                  <a:pt x="264" y="571"/>
                  <a:pt x="270" y="573"/>
                </a:cubicBezTo>
                <a:cubicBezTo>
                  <a:pt x="283" y="576"/>
                  <a:pt x="281" y="602"/>
                  <a:pt x="294" y="602"/>
                </a:cubicBezTo>
                <a:cubicBezTo>
                  <a:pt x="305" y="602"/>
                  <a:pt x="297" y="567"/>
                  <a:pt x="296" y="560"/>
                </a:cubicBezTo>
                <a:cubicBezTo>
                  <a:pt x="293" y="547"/>
                  <a:pt x="271" y="527"/>
                  <a:pt x="259" y="527"/>
                </a:cubicBezTo>
                <a:cubicBezTo>
                  <a:pt x="258" y="523"/>
                  <a:pt x="253" y="525"/>
                  <a:pt x="253" y="517"/>
                </a:cubicBezTo>
                <a:cubicBezTo>
                  <a:pt x="260" y="515"/>
                  <a:pt x="263" y="498"/>
                  <a:pt x="263" y="490"/>
                </a:cubicBezTo>
                <a:cubicBezTo>
                  <a:pt x="263" y="478"/>
                  <a:pt x="277" y="490"/>
                  <a:pt x="287" y="490"/>
                </a:cubicBezTo>
                <a:cubicBezTo>
                  <a:pt x="314" y="490"/>
                  <a:pt x="288" y="455"/>
                  <a:pt x="277" y="455"/>
                </a:cubicBezTo>
                <a:cubicBezTo>
                  <a:pt x="277" y="433"/>
                  <a:pt x="327" y="417"/>
                  <a:pt x="327" y="384"/>
                </a:cubicBezTo>
                <a:cubicBezTo>
                  <a:pt x="318" y="382"/>
                  <a:pt x="303" y="356"/>
                  <a:pt x="289" y="350"/>
                </a:cubicBezTo>
                <a:cubicBezTo>
                  <a:pt x="267" y="339"/>
                  <a:pt x="232" y="351"/>
                  <a:pt x="246" y="313"/>
                </a:cubicBezTo>
                <a:cubicBezTo>
                  <a:pt x="253" y="292"/>
                  <a:pt x="264" y="235"/>
                  <a:pt x="234" y="227"/>
                </a:cubicBezTo>
                <a:cubicBezTo>
                  <a:pt x="234" y="214"/>
                  <a:pt x="213" y="158"/>
                  <a:pt x="236" y="155"/>
                </a:cubicBezTo>
                <a:cubicBezTo>
                  <a:pt x="259" y="153"/>
                  <a:pt x="292" y="195"/>
                  <a:pt x="301" y="180"/>
                </a:cubicBezTo>
                <a:cubicBezTo>
                  <a:pt x="308" y="168"/>
                  <a:pt x="289" y="143"/>
                  <a:pt x="309" y="138"/>
                </a:cubicBezTo>
                <a:cubicBezTo>
                  <a:pt x="309" y="124"/>
                  <a:pt x="292" y="99"/>
                  <a:pt x="303" y="99"/>
                </a:cubicBezTo>
                <a:cubicBezTo>
                  <a:pt x="319" y="99"/>
                  <a:pt x="335" y="109"/>
                  <a:pt x="351" y="109"/>
                </a:cubicBezTo>
                <a:cubicBezTo>
                  <a:pt x="352" y="104"/>
                  <a:pt x="356" y="101"/>
                  <a:pt x="356" y="94"/>
                </a:cubicBezTo>
                <a:cubicBezTo>
                  <a:pt x="363" y="94"/>
                  <a:pt x="371" y="99"/>
                  <a:pt x="373" y="108"/>
                </a:cubicBezTo>
                <a:cubicBezTo>
                  <a:pt x="386" y="108"/>
                  <a:pt x="398" y="103"/>
                  <a:pt x="408" y="103"/>
                </a:cubicBezTo>
                <a:cubicBezTo>
                  <a:pt x="416" y="67"/>
                  <a:pt x="428" y="83"/>
                  <a:pt x="464" y="97"/>
                </a:cubicBezTo>
                <a:cubicBezTo>
                  <a:pt x="480" y="103"/>
                  <a:pt x="495" y="101"/>
                  <a:pt x="508" y="10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19" name="Freeform 93"/>
          <p:cNvSpPr>
            <a:spLocks noEditPoints="1"/>
          </p:cNvSpPr>
          <p:nvPr/>
        </p:nvSpPr>
        <p:spPr bwMode="auto">
          <a:xfrm>
            <a:off x="16033750" y="23934386"/>
            <a:ext cx="396875" cy="391864"/>
          </a:xfrm>
          <a:custGeom>
            <a:avLst/>
            <a:gdLst>
              <a:gd name="T0" fmla="*/ 751 w 1100"/>
              <a:gd name="T1" fmla="*/ 969 h 1139"/>
              <a:gd name="T2" fmla="*/ 573 w 1100"/>
              <a:gd name="T3" fmla="*/ 990 h 1139"/>
              <a:gd name="T4" fmla="*/ 707 w 1100"/>
              <a:gd name="T5" fmla="*/ 1075 h 1139"/>
              <a:gd name="T6" fmla="*/ 780 w 1100"/>
              <a:gd name="T7" fmla="*/ 1133 h 1139"/>
              <a:gd name="T8" fmla="*/ 822 w 1100"/>
              <a:gd name="T9" fmla="*/ 951 h 1139"/>
              <a:gd name="T10" fmla="*/ 256 w 1100"/>
              <a:gd name="T11" fmla="*/ 594 h 1139"/>
              <a:gd name="T12" fmla="*/ 220 w 1100"/>
              <a:gd name="T13" fmla="*/ 650 h 1139"/>
              <a:gd name="T14" fmla="*/ 208 w 1100"/>
              <a:gd name="T15" fmla="*/ 658 h 1139"/>
              <a:gd name="T16" fmla="*/ 162 w 1100"/>
              <a:gd name="T17" fmla="*/ 672 h 1139"/>
              <a:gd name="T18" fmla="*/ 180 w 1100"/>
              <a:gd name="T19" fmla="*/ 795 h 1139"/>
              <a:gd name="T20" fmla="*/ 225 w 1100"/>
              <a:gd name="T21" fmla="*/ 879 h 1139"/>
              <a:gd name="T22" fmla="*/ 285 w 1100"/>
              <a:gd name="T23" fmla="*/ 848 h 1139"/>
              <a:gd name="T24" fmla="*/ 275 w 1100"/>
              <a:gd name="T25" fmla="*/ 647 h 1139"/>
              <a:gd name="T26" fmla="*/ 266 w 1100"/>
              <a:gd name="T27" fmla="*/ 606 h 1139"/>
              <a:gd name="T28" fmla="*/ 558 w 1100"/>
              <a:gd name="T29" fmla="*/ 115 h 1139"/>
              <a:gd name="T30" fmla="*/ 521 w 1100"/>
              <a:gd name="T31" fmla="*/ 54 h 1139"/>
              <a:gd name="T32" fmla="*/ 424 w 1100"/>
              <a:gd name="T33" fmla="*/ 6 h 1139"/>
              <a:gd name="T34" fmla="*/ 326 w 1100"/>
              <a:gd name="T35" fmla="*/ 26 h 1139"/>
              <a:gd name="T36" fmla="*/ 287 w 1100"/>
              <a:gd name="T37" fmla="*/ 87 h 1139"/>
              <a:gd name="T38" fmla="*/ 157 w 1100"/>
              <a:gd name="T39" fmla="*/ 92 h 1139"/>
              <a:gd name="T40" fmla="*/ 45 w 1100"/>
              <a:gd name="T41" fmla="*/ 140 h 1139"/>
              <a:gd name="T42" fmla="*/ 15 w 1100"/>
              <a:gd name="T43" fmla="*/ 133 h 1139"/>
              <a:gd name="T44" fmla="*/ 21 w 1100"/>
              <a:gd name="T45" fmla="*/ 207 h 1139"/>
              <a:gd name="T46" fmla="*/ 37 w 1100"/>
              <a:gd name="T47" fmla="*/ 279 h 1139"/>
              <a:gd name="T48" fmla="*/ 79 w 1100"/>
              <a:gd name="T49" fmla="*/ 351 h 1139"/>
              <a:gd name="T50" fmla="*/ 185 w 1100"/>
              <a:gd name="T51" fmla="*/ 270 h 1139"/>
              <a:gd name="T52" fmla="*/ 408 w 1100"/>
              <a:gd name="T53" fmla="*/ 484 h 1139"/>
              <a:gd name="T54" fmla="*/ 555 w 1100"/>
              <a:gd name="T55" fmla="*/ 622 h 1139"/>
              <a:gd name="T56" fmla="*/ 654 w 1100"/>
              <a:gd name="T57" fmla="*/ 613 h 1139"/>
              <a:gd name="T58" fmla="*/ 764 w 1100"/>
              <a:gd name="T59" fmla="*/ 685 h 1139"/>
              <a:gd name="T60" fmla="*/ 843 w 1100"/>
              <a:gd name="T61" fmla="*/ 793 h 1139"/>
              <a:gd name="T62" fmla="*/ 856 w 1100"/>
              <a:gd name="T63" fmla="*/ 1000 h 1139"/>
              <a:gd name="T64" fmla="*/ 925 w 1100"/>
              <a:gd name="T65" fmla="*/ 929 h 1139"/>
              <a:gd name="T66" fmla="*/ 954 w 1100"/>
              <a:gd name="T67" fmla="*/ 881 h 1139"/>
              <a:gd name="T68" fmla="*/ 926 w 1100"/>
              <a:gd name="T69" fmla="*/ 698 h 1139"/>
              <a:gd name="T70" fmla="*/ 1044 w 1100"/>
              <a:gd name="T71" fmla="*/ 770 h 1139"/>
              <a:gd name="T72" fmla="*/ 840 w 1100"/>
              <a:gd name="T73" fmla="*/ 586 h 1139"/>
              <a:gd name="T74" fmla="*/ 743 w 1100"/>
              <a:gd name="T75" fmla="*/ 545 h 1139"/>
              <a:gd name="T76" fmla="*/ 609 w 1100"/>
              <a:gd name="T77" fmla="*/ 355 h 1139"/>
              <a:gd name="T78" fmla="*/ 491 w 1100"/>
              <a:gd name="T79" fmla="*/ 190 h 1139"/>
              <a:gd name="T80" fmla="*/ 545 w 1100"/>
              <a:gd name="T81" fmla="*/ 117 h 1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0" h="1139">
                <a:moveTo>
                  <a:pt x="807" y="961"/>
                </a:moveTo>
                <a:cubicBezTo>
                  <a:pt x="805" y="994"/>
                  <a:pt x="766" y="977"/>
                  <a:pt x="751" y="969"/>
                </a:cubicBezTo>
                <a:cubicBezTo>
                  <a:pt x="727" y="957"/>
                  <a:pt x="683" y="1006"/>
                  <a:pt x="654" y="973"/>
                </a:cubicBezTo>
                <a:cubicBezTo>
                  <a:pt x="639" y="956"/>
                  <a:pt x="576" y="977"/>
                  <a:pt x="573" y="990"/>
                </a:cubicBezTo>
                <a:cubicBezTo>
                  <a:pt x="581" y="992"/>
                  <a:pt x="583" y="1024"/>
                  <a:pt x="595" y="1033"/>
                </a:cubicBezTo>
                <a:cubicBezTo>
                  <a:pt x="630" y="1056"/>
                  <a:pt x="671" y="1059"/>
                  <a:pt x="707" y="1075"/>
                </a:cubicBezTo>
                <a:cubicBezTo>
                  <a:pt x="718" y="1080"/>
                  <a:pt x="731" y="1085"/>
                  <a:pt x="738" y="1095"/>
                </a:cubicBezTo>
                <a:cubicBezTo>
                  <a:pt x="745" y="1105"/>
                  <a:pt x="763" y="1139"/>
                  <a:pt x="780" y="1133"/>
                </a:cubicBezTo>
                <a:cubicBezTo>
                  <a:pt x="842" y="1111"/>
                  <a:pt x="805" y="1085"/>
                  <a:pt x="805" y="1037"/>
                </a:cubicBezTo>
                <a:cubicBezTo>
                  <a:pt x="805" y="1019"/>
                  <a:pt x="840" y="961"/>
                  <a:pt x="822" y="951"/>
                </a:cubicBezTo>
                <a:lnTo>
                  <a:pt x="807" y="961"/>
                </a:lnTo>
                <a:close/>
                <a:moveTo>
                  <a:pt x="256" y="594"/>
                </a:moveTo>
                <a:cubicBezTo>
                  <a:pt x="234" y="599"/>
                  <a:pt x="243" y="633"/>
                  <a:pt x="230" y="637"/>
                </a:cubicBezTo>
                <a:cubicBezTo>
                  <a:pt x="230" y="642"/>
                  <a:pt x="221" y="646"/>
                  <a:pt x="220" y="650"/>
                </a:cubicBezTo>
                <a:cubicBezTo>
                  <a:pt x="217" y="651"/>
                  <a:pt x="217" y="657"/>
                  <a:pt x="212" y="657"/>
                </a:cubicBezTo>
                <a:cubicBezTo>
                  <a:pt x="211" y="658"/>
                  <a:pt x="210" y="658"/>
                  <a:pt x="208" y="658"/>
                </a:cubicBezTo>
                <a:cubicBezTo>
                  <a:pt x="208" y="659"/>
                  <a:pt x="168" y="668"/>
                  <a:pt x="163" y="669"/>
                </a:cubicBezTo>
                <a:cubicBezTo>
                  <a:pt x="162" y="670"/>
                  <a:pt x="162" y="670"/>
                  <a:pt x="162" y="672"/>
                </a:cubicBezTo>
                <a:cubicBezTo>
                  <a:pt x="156" y="674"/>
                  <a:pt x="173" y="690"/>
                  <a:pt x="175" y="695"/>
                </a:cubicBezTo>
                <a:cubicBezTo>
                  <a:pt x="184" y="722"/>
                  <a:pt x="180" y="765"/>
                  <a:pt x="180" y="795"/>
                </a:cubicBezTo>
                <a:cubicBezTo>
                  <a:pt x="180" y="807"/>
                  <a:pt x="190" y="879"/>
                  <a:pt x="201" y="882"/>
                </a:cubicBezTo>
                <a:cubicBezTo>
                  <a:pt x="202" y="888"/>
                  <a:pt x="222" y="888"/>
                  <a:pt x="225" y="879"/>
                </a:cubicBezTo>
                <a:cubicBezTo>
                  <a:pt x="229" y="865"/>
                  <a:pt x="227" y="845"/>
                  <a:pt x="244" y="839"/>
                </a:cubicBezTo>
                <a:cubicBezTo>
                  <a:pt x="256" y="834"/>
                  <a:pt x="272" y="851"/>
                  <a:pt x="285" y="848"/>
                </a:cubicBezTo>
                <a:cubicBezTo>
                  <a:pt x="291" y="825"/>
                  <a:pt x="307" y="769"/>
                  <a:pt x="298" y="750"/>
                </a:cubicBezTo>
                <a:cubicBezTo>
                  <a:pt x="264" y="744"/>
                  <a:pt x="298" y="662"/>
                  <a:pt x="275" y="647"/>
                </a:cubicBezTo>
                <a:cubicBezTo>
                  <a:pt x="275" y="644"/>
                  <a:pt x="274" y="641"/>
                  <a:pt x="274" y="637"/>
                </a:cubicBezTo>
                <a:cubicBezTo>
                  <a:pt x="273" y="637"/>
                  <a:pt x="267" y="610"/>
                  <a:pt x="266" y="606"/>
                </a:cubicBezTo>
                <a:lnTo>
                  <a:pt x="256" y="594"/>
                </a:lnTo>
                <a:close/>
                <a:moveTo>
                  <a:pt x="558" y="115"/>
                </a:moveTo>
                <a:lnTo>
                  <a:pt x="521" y="54"/>
                </a:lnTo>
                <a:lnTo>
                  <a:pt x="521" y="54"/>
                </a:lnTo>
                <a:cubicBezTo>
                  <a:pt x="503" y="43"/>
                  <a:pt x="493" y="21"/>
                  <a:pt x="475" y="12"/>
                </a:cubicBezTo>
                <a:cubicBezTo>
                  <a:pt x="453" y="1"/>
                  <a:pt x="449" y="0"/>
                  <a:pt x="424" y="6"/>
                </a:cubicBezTo>
                <a:cubicBezTo>
                  <a:pt x="411" y="9"/>
                  <a:pt x="398" y="4"/>
                  <a:pt x="384" y="7"/>
                </a:cubicBezTo>
                <a:cubicBezTo>
                  <a:pt x="364" y="11"/>
                  <a:pt x="347" y="23"/>
                  <a:pt x="326" y="26"/>
                </a:cubicBezTo>
                <a:lnTo>
                  <a:pt x="326" y="26"/>
                </a:lnTo>
                <a:lnTo>
                  <a:pt x="287" y="87"/>
                </a:lnTo>
                <a:lnTo>
                  <a:pt x="230" y="91"/>
                </a:lnTo>
                <a:cubicBezTo>
                  <a:pt x="201" y="91"/>
                  <a:pt x="185" y="105"/>
                  <a:pt x="157" y="92"/>
                </a:cubicBezTo>
                <a:cubicBezTo>
                  <a:pt x="131" y="79"/>
                  <a:pt x="111" y="96"/>
                  <a:pt x="93" y="114"/>
                </a:cubicBezTo>
                <a:cubicBezTo>
                  <a:pt x="82" y="126"/>
                  <a:pt x="61" y="137"/>
                  <a:pt x="45" y="140"/>
                </a:cubicBezTo>
                <a:cubicBezTo>
                  <a:pt x="34" y="143"/>
                  <a:pt x="26" y="136"/>
                  <a:pt x="15" y="133"/>
                </a:cubicBezTo>
                <a:lnTo>
                  <a:pt x="15" y="133"/>
                </a:lnTo>
                <a:lnTo>
                  <a:pt x="0" y="161"/>
                </a:lnTo>
                <a:cubicBezTo>
                  <a:pt x="9" y="178"/>
                  <a:pt x="17" y="189"/>
                  <a:pt x="21" y="207"/>
                </a:cubicBezTo>
                <a:cubicBezTo>
                  <a:pt x="25" y="223"/>
                  <a:pt x="24" y="239"/>
                  <a:pt x="24" y="255"/>
                </a:cubicBezTo>
                <a:cubicBezTo>
                  <a:pt x="24" y="269"/>
                  <a:pt x="28" y="270"/>
                  <a:pt x="37" y="279"/>
                </a:cubicBezTo>
                <a:cubicBezTo>
                  <a:pt x="47" y="287"/>
                  <a:pt x="54" y="291"/>
                  <a:pt x="58" y="305"/>
                </a:cubicBezTo>
                <a:lnTo>
                  <a:pt x="79" y="351"/>
                </a:lnTo>
                <a:lnTo>
                  <a:pt x="79" y="351"/>
                </a:lnTo>
                <a:cubicBezTo>
                  <a:pt x="135" y="331"/>
                  <a:pt x="137" y="270"/>
                  <a:pt x="185" y="270"/>
                </a:cubicBezTo>
                <a:cubicBezTo>
                  <a:pt x="214" y="270"/>
                  <a:pt x="227" y="282"/>
                  <a:pt x="250" y="296"/>
                </a:cubicBezTo>
                <a:cubicBezTo>
                  <a:pt x="316" y="338"/>
                  <a:pt x="372" y="417"/>
                  <a:pt x="408" y="484"/>
                </a:cubicBezTo>
                <a:cubicBezTo>
                  <a:pt x="427" y="518"/>
                  <a:pt x="477" y="477"/>
                  <a:pt x="498" y="544"/>
                </a:cubicBezTo>
                <a:cubicBezTo>
                  <a:pt x="502" y="553"/>
                  <a:pt x="548" y="618"/>
                  <a:pt x="555" y="622"/>
                </a:cubicBezTo>
                <a:cubicBezTo>
                  <a:pt x="571" y="632"/>
                  <a:pt x="588" y="619"/>
                  <a:pt x="604" y="619"/>
                </a:cubicBezTo>
                <a:cubicBezTo>
                  <a:pt x="607" y="608"/>
                  <a:pt x="644" y="612"/>
                  <a:pt x="654" y="613"/>
                </a:cubicBezTo>
                <a:cubicBezTo>
                  <a:pt x="671" y="615"/>
                  <a:pt x="671" y="640"/>
                  <a:pt x="686" y="650"/>
                </a:cubicBezTo>
                <a:cubicBezTo>
                  <a:pt x="728" y="680"/>
                  <a:pt x="709" y="685"/>
                  <a:pt x="764" y="685"/>
                </a:cubicBezTo>
                <a:cubicBezTo>
                  <a:pt x="764" y="701"/>
                  <a:pt x="758" y="720"/>
                  <a:pt x="758" y="736"/>
                </a:cubicBezTo>
                <a:cubicBezTo>
                  <a:pt x="825" y="753"/>
                  <a:pt x="843" y="703"/>
                  <a:pt x="843" y="793"/>
                </a:cubicBezTo>
                <a:cubicBezTo>
                  <a:pt x="843" y="848"/>
                  <a:pt x="903" y="877"/>
                  <a:pt x="852" y="922"/>
                </a:cubicBezTo>
                <a:cubicBezTo>
                  <a:pt x="843" y="929"/>
                  <a:pt x="842" y="1004"/>
                  <a:pt x="856" y="1000"/>
                </a:cubicBezTo>
                <a:cubicBezTo>
                  <a:pt x="880" y="993"/>
                  <a:pt x="917" y="965"/>
                  <a:pt x="917" y="937"/>
                </a:cubicBezTo>
                <a:cubicBezTo>
                  <a:pt x="919" y="936"/>
                  <a:pt x="925" y="932"/>
                  <a:pt x="925" y="929"/>
                </a:cubicBezTo>
                <a:cubicBezTo>
                  <a:pt x="934" y="927"/>
                  <a:pt x="933" y="910"/>
                  <a:pt x="935" y="903"/>
                </a:cubicBezTo>
                <a:cubicBezTo>
                  <a:pt x="941" y="885"/>
                  <a:pt x="946" y="891"/>
                  <a:pt x="954" y="881"/>
                </a:cubicBezTo>
                <a:cubicBezTo>
                  <a:pt x="963" y="867"/>
                  <a:pt x="947" y="832"/>
                  <a:pt x="947" y="816"/>
                </a:cubicBezTo>
                <a:cubicBezTo>
                  <a:pt x="947" y="777"/>
                  <a:pt x="866" y="751"/>
                  <a:pt x="926" y="698"/>
                </a:cubicBezTo>
                <a:cubicBezTo>
                  <a:pt x="937" y="688"/>
                  <a:pt x="989" y="724"/>
                  <a:pt x="999" y="732"/>
                </a:cubicBezTo>
                <a:cubicBezTo>
                  <a:pt x="1006" y="739"/>
                  <a:pt x="1036" y="773"/>
                  <a:pt x="1044" y="770"/>
                </a:cubicBezTo>
                <a:cubicBezTo>
                  <a:pt x="1100" y="748"/>
                  <a:pt x="1039" y="706"/>
                  <a:pt x="1020" y="689"/>
                </a:cubicBezTo>
                <a:cubicBezTo>
                  <a:pt x="977" y="651"/>
                  <a:pt x="897" y="603"/>
                  <a:pt x="840" y="586"/>
                </a:cubicBezTo>
                <a:cubicBezTo>
                  <a:pt x="799" y="565"/>
                  <a:pt x="825" y="576"/>
                  <a:pt x="832" y="549"/>
                </a:cubicBezTo>
                <a:cubicBezTo>
                  <a:pt x="802" y="549"/>
                  <a:pt x="771" y="555"/>
                  <a:pt x="743" y="545"/>
                </a:cubicBezTo>
                <a:cubicBezTo>
                  <a:pt x="710" y="533"/>
                  <a:pt x="708" y="502"/>
                  <a:pt x="681" y="490"/>
                </a:cubicBezTo>
                <a:cubicBezTo>
                  <a:pt x="620" y="462"/>
                  <a:pt x="636" y="407"/>
                  <a:pt x="609" y="355"/>
                </a:cubicBezTo>
                <a:cubicBezTo>
                  <a:pt x="592" y="321"/>
                  <a:pt x="555" y="299"/>
                  <a:pt x="523" y="279"/>
                </a:cubicBezTo>
                <a:cubicBezTo>
                  <a:pt x="460" y="240"/>
                  <a:pt x="528" y="207"/>
                  <a:pt x="491" y="190"/>
                </a:cubicBezTo>
                <a:cubicBezTo>
                  <a:pt x="446" y="170"/>
                  <a:pt x="472" y="186"/>
                  <a:pt x="484" y="152"/>
                </a:cubicBezTo>
                <a:cubicBezTo>
                  <a:pt x="534" y="165"/>
                  <a:pt x="517" y="132"/>
                  <a:pt x="545" y="117"/>
                </a:cubicBezTo>
                <a:cubicBezTo>
                  <a:pt x="549" y="116"/>
                  <a:pt x="553" y="115"/>
                  <a:pt x="558" y="115"/>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0" name="Freeform 94"/>
          <p:cNvSpPr>
            <a:spLocks/>
          </p:cNvSpPr>
          <p:nvPr/>
        </p:nvSpPr>
        <p:spPr bwMode="auto">
          <a:xfrm>
            <a:off x="15555913" y="24112919"/>
            <a:ext cx="117475" cy="199714"/>
          </a:xfrm>
          <a:custGeom>
            <a:avLst/>
            <a:gdLst>
              <a:gd name="T0" fmla="*/ 97 w 327"/>
              <a:gd name="T1" fmla="*/ 1 h 583"/>
              <a:gd name="T2" fmla="*/ 143 w 327"/>
              <a:gd name="T3" fmla="*/ 0 h 583"/>
              <a:gd name="T4" fmla="*/ 204 w 327"/>
              <a:gd name="T5" fmla="*/ 30 h 583"/>
              <a:gd name="T6" fmla="*/ 266 w 327"/>
              <a:gd name="T7" fmla="*/ 12 h 583"/>
              <a:gd name="T8" fmla="*/ 272 w 327"/>
              <a:gd name="T9" fmla="*/ 139 h 583"/>
              <a:gd name="T10" fmla="*/ 243 w 327"/>
              <a:gd name="T11" fmla="*/ 205 h 583"/>
              <a:gd name="T12" fmla="*/ 234 w 327"/>
              <a:gd name="T13" fmla="*/ 255 h 583"/>
              <a:gd name="T14" fmla="*/ 225 w 327"/>
              <a:gd name="T15" fmla="*/ 329 h 583"/>
              <a:gd name="T16" fmla="*/ 217 w 327"/>
              <a:gd name="T17" fmla="*/ 455 h 583"/>
              <a:gd name="T18" fmla="*/ 205 w 327"/>
              <a:gd name="T19" fmla="*/ 500 h 583"/>
              <a:gd name="T20" fmla="*/ 192 w 327"/>
              <a:gd name="T21" fmla="*/ 570 h 583"/>
              <a:gd name="T22" fmla="*/ 192 w 327"/>
              <a:gd name="T23" fmla="*/ 570 h 583"/>
              <a:gd name="T24" fmla="*/ 151 w 327"/>
              <a:gd name="T25" fmla="*/ 572 h 583"/>
              <a:gd name="T26" fmla="*/ 59 w 327"/>
              <a:gd name="T27" fmla="*/ 573 h 583"/>
              <a:gd name="T28" fmla="*/ 45 w 327"/>
              <a:gd name="T29" fmla="*/ 572 h 583"/>
              <a:gd name="T30" fmla="*/ 67 w 327"/>
              <a:gd name="T31" fmla="*/ 459 h 583"/>
              <a:gd name="T32" fmla="*/ 64 w 327"/>
              <a:gd name="T33" fmla="*/ 456 h 583"/>
              <a:gd name="T34" fmla="*/ 36 w 327"/>
              <a:gd name="T35" fmla="*/ 438 h 583"/>
              <a:gd name="T36" fmla="*/ 36 w 327"/>
              <a:gd name="T37" fmla="*/ 436 h 583"/>
              <a:gd name="T38" fmla="*/ 58 w 327"/>
              <a:gd name="T39" fmla="*/ 410 h 583"/>
              <a:gd name="T40" fmla="*/ 66 w 327"/>
              <a:gd name="T41" fmla="*/ 383 h 583"/>
              <a:gd name="T42" fmla="*/ 65 w 327"/>
              <a:gd name="T43" fmla="*/ 381 h 583"/>
              <a:gd name="T44" fmla="*/ 4 w 327"/>
              <a:gd name="T45" fmla="*/ 404 h 583"/>
              <a:gd name="T46" fmla="*/ 50 w 327"/>
              <a:gd name="T47" fmla="*/ 334 h 583"/>
              <a:gd name="T48" fmla="*/ 77 w 327"/>
              <a:gd name="T49" fmla="*/ 246 h 583"/>
              <a:gd name="T50" fmla="*/ 95 w 327"/>
              <a:gd name="T51" fmla="*/ 55 h 583"/>
              <a:gd name="T52" fmla="*/ 97 w 327"/>
              <a:gd name="T53" fmla="*/ 1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7" h="583">
                <a:moveTo>
                  <a:pt x="97" y="1"/>
                </a:moveTo>
                <a:lnTo>
                  <a:pt x="143" y="0"/>
                </a:lnTo>
                <a:cubicBezTo>
                  <a:pt x="163" y="17"/>
                  <a:pt x="173" y="38"/>
                  <a:pt x="204" y="30"/>
                </a:cubicBezTo>
                <a:cubicBezTo>
                  <a:pt x="223" y="26"/>
                  <a:pt x="247" y="12"/>
                  <a:pt x="266" y="12"/>
                </a:cubicBezTo>
                <a:cubicBezTo>
                  <a:pt x="266" y="56"/>
                  <a:pt x="327" y="102"/>
                  <a:pt x="272" y="139"/>
                </a:cubicBezTo>
                <a:cubicBezTo>
                  <a:pt x="248" y="154"/>
                  <a:pt x="249" y="180"/>
                  <a:pt x="243" y="205"/>
                </a:cubicBezTo>
                <a:cubicBezTo>
                  <a:pt x="239" y="221"/>
                  <a:pt x="237" y="238"/>
                  <a:pt x="234" y="255"/>
                </a:cubicBezTo>
                <a:cubicBezTo>
                  <a:pt x="232" y="275"/>
                  <a:pt x="233" y="313"/>
                  <a:pt x="225" y="329"/>
                </a:cubicBezTo>
                <a:cubicBezTo>
                  <a:pt x="225" y="372"/>
                  <a:pt x="217" y="412"/>
                  <a:pt x="217" y="455"/>
                </a:cubicBezTo>
                <a:cubicBezTo>
                  <a:pt x="217" y="468"/>
                  <a:pt x="209" y="488"/>
                  <a:pt x="205" y="500"/>
                </a:cubicBezTo>
                <a:cubicBezTo>
                  <a:pt x="198" y="518"/>
                  <a:pt x="193" y="550"/>
                  <a:pt x="192" y="570"/>
                </a:cubicBezTo>
                <a:lnTo>
                  <a:pt x="192" y="570"/>
                </a:lnTo>
                <a:cubicBezTo>
                  <a:pt x="173" y="569"/>
                  <a:pt x="157" y="570"/>
                  <a:pt x="151" y="572"/>
                </a:cubicBezTo>
                <a:cubicBezTo>
                  <a:pt x="126" y="583"/>
                  <a:pt x="91" y="573"/>
                  <a:pt x="59" y="573"/>
                </a:cubicBezTo>
                <a:cubicBezTo>
                  <a:pt x="59" y="573"/>
                  <a:pt x="47" y="572"/>
                  <a:pt x="45" y="572"/>
                </a:cubicBezTo>
                <a:cubicBezTo>
                  <a:pt x="41" y="552"/>
                  <a:pt x="67" y="488"/>
                  <a:pt x="67" y="459"/>
                </a:cubicBezTo>
                <a:cubicBezTo>
                  <a:pt x="66" y="458"/>
                  <a:pt x="64" y="458"/>
                  <a:pt x="64" y="456"/>
                </a:cubicBezTo>
                <a:cubicBezTo>
                  <a:pt x="56" y="454"/>
                  <a:pt x="45" y="440"/>
                  <a:pt x="36" y="438"/>
                </a:cubicBezTo>
                <a:lnTo>
                  <a:pt x="36" y="436"/>
                </a:lnTo>
                <a:cubicBezTo>
                  <a:pt x="29" y="434"/>
                  <a:pt x="57" y="414"/>
                  <a:pt x="58" y="410"/>
                </a:cubicBezTo>
                <a:cubicBezTo>
                  <a:pt x="62" y="402"/>
                  <a:pt x="66" y="392"/>
                  <a:pt x="66" y="383"/>
                </a:cubicBezTo>
                <a:cubicBezTo>
                  <a:pt x="64" y="383"/>
                  <a:pt x="65" y="383"/>
                  <a:pt x="65" y="381"/>
                </a:cubicBezTo>
                <a:cubicBezTo>
                  <a:pt x="49" y="377"/>
                  <a:pt x="27" y="404"/>
                  <a:pt x="4" y="404"/>
                </a:cubicBezTo>
                <a:cubicBezTo>
                  <a:pt x="0" y="386"/>
                  <a:pt x="38" y="346"/>
                  <a:pt x="50" y="334"/>
                </a:cubicBezTo>
                <a:cubicBezTo>
                  <a:pt x="72" y="311"/>
                  <a:pt x="63" y="265"/>
                  <a:pt x="77" y="246"/>
                </a:cubicBezTo>
                <a:cubicBezTo>
                  <a:pt x="98" y="194"/>
                  <a:pt x="95" y="112"/>
                  <a:pt x="95" y="55"/>
                </a:cubicBezTo>
                <a:cubicBezTo>
                  <a:pt x="95" y="37"/>
                  <a:pt x="98" y="19"/>
                  <a:pt x="97" y="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1" name="Freeform 95"/>
          <p:cNvSpPr>
            <a:spLocks noEditPoints="1"/>
          </p:cNvSpPr>
          <p:nvPr/>
        </p:nvSpPr>
        <p:spPr bwMode="auto">
          <a:xfrm>
            <a:off x="15225712" y="23106026"/>
            <a:ext cx="650875" cy="632428"/>
          </a:xfrm>
          <a:custGeom>
            <a:avLst/>
            <a:gdLst>
              <a:gd name="T0" fmla="*/ 259 w 1805"/>
              <a:gd name="T1" fmla="*/ 1758 h 1838"/>
              <a:gd name="T2" fmla="*/ 256 w 1805"/>
              <a:gd name="T3" fmla="*/ 1735 h 1838"/>
              <a:gd name="T4" fmla="*/ 241 w 1805"/>
              <a:gd name="T5" fmla="*/ 1747 h 1838"/>
              <a:gd name="T6" fmla="*/ 213 w 1805"/>
              <a:gd name="T7" fmla="*/ 1798 h 1838"/>
              <a:gd name="T8" fmla="*/ 256 w 1805"/>
              <a:gd name="T9" fmla="*/ 1784 h 1838"/>
              <a:gd name="T10" fmla="*/ 101 w 1805"/>
              <a:gd name="T11" fmla="*/ 1796 h 1838"/>
              <a:gd name="T12" fmla="*/ 81 w 1805"/>
              <a:gd name="T13" fmla="*/ 1824 h 1838"/>
              <a:gd name="T14" fmla="*/ 98 w 1805"/>
              <a:gd name="T15" fmla="*/ 1830 h 1838"/>
              <a:gd name="T16" fmla="*/ 110 w 1805"/>
              <a:gd name="T17" fmla="*/ 1793 h 1838"/>
              <a:gd name="T18" fmla="*/ 15 w 1805"/>
              <a:gd name="T19" fmla="*/ 1765 h 1838"/>
              <a:gd name="T20" fmla="*/ 2 w 1805"/>
              <a:gd name="T21" fmla="*/ 1790 h 1838"/>
              <a:gd name="T22" fmla="*/ 16 w 1805"/>
              <a:gd name="T23" fmla="*/ 1802 h 1838"/>
              <a:gd name="T24" fmla="*/ 28 w 1805"/>
              <a:gd name="T25" fmla="*/ 1763 h 1838"/>
              <a:gd name="T26" fmla="*/ 1782 w 1805"/>
              <a:gd name="T27" fmla="*/ 433 h 1838"/>
              <a:gd name="T28" fmla="*/ 1750 w 1805"/>
              <a:gd name="T29" fmla="*/ 446 h 1838"/>
              <a:gd name="T30" fmla="*/ 1772 w 1805"/>
              <a:gd name="T31" fmla="*/ 489 h 1838"/>
              <a:gd name="T32" fmla="*/ 1805 w 1805"/>
              <a:gd name="T33" fmla="*/ 458 h 1838"/>
              <a:gd name="T34" fmla="*/ 1646 w 1805"/>
              <a:gd name="T35" fmla="*/ 542 h 1838"/>
              <a:gd name="T36" fmla="*/ 1678 w 1805"/>
              <a:gd name="T37" fmla="*/ 537 h 1838"/>
              <a:gd name="T38" fmla="*/ 931 w 1805"/>
              <a:gd name="T39" fmla="*/ 742 h 1838"/>
              <a:gd name="T40" fmla="*/ 1030 w 1805"/>
              <a:gd name="T41" fmla="*/ 823 h 1838"/>
              <a:gd name="T42" fmla="*/ 1129 w 1805"/>
              <a:gd name="T43" fmla="*/ 825 h 1838"/>
              <a:gd name="T44" fmla="*/ 1193 w 1805"/>
              <a:gd name="T45" fmla="*/ 801 h 1838"/>
              <a:gd name="T46" fmla="*/ 1355 w 1805"/>
              <a:gd name="T47" fmla="*/ 808 h 1838"/>
              <a:gd name="T48" fmla="*/ 1432 w 1805"/>
              <a:gd name="T49" fmla="*/ 706 h 1838"/>
              <a:gd name="T50" fmla="*/ 1450 w 1805"/>
              <a:gd name="T51" fmla="*/ 695 h 1838"/>
              <a:gd name="T52" fmla="*/ 1536 w 1805"/>
              <a:gd name="T53" fmla="*/ 600 h 1838"/>
              <a:gd name="T54" fmla="*/ 1547 w 1805"/>
              <a:gd name="T55" fmla="*/ 591 h 1838"/>
              <a:gd name="T56" fmla="*/ 1558 w 1805"/>
              <a:gd name="T57" fmla="*/ 518 h 1838"/>
              <a:gd name="T58" fmla="*/ 1591 w 1805"/>
              <a:gd name="T59" fmla="*/ 329 h 1838"/>
              <a:gd name="T60" fmla="*/ 1782 w 1805"/>
              <a:gd name="T61" fmla="*/ 151 h 1838"/>
              <a:gd name="T62" fmla="*/ 1656 w 1805"/>
              <a:gd name="T63" fmla="*/ 147 h 1838"/>
              <a:gd name="T64" fmla="*/ 1532 w 1805"/>
              <a:gd name="T65" fmla="*/ 97 h 1838"/>
              <a:gd name="T66" fmla="*/ 1436 w 1805"/>
              <a:gd name="T67" fmla="*/ 37 h 1838"/>
              <a:gd name="T68" fmla="*/ 1295 w 1805"/>
              <a:gd name="T69" fmla="*/ 40 h 1838"/>
              <a:gd name="T70" fmla="*/ 1032 w 1805"/>
              <a:gd name="T71" fmla="*/ 25 h 1838"/>
              <a:gd name="T72" fmla="*/ 898 w 1805"/>
              <a:gd name="T73" fmla="*/ 47 h 1838"/>
              <a:gd name="T74" fmla="*/ 827 w 1805"/>
              <a:gd name="T75" fmla="*/ 138 h 1838"/>
              <a:gd name="T76" fmla="*/ 836 w 1805"/>
              <a:gd name="T77" fmla="*/ 173 h 1838"/>
              <a:gd name="T78" fmla="*/ 943 w 1805"/>
              <a:gd name="T79" fmla="*/ 202 h 1838"/>
              <a:gd name="T80" fmla="*/ 1011 w 1805"/>
              <a:gd name="T81" fmla="*/ 311 h 1838"/>
              <a:gd name="T82" fmla="*/ 973 w 1805"/>
              <a:gd name="T83" fmla="*/ 427 h 1838"/>
              <a:gd name="T84" fmla="*/ 956 w 1805"/>
              <a:gd name="T85" fmla="*/ 627 h 1838"/>
              <a:gd name="T86" fmla="*/ 931 w 1805"/>
              <a:gd name="T87" fmla="*/ 742 h 18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05" h="1838">
                <a:moveTo>
                  <a:pt x="256" y="1784"/>
                </a:moveTo>
                <a:cubicBezTo>
                  <a:pt x="258" y="1774"/>
                  <a:pt x="259" y="1768"/>
                  <a:pt x="259" y="1758"/>
                </a:cubicBezTo>
                <a:cubicBezTo>
                  <a:pt x="259" y="1755"/>
                  <a:pt x="260" y="1751"/>
                  <a:pt x="259" y="1748"/>
                </a:cubicBezTo>
                <a:cubicBezTo>
                  <a:pt x="259" y="1743"/>
                  <a:pt x="256" y="1738"/>
                  <a:pt x="256" y="1735"/>
                </a:cubicBezTo>
                <a:cubicBezTo>
                  <a:pt x="255" y="1734"/>
                  <a:pt x="256" y="1734"/>
                  <a:pt x="255" y="1734"/>
                </a:cubicBezTo>
                <a:cubicBezTo>
                  <a:pt x="252" y="1722"/>
                  <a:pt x="241" y="1742"/>
                  <a:pt x="241" y="1747"/>
                </a:cubicBezTo>
                <a:cubicBezTo>
                  <a:pt x="241" y="1759"/>
                  <a:pt x="227" y="1770"/>
                  <a:pt x="220" y="1778"/>
                </a:cubicBezTo>
                <a:cubicBezTo>
                  <a:pt x="217" y="1782"/>
                  <a:pt x="213" y="1793"/>
                  <a:pt x="213" y="1798"/>
                </a:cubicBezTo>
                <a:cubicBezTo>
                  <a:pt x="213" y="1810"/>
                  <a:pt x="233" y="1803"/>
                  <a:pt x="239" y="1801"/>
                </a:cubicBezTo>
                <a:lnTo>
                  <a:pt x="256" y="1784"/>
                </a:lnTo>
                <a:close/>
                <a:moveTo>
                  <a:pt x="110" y="1793"/>
                </a:moveTo>
                <a:cubicBezTo>
                  <a:pt x="108" y="1794"/>
                  <a:pt x="103" y="1795"/>
                  <a:pt x="101" y="1796"/>
                </a:cubicBezTo>
                <a:cubicBezTo>
                  <a:pt x="99" y="1798"/>
                  <a:pt x="97" y="1799"/>
                  <a:pt x="94" y="1801"/>
                </a:cubicBezTo>
                <a:cubicBezTo>
                  <a:pt x="87" y="1808"/>
                  <a:pt x="81" y="1814"/>
                  <a:pt x="81" y="1824"/>
                </a:cubicBezTo>
                <a:cubicBezTo>
                  <a:pt x="81" y="1828"/>
                  <a:pt x="79" y="1838"/>
                  <a:pt x="86" y="1837"/>
                </a:cubicBezTo>
                <a:cubicBezTo>
                  <a:pt x="92" y="1836"/>
                  <a:pt x="94" y="1834"/>
                  <a:pt x="98" y="1830"/>
                </a:cubicBezTo>
                <a:cubicBezTo>
                  <a:pt x="101" y="1826"/>
                  <a:pt x="104" y="1822"/>
                  <a:pt x="107" y="1819"/>
                </a:cubicBezTo>
                <a:lnTo>
                  <a:pt x="110" y="1793"/>
                </a:lnTo>
                <a:close/>
                <a:moveTo>
                  <a:pt x="28" y="1763"/>
                </a:moveTo>
                <a:cubicBezTo>
                  <a:pt x="21" y="1763"/>
                  <a:pt x="21" y="1763"/>
                  <a:pt x="15" y="1765"/>
                </a:cubicBezTo>
                <a:cubicBezTo>
                  <a:pt x="11" y="1768"/>
                  <a:pt x="6" y="1773"/>
                  <a:pt x="4" y="1778"/>
                </a:cubicBezTo>
                <a:cubicBezTo>
                  <a:pt x="2" y="1782"/>
                  <a:pt x="3" y="1786"/>
                  <a:pt x="2" y="1790"/>
                </a:cubicBezTo>
                <a:cubicBezTo>
                  <a:pt x="2" y="1792"/>
                  <a:pt x="0" y="1794"/>
                  <a:pt x="2" y="1797"/>
                </a:cubicBezTo>
                <a:cubicBezTo>
                  <a:pt x="6" y="1802"/>
                  <a:pt x="10" y="1802"/>
                  <a:pt x="16" y="1802"/>
                </a:cubicBezTo>
                <a:cubicBezTo>
                  <a:pt x="25" y="1801"/>
                  <a:pt x="28" y="1798"/>
                  <a:pt x="32" y="1791"/>
                </a:cubicBezTo>
                <a:lnTo>
                  <a:pt x="28" y="1763"/>
                </a:lnTo>
                <a:close/>
                <a:moveTo>
                  <a:pt x="1805" y="458"/>
                </a:moveTo>
                <a:cubicBezTo>
                  <a:pt x="1794" y="457"/>
                  <a:pt x="1792" y="430"/>
                  <a:pt x="1782" y="433"/>
                </a:cubicBezTo>
                <a:cubicBezTo>
                  <a:pt x="1779" y="434"/>
                  <a:pt x="1776" y="437"/>
                  <a:pt x="1773" y="439"/>
                </a:cubicBezTo>
                <a:cubicBezTo>
                  <a:pt x="1766" y="443"/>
                  <a:pt x="1758" y="443"/>
                  <a:pt x="1750" y="446"/>
                </a:cubicBezTo>
                <a:cubicBezTo>
                  <a:pt x="1729" y="454"/>
                  <a:pt x="1755" y="466"/>
                  <a:pt x="1762" y="473"/>
                </a:cubicBezTo>
                <a:cubicBezTo>
                  <a:pt x="1766" y="477"/>
                  <a:pt x="1766" y="487"/>
                  <a:pt x="1772" y="489"/>
                </a:cubicBezTo>
                <a:cubicBezTo>
                  <a:pt x="1779" y="491"/>
                  <a:pt x="1796" y="475"/>
                  <a:pt x="1804" y="472"/>
                </a:cubicBezTo>
                <a:lnTo>
                  <a:pt x="1805" y="458"/>
                </a:lnTo>
                <a:close/>
                <a:moveTo>
                  <a:pt x="1676" y="520"/>
                </a:moveTo>
                <a:cubicBezTo>
                  <a:pt x="1664" y="524"/>
                  <a:pt x="1652" y="530"/>
                  <a:pt x="1646" y="542"/>
                </a:cubicBezTo>
                <a:cubicBezTo>
                  <a:pt x="1642" y="548"/>
                  <a:pt x="1643" y="558"/>
                  <a:pt x="1652" y="557"/>
                </a:cubicBezTo>
                <a:cubicBezTo>
                  <a:pt x="1662" y="555"/>
                  <a:pt x="1673" y="546"/>
                  <a:pt x="1678" y="537"/>
                </a:cubicBezTo>
                <a:lnTo>
                  <a:pt x="1676" y="520"/>
                </a:lnTo>
                <a:close/>
                <a:moveTo>
                  <a:pt x="931" y="742"/>
                </a:moveTo>
                <a:cubicBezTo>
                  <a:pt x="964" y="744"/>
                  <a:pt x="1003" y="751"/>
                  <a:pt x="1006" y="758"/>
                </a:cubicBezTo>
                <a:cubicBezTo>
                  <a:pt x="1019" y="758"/>
                  <a:pt x="1030" y="809"/>
                  <a:pt x="1030" y="823"/>
                </a:cubicBezTo>
                <a:cubicBezTo>
                  <a:pt x="1032" y="823"/>
                  <a:pt x="1082" y="895"/>
                  <a:pt x="1086" y="883"/>
                </a:cubicBezTo>
                <a:cubicBezTo>
                  <a:pt x="1091" y="883"/>
                  <a:pt x="1125" y="830"/>
                  <a:pt x="1129" y="825"/>
                </a:cubicBezTo>
                <a:cubicBezTo>
                  <a:pt x="1134" y="816"/>
                  <a:pt x="1136" y="820"/>
                  <a:pt x="1144" y="822"/>
                </a:cubicBezTo>
                <a:cubicBezTo>
                  <a:pt x="1150" y="845"/>
                  <a:pt x="1188" y="803"/>
                  <a:pt x="1193" y="801"/>
                </a:cubicBezTo>
                <a:cubicBezTo>
                  <a:pt x="1214" y="794"/>
                  <a:pt x="1235" y="798"/>
                  <a:pt x="1256" y="800"/>
                </a:cubicBezTo>
                <a:lnTo>
                  <a:pt x="1355" y="808"/>
                </a:lnTo>
                <a:cubicBezTo>
                  <a:pt x="1403" y="812"/>
                  <a:pt x="1382" y="812"/>
                  <a:pt x="1412" y="804"/>
                </a:cubicBezTo>
                <a:cubicBezTo>
                  <a:pt x="1412" y="776"/>
                  <a:pt x="1426" y="731"/>
                  <a:pt x="1432" y="706"/>
                </a:cubicBezTo>
                <a:cubicBezTo>
                  <a:pt x="1434" y="706"/>
                  <a:pt x="1441" y="700"/>
                  <a:pt x="1441" y="699"/>
                </a:cubicBezTo>
                <a:cubicBezTo>
                  <a:pt x="1445" y="698"/>
                  <a:pt x="1446" y="695"/>
                  <a:pt x="1450" y="695"/>
                </a:cubicBezTo>
                <a:cubicBezTo>
                  <a:pt x="1456" y="684"/>
                  <a:pt x="1495" y="700"/>
                  <a:pt x="1500" y="680"/>
                </a:cubicBezTo>
                <a:cubicBezTo>
                  <a:pt x="1515" y="676"/>
                  <a:pt x="1517" y="604"/>
                  <a:pt x="1536" y="600"/>
                </a:cubicBezTo>
                <a:cubicBezTo>
                  <a:pt x="1536" y="597"/>
                  <a:pt x="1541" y="597"/>
                  <a:pt x="1541" y="594"/>
                </a:cubicBezTo>
                <a:cubicBezTo>
                  <a:pt x="1543" y="594"/>
                  <a:pt x="1547" y="593"/>
                  <a:pt x="1547" y="591"/>
                </a:cubicBezTo>
                <a:cubicBezTo>
                  <a:pt x="1550" y="591"/>
                  <a:pt x="1552" y="589"/>
                  <a:pt x="1555" y="589"/>
                </a:cubicBezTo>
                <a:cubicBezTo>
                  <a:pt x="1567" y="554"/>
                  <a:pt x="1577" y="560"/>
                  <a:pt x="1558" y="518"/>
                </a:cubicBezTo>
                <a:cubicBezTo>
                  <a:pt x="1551" y="501"/>
                  <a:pt x="1532" y="447"/>
                  <a:pt x="1564" y="439"/>
                </a:cubicBezTo>
                <a:lnTo>
                  <a:pt x="1591" y="329"/>
                </a:lnTo>
                <a:cubicBezTo>
                  <a:pt x="1620" y="322"/>
                  <a:pt x="1735" y="270"/>
                  <a:pt x="1760" y="252"/>
                </a:cubicBezTo>
                <a:cubicBezTo>
                  <a:pt x="1802" y="222"/>
                  <a:pt x="1790" y="188"/>
                  <a:pt x="1782" y="151"/>
                </a:cubicBezTo>
                <a:lnTo>
                  <a:pt x="1782" y="151"/>
                </a:lnTo>
                <a:cubicBezTo>
                  <a:pt x="1742" y="154"/>
                  <a:pt x="1695" y="161"/>
                  <a:pt x="1656" y="147"/>
                </a:cubicBezTo>
                <a:cubicBezTo>
                  <a:pt x="1621" y="133"/>
                  <a:pt x="1624" y="102"/>
                  <a:pt x="1576" y="113"/>
                </a:cubicBezTo>
                <a:cubicBezTo>
                  <a:pt x="1550" y="119"/>
                  <a:pt x="1552" y="103"/>
                  <a:pt x="1532" y="97"/>
                </a:cubicBezTo>
                <a:cubicBezTo>
                  <a:pt x="1505" y="88"/>
                  <a:pt x="1489" y="97"/>
                  <a:pt x="1469" y="71"/>
                </a:cubicBezTo>
                <a:lnTo>
                  <a:pt x="1436" y="37"/>
                </a:lnTo>
                <a:lnTo>
                  <a:pt x="1436" y="37"/>
                </a:lnTo>
                <a:cubicBezTo>
                  <a:pt x="1404" y="62"/>
                  <a:pt x="1359" y="66"/>
                  <a:pt x="1295" y="40"/>
                </a:cubicBezTo>
                <a:cubicBezTo>
                  <a:pt x="1245" y="20"/>
                  <a:pt x="1199" y="51"/>
                  <a:pt x="1153" y="34"/>
                </a:cubicBezTo>
                <a:cubicBezTo>
                  <a:pt x="1100" y="15"/>
                  <a:pt x="1079" y="49"/>
                  <a:pt x="1032" y="25"/>
                </a:cubicBezTo>
                <a:cubicBezTo>
                  <a:pt x="1011" y="14"/>
                  <a:pt x="981" y="32"/>
                  <a:pt x="954" y="28"/>
                </a:cubicBezTo>
                <a:cubicBezTo>
                  <a:pt x="916" y="22"/>
                  <a:pt x="919" y="0"/>
                  <a:pt x="898" y="47"/>
                </a:cubicBezTo>
                <a:cubicBezTo>
                  <a:pt x="895" y="54"/>
                  <a:pt x="817" y="70"/>
                  <a:pt x="799" y="70"/>
                </a:cubicBezTo>
                <a:cubicBezTo>
                  <a:pt x="799" y="91"/>
                  <a:pt x="817" y="120"/>
                  <a:pt x="827" y="138"/>
                </a:cubicBezTo>
                <a:cubicBezTo>
                  <a:pt x="834" y="149"/>
                  <a:pt x="836" y="161"/>
                  <a:pt x="836" y="173"/>
                </a:cubicBezTo>
                <a:lnTo>
                  <a:pt x="836" y="173"/>
                </a:lnTo>
                <a:lnTo>
                  <a:pt x="882" y="172"/>
                </a:lnTo>
                <a:cubicBezTo>
                  <a:pt x="902" y="189"/>
                  <a:pt x="912" y="210"/>
                  <a:pt x="943" y="202"/>
                </a:cubicBezTo>
                <a:cubicBezTo>
                  <a:pt x="962" y="198"/>
                  <a:pt x="986" y="184"/>
                  <a:pt x="1005" y="184"/>
                </a:cubicBezTo>
                <a:cubicBezTo>
                  <a:pt x="1005" y="228"/>
                  <a:pt x="1066" y="274"/>
                  <a:pt x="1011" y="311"/>
                </a:cubicBezTo>
                <a:cubicBezTo>
                  <a:pt x="987" y="326"/>
                  <a:pt x="988" y="352"/>
                  <a:pt x="982" y="377"/>
                </a:cubicBezTo>
                <a:cubicBezTo>
                  <a:pt x="978" y="393"/>
                  <a:pt x="976" y="410"/>
                  <a:pt x="973" y="427"/>
                </a:cubicBezTo>
                <a:cubicBezTo>
                  <a:pt x="971" y="447"/>
                  <a:pt x="972" y="485"/>
                  <a:pt x="964" y="501"/>
                </a:cubicBezTo>
                <a:cubicBezTo>
                  <a:pt x="964" y="544"/>
                  <a:pt x="956" y="584"/>
                  <a:pt x="956" y="627"/>
                </a:cubicBezTo>
                <a:cubicBezTo>
                  <a:pt x="956" y="640"/>
                  <a:pt x="948" y="660"/>
                  <a:pt x="944" y="672"/>
                </a:cubicBezTo>
                <a:cubicBezTo>
                  <a:pt x="937" y="690"/>
                  <a:pt x="932" y="722"/>
                  <a:pt x="931" y="742"/>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2" name="Freeform 96"/>
          <p:cNvSpPr>
            <a:spLocks/>
          </p:cNvSpPr>
          <p:nvPr/>
        </p:nvSpPr>
        <p:spPr bwMode="auto">
          <a:xfrm>
            <a:off x="16879888" y="24385256"/>
            <a:ext cx="53975" cy="21182"/>
          </a:xfrm>
          <a:custGeom>
            <a:avLst/>
            <a:gdLst>
              <a:gd name="T0" fmla="*/ 37 w 149"/>
              <a:gd name="T1" fmla="*/ 0 h 62"/>
              <a:gd name="T2" fmla="*/ 149 w 149"/>
              <a:gd name="T3" fmla="*/ 2 h 62"/>
              <a:gd name="T4" fmla="*/ 149 w 149"/>
              <a:gd name="T5" fmla="*/ 2 h 62"/>
              <a:gd name="T6" fmla="*/ 114 w 149"/>
              <a:gd name="T7" fmla="*/ 48 h 62"/>
              <a:gd name="T8" fmla="*/ 95 w 149"/>
              <a:gd name="T9" fmla="*/ 50 h 62"/>
              <a:gd name="T10" fmla="*/ 50 w 149"/>
              <a:gd name="T11" fmla="*/ 56 h 62"/>
              <a:gd name="T12" fmla="*/ 16 w 149"/>
              <a:gd name="T13" fmla="*/ 6 h 62"/>
              <a:gd name="T14" fmla="*/ 37 w 149"/>
              <a:gd name="T15" fmla="*/ 0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62">
                <a:moveTo>
                  <a:pt x="37" y="0"/>
                </a:moveTo>
                <a:lnTo>
                  <a:pt x="149" y="2"/>
                </a:lnTo>
                <a:lnTo>
                  <a:pt x="149" y="2"/>
                </a:lnTo>
                <a:cubicBezTo>
                  <a:pt x="138" y="18"/>
                  <a:pt x="130" y="40"/>
                  <a:pt x="114" y="48"/>
                </a:cubicBezTo>
                <a:cubicBezTo>
                  <a:pt x="106" y="52"/>
                  <a:pt x="102" y="44"/>
                  <a:pt x="95" y="50"/>
                </a:cubicBezTo>
                <a:cubicBezTo>
                  <a:pt x="84" y="62"/>
                  <a:pt x="65" y="61"/>
                  <a:pt x="50" y="56"/>
                </a:cubicBezTo>
                <a:cubicBezTo>
                  <a:pt x="42" y="53"/>
                  <a:pt x="0" y="16"/>
                  <a:pt x="16" y="6"/>
                </a:cubicBezTo>
                <a:cubicBezTo>
                  <a:pt x="23" y="2"/>
                  <a:pt x="30" y="3"/>
                  <a:pt x="37"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3" name="Freeform 97"/>
          <p:cNvSpPr>
            <a:spLocks/>
          </p:cNvSpPr>
          <p:nvPr/>
        </p:nvSpPr>
        <p:spPr bwMode="auto">
          <a:xfrm>
            <a:off x="16894175" y="24358022"/>
            <a:ext cx="53975" cy="27234"/>
          </a:xfrm>
          <a:custGeom>
            <a:avLst/>
            <a:gdLst>
              <a:gd name="T0" fmla="*/ 0 w 150"/>
              <a:gd name="T1" fmla="*/ 77 h 79"/>
              <a:gd name="T2" fmla="*/ 112 w 150"/>
              <a:gd name="T3" fmla="*/ 79 h 79"/>
              <a:gd name="T4" fmla="*/ 112 w 150"/>
              <a:gd name="T5" fmla="*/ 79 h 79"/>
              <a:gd name="T6" fmla="*/ 118 w 150"/>
              <a:gd name="T7" fmla="*/ 73 h 79"/>
              <a:gd name="T8" fmla="*/ 137 w 150"/>
              <a:gd name="T9" fmla="*/ 41 h 79"/>
              <a:gd name="T10" fmla="*/ 150 w 150"/>
              <a:gd name="T11" fmla="*/ 0 h 79"/>
              <a:gd name="T12" fmla="*/ 133 w 150"/>
              <a:gd name="T13" fmla="*/ 17 h 79"/>
              <a:gd name="T14" fmla="*/ 113 w 150"/>
              <a:gd name="T15" fmla="*/ 32 h 79"/>
              <a:gd name="T16" fmla="*/ 61 w 150"/>
              <a:gd name="T17" fmla="*/ 43 h 79"/>
              <a:gd name="T18" fmla="*/ 44 w 150"/>
              <a:gd name="T19" fmla="*/ 47 h 79"/>
              <a:gd name="T20" fmla="*/ 20 w 150"/>
              <a:gd name="T21" fmla="*/ 54 h 79"/>
              <a:gd name="T22" fmla="*/ 10 w 150"/>
              <a:gd name="T23" fmla="*/ 71 h 79"/>
              <a:gd name="T24" fmla="*/ 0 w 150"/>
              <a:gd name="T25" fmla="*/ 7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79">
                <a:moveTo>
                  <a:pt x="0" y="77"/>
                </a:moveTo>
                <a:lnTo>
                  <a:pt x="112" y="79"/>
                </a:lnTo>
                <a:lnTo>
                  <a:pt x="112" y="79"/>
                </a:lnTo>
                <a:cubicBezTo>
                  <a:pt x="114" y="77"/>
                  <a:pt x="116" y="75"/>
                  <a:pt x="118" y="73"/>
                </a:cubicBezTo>
                <a:cubicBezTo>
                  <a:pt x="126" y="65"/>
                  <a:pt x="133" y="52"/>
                  <a:pt x="137" y="41"/>
                </a:cubicBezTo>
                <a:cubicBezTo>
                  <a:pt x="141" y="32"/>
                  <a:pt x="150" y="9"/>
                  <a:pt x="150" y="0"/>
                </a:cubicBezTo>
                <a:cubicBezTo>
                  <a:pt x="145" y="2"/>
                  <a:pt x="137" y="12"/>
                  <a:pt x="133" y="17"/>
                </a:cubicBezTo>
                <a:cubicBezTo>
                  <a:pt x="129" y="23"/>
                  <a:pt x="118" y="27"/>
                  <a:pt x="113" y="32"/>
                </a:cubicBezTo>
                <a:cubicBezTo>
                  <a:pt x="101" y="44"/>
                  <a:pt x="77" y="43"/>
                  <a:pt x="61" y="43"/>
                </a:cubicBezTo>
                <a:lnTo>
                  <a:pt x="44" y="47"/>
                </a:lnTo>
                <a:cubicBezTo>
                  <a:pt x="35" y="49"/>
                  <a:pt x="27" y="48"/>
                  <a:pt x="20" y="54"/>
                </a:cubicBezTo>
                <a:cubicBezTo>
                  <a:pt x="14" y="60"/>
                  <a:pt x="14" y="66"/>
                  <a:pt x="10" y="71"/>
                </a:cubicBezTo>
                <a:cubicBezTo>
                  <a:pt x="7" y="74"/>
                  <a:pt x="4" y="76"/>
                  <a:pt x="0" y="77"/>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4" name="Freeform 98"/>
          <p:cNvSpPr>
            <a:spLocks/>
          </p:cNvSpPr>
          <p:nvPr/>
        </p:nvSpPr>
        <p:spPr bwMode="auto">
          <a:xfrm>
            <a:off x="17429163" y="24070555"/>
            <a:ext cx="504825" cy="305623"/>
          </a:xfrm>
          <a:custGeom>
            <a:avLst/>
            <a:gdLst>
              <a:gd name="T0" fmla="*/ 278 w 1398"/>
              <a:gd name="T1" fmla="*/ 621 h 887"/>
              <a:gd name="T2" fmla="*/ 332 w 1398"/>
              <a:gd name="T3" fmla="*/ 604 h 887"/>
              <a:gd name="T4" fmla="*/ 368 w 1398"/>
              <a:gd name="T5" fmla="*/ 618 h 887"/>
              <a:gd name="T6" fmla="*/ 374 w 1398"/>
              <a:gd name="T7" fmla="*/ 550 h 887"/>
              <a:gd name="T8" fmla="*/ 707 w 1398"/>
              <a:gd name="T9" fmla="*/ 604 h 887"/>
              <a:gd name="T10" fmla="*/ 971 w 1398"/>
              <a:gd name="T11" fmla="*/ 807 h 887"/>
              <a:gd name="T12" fmla="*/ 977 w 1398"/>
              <a:gd name="T13" fmla="*/ 861 h 887"/>
              <a:gd name="T14" fmla="*/ 977 w 1398"/>
              <a:gd name="T15" fmla="*/ 861 h 887"/>
              <a:gd name="T16" fmla="*/ 1080 w 1398"/>
              <a:gd name="T17" fmla="*/ 843 h 887"/>
              <a:gd name="T18" fmla="*/ 1167 w 1398"/>
              <a:gd name="T19" fmla="*/ 776 h 887"/>
              <a:gd name="T20" fmla="*/ 1228 w 1398"/>
              <a:gd name="T21" fmla="*/ 722 h 887"/>
              <a:gd name="T22" fmla="*/ 1263 w 1398"/>
              <a:gd name="T23" fmla="*/ 606 h 887"/>
              <a:gd name="T24" fmla="*/ 1398 w 1398"/>
              <a:gd name="T25" fmla="*/ 612 h 887"/>
              <a:gd name="T26" fmla="*/ 1398 w 1398"/>
              <a:gd name="T27" fmla="*/ 612 h 887"/>
              <a:gd name="T28" fmla="*/ 1255 w 1398"/>
              <a:gd name="T29" fmla="*/ 472 h 887"/>
              <a:gd name="T30" fmla="*/ 960 w 1398"/>
              <a:gd name="T31" fmla="*/ 297 h 887"/>
              <a:gd name="T32" fmla="*/ 852 w 1398"/>
              <a:gd name="T33" fmla="*/ 216 h 887"/>
              <a:gd name="T34" fmla="*/ 768 w 1398"/>
              <a:gd name="T35" fmla="*/ 146 h 887"/>
              <a:gd name="T36" fmla="*/ 692 w 1398"/>
              <a:gd name="T37" fmla="*/ 148 h 887"/>
              <a:gd name="T38" fmla="*/ 620 w 1398"/>
              <a:gd name="T39" fmla="*/ 70 h 887"/>
              <a:gd name="T40" fmla="*/ 491 w 1398"/>
              <a:gd name="T41" fmla="*/ 20 h 887"/>
              <a:gd name="T42" fmla="*/ 464 w 1398"/>
              <a:gd name="T43" fmla="*/ 6 h 887"/>
              <a:gd name="T44" fmla="*/ 461 w 1398"/>
              <a:gd name="T45" fmla="*/ 6 h 887"/>
              <a:gd name="T46" fmla="*/ 459 w 1398"/>
              <a:gd name="T47" fmla="*/ 8 h 887"/>
              <a:gd name="T48" fmla="*/ 457 w 1398"/>
              <a:gd name="T49" fmla="*/ 51 h 887"/>
              <a:gd name="T50" fmla="*/ 404 w 1398"/>
              <a:gd name="T51" fmla="*/ 37 h 887"/>
              <a:gd name="T52" fmla="*/ 375 w 1398"/>
              <a:gd name="T53" fmla="*/ 101 h 887"/>
              <a:gd name="T54" fmla="*/ 375 w 1398"/>
              <a:gd name="T55" fmla="*/ 152 h 887"/>
              <a:gd name="T56" fmla="*/ 303 w 1398"/>
              <a:gd name="T57" fmla="*/ 142 h 887"/>
              <a:gd name="T58" fmla="*/ 303 w 1398"/>
              <a:gd name="T59" fmla="*/ 142 h 887"/>
              <a:gd name="T60" fmla="*/ 201 w 1398"/>
              <a:gd name="T61" fmla="*/ 100 h 887"/>
              <a:gd name="T62" fmla="*/ 100 w 1398"/>
              <a:gd name="T63" fmla="*/ 48 h 887"/>
              <a:gd name="T64" fmla="*/ 0 w 1398"/>
              <a:gd name="T65" fmla="*/ 71 h 887"/>
              <a:gd name="T66" fmla="*/ 0 w 1398"/>
              <a:gd name="T67" fmla="*/ 71 h 887"/>
              <a:gd name="T68" fmla="*/ 47 w 1398"/>
              <a:gd name="T69" fmla="*/ 165 h 887"/>
              <a:gd name="T70" fmla="*/ 72 w 1398"/>
              <a:gd name="T71" fmla="*/ 238 h 887"/>
              <a:gd name="T72" fmla="*/ 104 w 1398"/>
              <a:gd name="T73" fmla="*/ 305 h 887"/>
              <a:gd name="T74" fmla="*/ 160 w 1398"/>
              <a:gd name="T75" fmla="*/ 333 h 887"/>
              <a:gd name="T76" fmla="*/ 170 w 1398"/>
              <a:gd name="T77" fmla="*/ 359 h 887"/>
              <a:gd name="T78" fmla="*/ 173 w 1398"/>
              <a:gd name="T79" fmla="*/ 392 h 887"/>
              <a:gd name="T80" fmla="*/ 245 w 1398"/>
              <a:gd name="T81" fmla="*/ 418 h 887"/>
              <a:gd name="T82" fmla="*/ 248 w 1398"/>
              <a:gd name="T83" fmla="*/ 511 h 887"/>
              <a:gd name="T84" fmla="*/ 255 w 1398"/>
              <a:gd name="T85" fmla="*/ 541 h 887"/>
              <a:gd name="T86" fmla="*/ 278 w 1398"/>
              <a:gd name="T87" fmla="*/ 621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98" h="887">
                <a:moveTo>
                  <a:pt x="278" y="621"/>
                </a:moveTo>
                <a:lnTo>
                  <a:pt x="332" y="604"/>
                </a:lnTo>
                <a:cubicBezTo>
                  <a:pt x="341" y="608"/>
                  <a:pt x="358" y="618"/>
                  <a:pt x="368" y="618"/>
                </a:cubicBezTo>
                <a:cubicBezTo>
                  <a:pt x="375" y="590"/>
                  <a:pt x="352" y="577"/>
                  <a:pt x="374" y="550"/>
                </a:cubicBezTo>
                <a:cubicBezTo>
                  <a:pt x="427" y="484"/>
                  <a:pt x="652" y="570"/>
                  <a:pt x="707" y="604"/>
                </a:cubicBezTo>
                <a:cubicBezTo>
                  <a:pt x="802" y="663"/>
                  <a:pt x="957" y="678"/>
                  <a:pt x="971" y="807"/>
                </a:cubicBezTo>
                <a:lnTo>
                  <a:pt x="977" y="861"/>
                </a:lnTo>
                <a:lnTo>
                  <a:pt x="977" y="861"/>
                </a:lnTo>
                <a:cubicBezTo>
                  <a:pt x="1018" y="861"/>
                  <a:pt x="1047" y="809"/>
                  <a:pt x="1080" y="843"/>
                </a:cubicBezTo>
                <a:cubicBezTo>
                  <a:pt x="1124" y="887"/>
                  <a:pt x="1139" y="799"/>
                  <a:pt x="1167" y="776"/>
                </a:cubicBezTo>
                <a:cubicBezTo>
                  <a:pt x="1187" y="759"/>
                  <a:pt x="1208" y="738"/>
                  <a:pt x="1228" y="722"/>
                </a:cubicBezTo>
                <a:cubicBezTo>
                  <a:pt x="1256" y="699"/>
                  <a:pt x="1247" y="639"/>
                  <a:pt x="1263" y="606"/>
                </a:cubicBezTo>
                <a:cubicBezTo>
                  <a:pt x="1280" y="571"/>
                  <a:pt x="1361" y="640"/>
                  <a:pt x="1398" y="612"/>
                </a:cubicBezTo>
                <a:lnTo>
                  <a:pt x="1398" y="612"/>
                </a:lnTo>
                <a:cubicBezTo>
                  <a:pt x="1398" y="517"/>
                  <a:pt x="1326" y="508"/>
                  <a:pt x="1255" y="472"/>
                </a:cubicBezTo>
                <a:cubicBezTo>
                  <a:pt x="1157" y="423"/>
                  <a:pt x="1053" y="358"/>
                  <a:pt x="960" y="297"/>
                </a:cubicBezTo>
                <a:cubicBezTo>
                  <a:pt x="893" y="275"/>
                  <a:pt x="888" y="273"/>
                  <a:pt x="852" y="216"/>
                </a:cubicBezTo>
                <a:cubicBezTo>
                  <a:pt x="830" y="179"/>
                  <a:pt x="810" y="162"/>
                  <a:pt x="768" y="146"/>
                </a:cubicBezTo>
                <a:cubicBezTo>
                  <a:pt x="743" y="136"/>
                  <a:pt x="717" y="154"/>
                  <a:pt x="692" y="148"/>
                </a:cubicBezTo>
                <a:cubicBezTo>
                  <a:pt x="657" y="139"/>
                  <a:pt x="648" y="91"/>
                  <a:pt x="620" y="70"/>
                </a:cubicBezTo>
                <a:cubicBezTo>
                  <a:pt x="581" y="42"/>
                  <a:pt x="528" y="55"/>
                  <a:pt x="491" y="20"/>
                </a:cubicBezTo>
                <a:cubicBezTo>
                  <a:pt x="488" y="17"/>
                  <a:pt x="466" y="0"/>
                  <a:pt x="464" y="6"/>
                </a:cubicBezTo>
                <a:lnTo>
                  <a:pt x="461" y="6"/>
                </a:lnTo>
                <a:cubicBezTo>
                  <a:pt x="461" y="8"/>
                  <a:pt x="461" y="7"/>
                  <a:pt x="459" y="8"/>
                </a:cubicBezTo>
                <a:cubicBezTo>
                  <a:pt x="455" y="24"/>
                  <a:pt x="457" y="34"/>
                  <a:pt x="457" y="51"/>
                </a:cubicBezTo>
                <a:cubicBezTo>
                  <a:pt x="439" y="57"/>
                  <a:pt x="426" y="37"/>
                  <a:pt x="404" y="37"/>
                </a:cubicBezTo>
                <a:cubicBezTo>
                  <a:pt x="398" y="46"/>
                  <a:pt x="374" y="89"/>
                  <a:pt x="375" y="101"/>
                </a:cubicBezTo>
                <a:cubicBezTo>
                  <a:pt x="376" y="119"/>
                  <a:pt x="425" y="150"/>
                  <a:pt x="375" y="152"/>
                </a:cubicBezTo>
                <a:lnTo>
                  <a:pt x="303" y="142"/>
                </a:lnTo>
                <a:lnTo>
                  <a:pt x="303" y="142"/>
                </a:lnTo>
                <a:cubicBezTo>
                  <a:pt x="256" y="142"/>
                  <a:pt x="237" y="127"/>
                  <a:pt x="201" y="100"/>
                </a:cubicBezTo>
                <a:cubicBezTo>
                  <a:pt x="170" y="76"/>
                  <a:pt x="145" y="41"/>
                  <a:pt x="100" y="48"/>
                </a:cubicBezTo>
                <a:lnTo>
                  <a:pt x="0" y="71"/>
                </a:lnTo>
                <a:lnTo>
                  <a:pt x="0" y="71"/>
                </a:lnTo>
                <a:cubicBezTo>
                  <a:pt x="10" y="102"/>
                  <a:pt x="28" y="123"/>
                  <a:pt x="47" y="165"/>
                </a:cubicBezTo>
                <a:cubicBezTo>
                  <a:pt x="61" y="196"/>
                  <a:pt x="72" y="198"/>
                  <a:pt x="72" y="238"/>
                </a:cubicBezTo>
                <a:cubicBezTo>
                  <a:pt x="72" y="268"/>
                  <a:pt x="98" y="283"/>
                  <a:pt x="104" y="305"/>
                </a:cubicBezTo>
                <a:cubicBezTo>
                  <a:pt x="123" y="305"/>
                  <a:pt x="160" y="310"/>
                  <a:pt x="160" y="333"/>
                </a:cubicBezTo>
                <a:cubicBezTo>
                  <a:pt x="163" y="334"/>
                  <a:pt x="191" y="364"/>
                  <a:pt x="170" y="359"/>
                </a:cubicBezTo>
                <a:cubicBezTo>
                  <a:pt x="132" y="350"/>
                  <a:pt x="138" y="386"/>
                  <a:pt x="173" y="392"/>
                </a:cubicBezTo>
                <a:cubicBezTo>
                  <a:pt x="192" y="396"/>
                  <a:pt x="235" y="418"/>
                  <a:pt x="245" y="418"/>
                </a:cubicBezTo>
                <a:cubicBezTo>
                  <a:pt x="249" y="433"/>
                  <a:pt x="248" y="491"/>
                  <a:pt x="248" y="511"/>
                </a:cubicBezTo>
                <a:lnTo>
                  <a:pt x="255" y="541"/>
                </a:lnTo>
                <a:cubicBezTo>
                  <a:pt x="262" y="562"/>
                  <a:pt x="267" y="593"/>
                  <a:pt x="278" y="62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5" name="Freeform 99"/>
          <p:cNvSpPr>
            <a:spLocks/>
          </p:cNvSpPr>
          <p:nvPr/>
        </p:nvSpPr>
        <p:spPr bwMode="auto">
          <a:xfrm>
            <a:off x="17953038" y="24031217"/>
            <a:ext cx="288925" cy="172480"/>
          </a:xfrm>
          <a:custGeom>
            <a:avLst/>
            <a:gdLst>
              <a:gd name="T0" fmla="*/ 0 w 800"/>
              <a:gd name="T1" fmla="*/ 96 h 499"/>
              <a:gd name="T2" fmla="*/ 8 w 800"/>
              <a:gd name="T3" fmla="*/ 84 h 499"/>
              <a:gd name="T4" fmla="*/ 204 w 800"/>
              <a:gd name="T5" fmla="*/ 95 h 499"/>
              <a:gd name="T6" fmla="*/ 229 w 800"/>
              <a:gd name="T7" fmla="*/ 19 h 499"/>
              <a:gd name="T8" fmla="*/ 291 w 800"/>
              <a:gd name="T9" fmla="*/ 44 h 499"/>
              <a:gd name="T10" fmla="*/ 447 w 800"/>
              <a:gd name="T11" fmla="*/ 37 h 499"/>
              <a:gd name="T12" fmla="*/ 599 w 800"/>
              <a:gd name="T13" fmla="*/ 27 h 499"/>
              <a:gd name="T14" fmla="*/ 680 w 800"/>
              <a:gd name="T15" fmla="*/ 57 h 499"/>
              <a:gd name="T16" fmla="*/ 754 w 800"/>
              <a:gd name="T17" fmla="*/ 49 h 499"/>
              <a:gd name="T18" fmla="*/ 754 w 800"/>
              <a:gd name="T19" fmla="*/ 49 h 499"/>
              <a:gd name="T20" fmla="*/ 800 w 800"/>
              <a:gd name="T21" fmla="*/ 97 h 499"/>
              <a:gd name="T22" fmla="*/ 747 w 800"/>
              <a:gd name="T23" fmla="*/ 156 h 499"/>
              <a:gd name="T24" fmla="*/ 649 w 800"/>
              <a:gd name="T25" fmla="*/ 234 h 499"/>
              <a:gd name="T26" fmla="*/ 611 w 800"/>
              <a:gd name="T27" fmla="*/ 252 h 499"/>
              <a:gd name="T28" fmla="*/ 585 w 800"/>
              <a:gd name="T29" fmla="*/ 305 h 499"/>
              <a:gd name="T30" fmla="*/ 533 w 800"/>
              <a:gd name="T31" fmla="*/ 316 h 499"/>
              <a:gd name="T32" fmla="*/ 464 w 800"/>
              <a:gd name="T33" fmla="*/ 322 h 499"/>
              <a:gd name="T34" fmla="*/ 457 w 800"/>
              <a:gd name="T35" fmla="*/ 348 h 499"/>
              <a:gd name="T36" fmla="*/ 435 w 800"/>
              <a:gd name="T37" fmla="*/ 378 h 499"/>
              <a:gd name="T38" fmla="*/ 421 w 800"/>
              <a:gd name="T39" fmla="*/ 423 h 499"/>
              <a:gd name="T40" fmla="*/ 421 w 800"/>
              <a:gd name="T41" fmla="*/ 423 h 499"/>
              <a:gd name="T42" fmla="*/ 375 w 800"/>
              <a:gd name="T43" fmla="*/ 418 h 499"/>
              <a:gd name="T44" fmla="*/ 272 w 800"/>
              <a:gd name="T45" fmla="*/ 466 h 499"/>
              <a:gd name="T46" fmla="*/ 201 w 800"/>
              <a:gd name="T47" fmla="*/ 427 h 499"/>
              <a:gd name="T48" fmla="*/ 52 w 800"/>
              <a:gd name="T49" fmla="*/ 413 h 499"/>
              <a:gd name="T50" fmla="*/ 98 w 800"/>
              <a:gd name="T51" fmla="*/ 396 h 499"/>
              <a:gd name="T52" fmla="*/ 103 w 800"/>
              <a:gd name="T53" fmla="*/ 393 h 499"/>
              <a:gd name="T54" fmla="*/ 134 w 800"/>
              <a:gd name="T55" fmla="*/ 362 h 499"/>
              <a:gd name="T56" fmla="*/ 134 w 800"/>
              <a:gd name="T57" fmla="*/ 362 h 499"/>
              <a:gd name="T58" fmla="*/ 192 w 800"/>
              <a:gd name="T59" fmla="*/ 332 h 499"/>
              <a:gd name="T60" fmla="*/ 266 w 800"/>
              <a:gd name="T61" fmla="*/ 292 h 499"/>
              <a:gd name="T62" fmla="*/ 200 w 800"/>
              <a:gd name="T63" fmla="*/ 237 h 499"/>
              <a:gd name="T64" fmla="*/ 146 w 800"/>
              <a:gd name="T65" fmla="*/ 202 h 499"/>
              <a:gd name="T66" fmla="*/ 79 w 800"/>
              <a:gd name="T67" fmla="*/ 208 h 499"/>
              <a:gd name="T68" fmla="*/ 41 w 800"/>
              <a:gd name="T69" fmla="*/ 153 h 499"/>
              <a:gd name="T70" fmla="*/ 0 w 800"/>
              <a:gd name="T71" fmla="*/ 96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499">
                <a:moveTo>
                  <a:pt x="0" y="96"/>
                </a:moveTo>
                <a:cubicBezTo>
                  <a:pt x="4" y="88"/>
                  <a:pt x="3" y="85"/>
                  <a:pt x="8" y="84"/>
                </a:cubicBezTo>
                <a:cubicBezTo>
                  <a:pt x="24" y="19"/>
                  <a:pt x="172" y="71"/>
                  <a:pt x="204" y="95"/>
                </a:cubicBezTo>
                <a:cubicBezTo>
                  <a:pt x="243" y="71"/>
                  <a:pt x="181" y="49"/>
                  <a:pt x="229" y="19"/>
                </a:cubicBezTo>
                <a:cubicBezTo>
                  <a:pt x="259" y="0"/>
                  <a:pt x="265" y="36"/>
                  <a:pt x="291" y="44"/>
                </a:cubicBezTo>
                <a:cubicBezTo>
                  <a:pt x="344" y="62"/>
                  <a:pt x="391" y="16"/>
                  <a:pt x="447" y="37"/>
                </a:cubicBezTo>
                <a:cubicBezTo>
                  <a:pt x="494" y="54"/>
                  <a:pt x="548" y="19"/>
                  <a:pt x="599" y="27"/>
                </a:cubicBezTo>
                <a:cubicBezTo>
                  <a:pt x="602" y="39"/>
                  <a:pt x="668" y="63"/>
                  <a:pt x="680" y="57"/>
                </a:cubicBezTo>
                <a:lnTo>
                  <a:pt x="754" y="49"/>
                </a:lnTo>
                <a:lnTo>
                  <a:pt x="754" y="49"/>
                </a:lnTo>
                <a:lnTo>
                  <a:pt x="800" y="97"/>
                </a:lnTo>
                <a:cubicBezTo>
                  <a:pt x="781" y="115"/>
                  <a:pt x="755" y="128"/>
                  <a:pt x="747" y="156"/>
                </a:cubicBezTo>
                <a:cubicBezTo>
                  <a:pt x="733" y="202"/>
                  <a:pt x="691" y="223"/>
                  <a:pt x="649" y="234"/>
                </a:cubicBezTo>
                <a:cubicBezTo>
                  <a:pt x="640" y="236"/>
                  <a:pt x="613" y="241"/>
                  <a:pt x="611" y="252"/>
                </a:cubicBezTo>
                <a:cubicBezTo>
                  <a:pt x="607" y="281"/>
                  <a:pt x="617" y="292"/>
                  <a:pt x="585" y="305"/>
                </a:cubicBezTo>
                <a:cubicBezTo>
                  <a:pt x="569" y="311"/>
                  <a:pt x="553" y="329"/>
                  <a:pt x="533" y="316"/>
                </a:cubicBezTo>
                <a:cubicBezTo>
                  <a:pt x="508" y="299"/>
                  <a:pt x="485" y="305"/>
                  <a:pt x="464" y="322"/>
                </a:cubicBezTo>
                <a:cubicBezTo>
                  <a:pt x="455" y="329"/>
                  <a:pt x="463" y="341"/>
                  <a:pt x="457" y="348"/>
                </a:cubicBezTo>
                <a:cubicBezTo>
                  <a:pt x="451" y="357"/>
                  <a:pt x="436" y="366"/>
                  <a:pt x="435" y="378"/>
                </a:cubicBezTo>
                <a:lnTo>
                  <a:pt x="421" y="423"/>
                </a:lnTo>
                <a:lnTo>
                  <a:pt x="421" y="423"/>
                </a:lnTo>
                <a:lnTo>
                  <a:pt x="375" y="418"/>
                </a:lnTo>
                <a:cubicBezTo>
                  <a:pt x="347" y="436"/>
                  <a:pt x="308" y="481"/>
                  <a:pt x="272" y="466"/>
                </a:cubicBezTo>
                <a:cubicBezTo>
                  <a:pt x="247" y="456"/>
                  <a:pt x="230" y="428"/>
                  <a:pt x="201" y="427"/>
                </a:cubicBezTo>
                <a:cubicBezTo>
                  <a:pt x="164" y="426"/>
                  <a:pt x="34" y="499"/>
                  <a:pt x="52" y="413"/>
                </a:cubicBezTo>
                <a:cubicBezTo>
                  <a:pt x="58" y="385"/>
                  <a:pt x="76" y="384"/>
                  <a:pt x="98" y="396"/>
                </a:cubicBezTo>
                <a:cubicBezTo>
                  <a:pt x="100" y="395"/>
                  <a:pt x="102" y="394"/>
                  <a:pt x="103" y="393"/>
                </a:cubicBezTo>
                <a:lnTo>
                  <a:pt x="134" y="362"/>
                </a:lnTo>
                <a:lnTo>
                  <a:pt x="134" y="362"/>
                </a:lnTo>
                <a:cubicBezTo>
                  <a:pt x="141" y="355"/>
                  <a:pt x="191" y="333"/>
                  <a:pt x="192" y="332"/>
                </a:cubicBezTo>
                <a:cubicBezTo>
                  <a:pt x="219" y="332"/>
                  <a:pt x="250" y="311"/>
                  <a:pt x="266" y="292"/>
                </a:cubicBezTo>
                <a:cubicBezTo>
                  <a:pt x="295" y="259"/>
                  <a:pt x="220" y="243"/>
                  <a:pt x="200" y="237"/>
                </a:cubicBezTo>
                <a:cubicBezTo>
                  <a:pt x="177" y="231"/>
                  <a:pt x="165" y="209"/>
                  <a:pt x="146" y="202"/>
                </a:cubicBezTo>
                <a:cubicBezTo>
                  <a:pt x="128" y="195"/>
                  <a:pt x="79" y="246"/>
                  <a:pt x="79" y="208"/>
                </a:cubicBezTo>
                <a:cubicBezTo>
                  <a:pt x="50" y="200"/>
                  <a:pt x="22" y="186"/>
                  <a:pt x="41" y="153"/>
                </a:cubicBezTo>
                <a:cubicBezTo>
                  <a:pt x="65" y="110"/>
                  <a:pt x="41" y="100"/>
                  <a:pt x="0" y="9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6" name="Freeform 100"/>
          <p:cNvSpPr>
            <a:spLocks/>
          </p:cNvSpPr>
          <p:nvPr/>
        </p:nvSpPr>
        <p:spPr bwMode="auto">
          <a:xfrm>
            <a:off x="17495838" y="23957080"/>
            <a:ext cx="563563" cy="323779"/>
          </a:xfrm>
          <a:custGeom>
            <a:avLst/>
            <a:gdLst>
              <a:gd name="T0" fmla="*/ 1399 w 1560"/>
              <a:gd name="T1" fmla="*/ 578 h 941"/>
              <a:gd name="T2" fmla="*/ 1382 w 1560"/>
              <a:gd name="T3" fmla="*/ 566 h 941"/>
              <a:gd name="T4" fmla="*/ 1286 w 1560"/>
              <a:gd name="T5" fmla="*/ 524 h 941"/>
              <a:gd name="T6" fmla="*/ 1178 w 1560"/>
              <a:gd name="T7" fmla="*/ 672 h 941"/>
              <a:gd name="T8" fmla="*/ 1220 w 1560"/>
              <a:gd name="T9" fmla="*/ 716 h 941"/>
              <a:gd name="T10" fmla="*/ 1290 w 1560"/>
              <a:gd name="T11" fmla="*/ 812 h 941"/>
              <a:gd name="T12" fmla="*/ 1283 w 1560"/>
              <a:gd name="T13" fmla="*/ 924 h 941"/>
              <a:gd name="T14" fmla="*/ 1283 w 1560"/>
              <a:gd name="T15" fmla="*/ 924 h 941"/>
              <a:gd name="T16" fmla="*/ 1213 w 1560"/>
              <a:gd name="T17" fmla="*/ 941 h 941"/>
              <a:gd name="T18" fmla="*/ 1213 w 1560"/>
              <a:gd name="T19" fmla="*/ 941 h 941"/>
              <a:gd name="T20" fmla="*/ 1070 w 1560"/>
              <a:gd name="T21" fmla="*/ 801 h 941"/>
              <a:gd name="T22" fmla="*/ 775 w 1560"/>
              <a:gd name="T23" fmla="*/ 626 h 941"/>
              <a:gd name="T24" fmla="*/ 667 w 1560"/>
              <a:gd name="T25" fmla="*/ 545 h 941"/>
              <a:gd name="T26" fmla="*/ 583 w 1560"/>
              <a:gd name="T27" fmla="*/ 475 h 941"/>
              <a:gd name="T28" fmla="*/ 507 w 1560"/>
              <a:gd name="T29" fmla="*/ 477 h 941"/>
              <a:gd name="T30" fmla="*/ 435 w 1560"/>
              <a:gd name="T31" fmla="*/ 399 h 941"/>
              <a:gd name="T32" fmla="*/ 306 w 1560"/>
              <a:gd name="T33" fmla="*/ 349 h 941"/>
              <a:gd name="T34" fmla="*/ 279 w 1560"/>
              <a:gd name="T35" fmla="*/ 335 h 941"/>
              <a:gd name="T36" fmla="*/ 276 w 1560"/>
              <a:gd name="T37" fmla="*/ 335 h 941"/>
              <a:gd name="T38" fmla="*/ 274 w 1560"/>
              <a:gd name="T39" fmla="*/ 337 h 941"/>
              <a:gd name="T40" fmla="*/ 272 w 1560"/>
              <a:gd name="T41" fmla="*/ 380 h 941"/>
              <a:gd name="T42" fmla="*/ 219 w 1560"/>
              <a:gd name="T43" fmla="*/ 366 h 941"/>
              <a:gd name="T44" fmla="*/ 190 w 1560"/>
              <a:gd name="T45" fmla="*/ 430 h 941"/>
              <a:gd name="T46" fmla="*/ 190 w 1560"/>
              <a:gd name="T47" fmla="*/ 481 h 941"/>
              <a:gd name="T48" fmla="*/ 118 w 1560"/>
              <a:gd name="T49" fmla="*/ 471 h 941"/>
              <a:gd name="T50" fmla="*/ 118 w 1560"/>
              <a:gd name="T51" fmla="*/ 471 h 941"/>
              <a:gd name="T52" fmla="*/ 0 w 1560"/>
              <a:gd name="T53" fmla="*/ 82 h 941"/>
              <a:gd name="T54" fmla="*/ 50 w 1560"/>
              <a:gd name="T55" fmla="*/ 66 h 941"/>
              <a:gd name="T56" fmla="*/ 100 w 1560"/>
              <a:gd name="T57" fmla="*/ 24 h 941"/>
              <a:gd name="T58" fmla="*/ 174 w 1560"/>
              <a:gd name="T59" fmla="*/ 6 h 941"/>
              <a:gd name="T60" fmla="*/ 174 w 1560"/>
              <a:gd name="T61" fmla="*/ 6 h 941"/>
              <a:gd name="T62" fmla="*/ 180 w 1560"/>
              <a:gd name="T63" fmla="*/ 32 h 941"/>
              <a:gd name="T64" fmla="*/ 183 w 1560"/>
              <a:gd name="T65" fmla="*/ 76 h 941"/>
              <a:gd name="T66" fmla="*/ 188 w 1560"/>
              <a:gd name="T67" fmla="*/ 104 h 941"/>
              <a:gd name="T68" fmla="*/ 205 w 1560"/>
              <a:gd name="T69" fmla="*/ 109 h 941"/>
              <a:gd name="T70" fmla="*/ 210 w 1560"/>
              <a:gd name="T71" fmla="*/ 58 h 941"/>
              <a:gd name="T72" fmla="*/ 251 w 1560"/>
              <a:gd name="T73" fmla="*/ 82 h 941"/>
              <a:gd name="T74" fmla="*/ 270 w 1560"/>
              <a:gd name="T75" fmla="*/ 113 h 941"/>
              <a:gd name="T76" fmla="*/ 289 w 1560"/>
              <a:gd name="T77" fmla="*/ 147 h 941"/>
              <a:gd name="T78" fmla="*/ 324 w 1560"/>
              <a:gd name="T79" fmla="*/ 140 h 941"/>
              <a:gd name="T80" fmla="*/ 328 w 1560"/>
              <a:gd name="T81" fmla="*/ 100 h 941"/>
              <a:gd name="T82" fmla="*/ 328 w 1560"/>
              <a:gd name="T83" fmla="*/ 100 h 941"/>
              <a:gd name="T84" fmla="*/ 455 w 1560"/>
              <a:gd name="T85" fmla="*/ 170 h 941"/>
              <a:gd name="T86" fmla="*/ 563 w 1560"/>
              <a:gd name="T87" fmla="*/ 156 h 941"/>
              <a:gd name="T88" fmla="*/ 733 w 1560"/>
              <a:gd name="T89" fmla="*/ 198 h 941"/>
              <a:gd name="T90" fmla="*/ 829 w 1560"/>
              <a:gd name="T91" fmla="*/ 235 h 941"/>
              <a:gd name="T92" fmla="*/ 894 w 1560"/>
              <a:gd name="T93" fmla="*/ 285 h 941"/>
              <a:gd name="T94" fmla="*/ 915 w 1560"/>
              <a:gd name="T95" fmla="*/ 332 h 941"/>
              <a:gd name="T96" fmla="*/ 986 w 1560"/>
              <a:gd name="T97" fmla="*/ 386 h 941"/>
              <a:gd name="T98" fmla="*/ 1029 w 1560"/>
              <a:gd name="T99" fmla="*/ 460 h 941"/>
              <a:gd name="T100" fmla="*/ 1180 w 1560"/>
              <a:gd name="T101" fmla="*/ 521 h 941"/>
              <a:gd name="T102" fmla="*/ 1245 w 1560"/>
              <a:gd name="T103" fmla="*/ 398 h 941"/>
              <a:gd name="T104" fmla="*/ 1265 w 1560"/>
              <a:gd name="T105" fmla="*/ 312 h 941"/>
              <a:gd name="T106" fmla="*/ 1265 w 1560"/>
              <a:gd name="T107" fmla="*/ 312 h 941"/>
              <a:gd name="T108" fmla="*/ 1306 w 1560"/>
              <a:gd name="T109" fmla="*/ 369 h 941"/>
              <a:gd name="T110" fmla="*/ 1344 w 1560"/>
              <a:gd name="T111" fmla="*/ 424 h 941"/>
              <a:gd name="T112" fmla="*/ 1411 w 1560"/>
              <a:gd name="T113" fmla="*/ 418 h 941"/>
              <a:gd name="T114" fmla="*/ 1465 w 1560"/>
              <a:gd name="T115" fmla="*/ 453 h 941"/>
              <a:gd name="T116" fmla="*/ 1531 w 1560"/>
              <a:gd name="T117" fmla="*/ 508 h 941"/>
              <a:gd name="T118" fmla="*/ 1457 w 1560"/>
              <a:gd name="T119" fmla="*/ 548 h 941"/>
              <a:gd name="T120" fmla="*/ 1399 w 1560"/>
              <a:gd name="T121" fmla="*/ 578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560" h="941">
                <a:moveTo>
                  <a:pt x="1399" y="578"/>
                </a:moveTo>
                <a:cubicBezTo>
                  <a:pt x="1396" y="575"/>
                  <a:pt x="1387" y="567"/>
                  <a:pt x="1382" y="566"/>
                </a:cubicBezTo>
                <a:cubicBezTo>
                  <a:pt x="1369" y="512"/>
                  <a:pt x="1334" y="437"/>
                  <a:pt x="1286" y="524"/>
                </a:cubicBezTo>
                <a:cubicBezTo>
                  <a:pt x="1251" y="590"/>
                  <a:pt x="1277" y="672"/>
                  <a:pt x="1178" y="672"/>
                </a:cubicBezTo>
                <a:cubicBezTo>
                  <a:pt x="1169" y="708"/>
                  <a:pt x="1198" y="703"/>
                  <a:pt x="1220" y="716"/>
                </a:cubicBezTo>
                <a:cubicBezTo>
                  <a:pt x="1253" y="735"/>
                  <a:pt x="1285" y="773"/>
                  <a:pt x="1290" y="812"/>
                </a:cubicBezTo>
                <a:cubicBezTo>
                  <a:pt x="1293" y="835"/>
                  <a:pt x="1298" y="905"/>
                  <a:pt x="1283" y="924"/>
                </a:cubicBezTo>
                <a:lnTo>
                  <a:pt x="1283" y="924"/>
                </a:lnTo>
                <a:lnTo>
                  <a:pt x="1213" y="941"/>
                </a:lnTo>
                <a:lnTo>
                  <a:pt x="1213" y="941"/>
                </a:lnTo>
                <a:cubicBezTo>
                  <a:pt x="1213" y="846"/>
                  <a:pt x="1141" y="837"/>
                  <a:pt x="1070" y="801"/>
                </a:cubicBezTo>
                <a:cubicBezTo>
                  <a:pt x="972" y="752"/>
                  <a:pt x="868" y="687"/>
                  <a:pt x="775" y="626"/>
                </a:cubicBezTo>
                <a:cubicBezTo>
                  <a:pt x="708" y="604"/>
                  <a:pt x="703" y="602"/>
                  <a:pt x="667" y="545"/>
                </a:cubicBezTo>
                <a:cubicBezTo>
                  <a:pt x="645" y="508"/>
                  <a:pt x="625" y="491"/>
                  <a:pt x="583" y="475"/>
                </a:cubicBezTo>
                <a:cubicBezTo>
                  <a:pt x="558" y="465"/>
                  <a:pt x="532" y="483"/>
                  <a:pt x="507" y="477"/>
                </a:cubicBezTo>
                <a:cubicBezTo>
                  <a:pt x="472" y="468"/>
                  <a:pt x="463" y="420"/>
                  <a:pt x="435" y="399"/>
                </a:cubicBezTo>
                <a:cubicBezTo>
                  <a:pt x="396" y="371"/>
                  <a:pt x="343" y="384"/>
                  <a:pt x="306" y="349"/>
                </a:cubicBezTo>
                <a:cubicBezTo>
                  <a:pt x="303" y="346"/>
                  <a:pt x="281" y="329"/>
                  <a:pt x="279" y="335"/>
                </a:cubicBezTo>
                <a:lnTo>
                  <a:pt x="276" y="335"/>
                </a:lnTo>
                <a:cubicBezTo>
                  <a:pt x="276" y="337"/>
                  <a:pt x="276" y="336"/>
                  <a:pt x="274" y="337"/>
                </a:cubicBezTo>
                <a:cubicBezTo>
                  <a:pt x="270" y="353"/>
                  <a:pt x="272" y="363"/>
                  <a:pt x="272" y="380"/>
                </a:cubicBezTo>
                <a:cubicBezTo>
                  <a:pt x="254" y="386"/>
                  <a:pt x="241" y="366"/>
                  <a:pt x="219" y="366"/>
                </a:cubicBezTo>
                <a:cubicBezTo>
                  <a:pt x="213" y="375"/>
                  <a:pt x="189" y="418"/>
                  <a:pt x="190" y="430"/>
                </a:cubicBezTo>
                <a:cubicBezTo>
                  <a:pt x="191" y="448"/>
                  <a:pt x="240" y="479"/>
                  <a:pt x="190" y="481"/>
                </a:cubicBezTo>
                <a:lnTo>
                  <a:pt x="118" y="471"/>
                </a:lnTo>
                <a:lnTo>
                  <a:pt x="118" y="471"/>
                </a:lnTo>
                <a:lnTo>
                  <a:pt x="0" y="82"/>
                </a:lnTo>
                <a:cubicBezTo>
                  <a:pt x="17" y="80"/>
                  <a:pt x="33" y="71"/>
                  <a:pt x="50" y="66"/>
                </a:cubicBezTo>
                <a:cubicBezTo>
                  <a:pt x="69" y="60"/>
                  <a:pt x="84" y="36"/>
                  <a:pt x="100" y="24"/>
                </a:cubicBezTo>
                <a:cubicBezTo>
                  <a:pt x="120" y="8"/>
                  <a:pt x="146" y="0"/>
                  <a:pt x="174" y="6"/>
                </a:cubicBezTo>
                <a:lnTo>
                  <a:pt x="174" y="6"/>
                </a:lnTo>
                <a:cubicBezTo>
                  <a:pt x="172" y="15"/>
                  <a:pt x="173" y="24"/>
                  <a:pt x="180" y="32"/>
                </a:cubicBezTo>
                <a:cubicBezTo>
                  <a:pt x="188" y="40"/>
                  <a:pt x="183" y="65"/>
                  <a:pt x="183" y="76"/>
                </a:cubicBezTo>
                <a:cubicBezTo>
                  <a:pt x="183" y="88"/>
                  <a:pt x="189" y="93"/>
                  <a:pt x="188" y="104"/>
                </a:cubicBezTo>
                <a:cubicBezTo>
                  <a:pt x="185" y="136"/>
                  <a:pt x="203" y="150"/>
                  <a:pt x="205" y="109"/>
                </a:cubicBezTo>
                <a:cubicBezTo>
                  <a:pt x="206" y="98"/>
                  <a:pt x="205" y="67"/>
                  <a:pt x="210" y="58"/>
                </a:cubicBezTo>
                <a:cubicBezTo>
                  <a:pt x="227" y="25"/>
                  <a:pt x="246" y="68"/>
                  <a:pt x="251" y="82"/>
                </a:cubicBezTo>
                <a:cubicBezTo>
                  <a:pt x="256" y="97"/>
                  <a:pt x="262" y="100"/>
                  <a:pt x="270" y="113"/>
                </a:cubicBezTo>
                <a:cubicBezTo>
                  <a:pt x="274" y="120"/>
                  <a:pt x="288" y="141"/>
                  <a:pt x="289" y="147"/>
                </a:cubicBezTo>
                <a:cubicBezTo>
                  <a:pt x="304" y="147"/>
                  <a:pt x="312" y="153"/>
                  <a:pt x="324" y="140"/>
                </a:cubicBezTo>
                <a:cubicBezTo>
                  <a:pt x="332" y="131"/>
                  <a:pt x="331" y="115"/>
                  <a:pt x="328" y="100"/>
                </a:cubicBezTo>
                <a:lnTo>
                  <a:pt x="328" y="100"/>
                </a:lnTo>
                <a:lnTo>
                  <a:pt x="455" y="170"/>
                </a:lnTo>
                <a:cubicBezTo>
                  <a:pt x="490" y="175"/>
                  <a:pt x="523" y="148"/>
                  <a:pt x="563" y="156"/>
                </a:cubicBezTo>
                <a:cubicBezTo>
                  <a:pt x="626" y="168"/>
                  <a:pt x="661" y="212"/>
                  <a:pt x="733" y="198"/>
                </a:cubicBezTo>
                <a:cubicBezTo>
                  <a:pt x="764" y="192"/>
                  <a:pt x="814" y="207"/>
                  <a:pt x="829" y="235"/>
                </a:cubicBezTo>
                <a:cubicBezTo>
                  <a:pt x="852" y="277"/>
                  <a:pt x="846" y="271"/>
                  <a:pt x="894" y="285"/>
                </a:cubicBezTo>
                <a:cubicBezTo>
                  <a:pt x="912" y="290"/>
                  <a:pt x="911" y="316"/>
                  <a:pt x="915" y="332"/>
                </a:cubicBezTo>
                <a:cubicBezTo>
                  <a:pt x="924" y="367"/>
                  <a:pt x="957" y="373"/>
                  <a:pt x="986" y="386"/>
                </a:cubicBezTo>
                <a:cubicBezTo>
                  <a:pt x="1015" y="399"/>
                  <a:pt x="1013" y="457"/>
                  <a:pt x="1029" y="460"/>
                </a:cubicBezTo>
                <a:lnTo>
                  <a:pt x="1180" y="521"/>
                </a:lnTo>
                <a:lnTo>
                  <a:pt x="1245" y="398"/>
                </a:lnTo>
                <a:lnTo>
                  <a:pt x="1265" y="312"/>
                </a:lnTo>
                <a:lnTo>
                  <a:pt x="1265" y="312"/>
                </a:lnTo>
                <a:cubicBezTo>
                  <a:pt x="1306" y="316"/>
                  <a:pt x="1330" y="326"/>
                  <a:pt x="1306" y="369"/>
                </a:cubicBezTo>
                <a:cubicBezTo>
                  <a:pt x="1287" y="402"/>
                  <a:pt x="1315" y="416"/>
                  <a:pt x="1344" y="424"/>
                </a:cubicBezTo>
                <a:cubicBezTo>
                  <a:pt x="1344" y="462"/>
                  <a:pt x="1393" y="411"/>
                  <a:pt x="1411" y="418"/>
                </a:cubicBezTo>
                <a:cubicBezTo>
                  <a:pt x="1430" y="425"/>
                  <a:pt x="1442" y="447"/>
                  <a:pt x="1465" y="453"/>
                </a:cubicBezTo>
                <a:cubicBezTo>
                  <a:pt x="1485" y="459"/>
                  <a:pt x="1560" y="475"/>
                  <a:pt x="1531" y="508"/>
                </a:cubicBezTo>
                <a:cubicBezTo>
                  <a:pt x="1515" y="527"/>
                  <a:pt x="1484" y="548"/>
                  <a:pt x="1457" y="548"/>
                </a:cubicBezTo>
                <a:cubicBezTo>
                  <a:pt x="1456" y="549"/>
                  <a:pt x="1406" y="571"/>
                  <a:pt x="1399" y="578"/>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7" name="Freeform 101"/>
          <p:cNvSpPr>
            <a:spLocks/>
          </p:cNvSpPr>
          <p:nvPr/>
        </p:nvSpPr>
        <p:spPr bwMode="auto">
          <a:xfrm>
            <a:off x="17854613" y="24267243"/>
            <a:ext cx="433388" cy="567370"/>
          </a:xfrm>
          <a:custGeom>
            <a:avLst/>
            <a:gdLst>
              <a:gd name="T0" fmla="*/ 1087 w 1201"/>
              <a:gd name="T1" fmla="*/ 288 h 1650"/>
              <a:gd name="T2" fmla="*/ 972 w 1201"/>
              <a:gd name="T3" fmla="*/ 295 h 1650"/>
              <a:gd name="T4" fmla="*/ 1045 w 1201"/>
              <a:gd name="T5" fmla="*/ 443 h 1650"/>
              <a:gd name="T6" fmla="*/ 1138 w 1201"/>
              <a:gd name="T7" fmla="*/ 610 h 1650"/>
              <a:gd name="T8" fmla="*/ 1123 w 1201"/>
              <a:gd name="T9" fmla="*/ 813 h 1650"/>
              <a:gd name="T10" fmla="*/ 1083 w 1201"/>
              <a:gd name="T11" fmla="*/ 877 h 1650"/>
              <a:gd name="T12" fmla="*/ 1084 w 1201"/>
              <a:gd name="T13" fmla="*/ 998 h 1650"/>
              <a:gd name="T14" fmla="*/ 996 w 1201"/>
              <a:gd name="T15" fmla="*/ 1165 h 1650"/>
              <a:gd name="T16" fmla="*/ 870 w 1201"/>
              <a:gd name="T17" fmla="*/ 1242 h 1650"/>
              <a:gd name="T18" fmla="*/ 953 w 1201"/>
              <a:gd name="T19" fmla="*/ 1377 h 1650"/>
              <a:gd name="T20" fmla="*/ 1052 w 1201"/>
              <a:gd name="T21" fmla="*/ 1506 h 1650"/>
              <a:gd name="T22" fmla="*/ 979 w 1201"/>
              <a:gd name="T23" fmla="*/ 1603 h 1650"/>
              <a:gd name="T24" fmla="*/ 873 w 1201"/>
              <a:gd name="T25" fmla="*/ 1636 h 1650"/>
              <a:gd name="T26" fmla="*/ 727 w 1201"/>
              <a:gd name="T27" fmla="*/ 1532 h 1650"/>
              <a:gd name="T28" fmla="*/ 665 w 1201"/>
              <a:gd name="T29" fmla="*/ 1513 h 1650"/>
              <a:gd name="T30" fmla="*/ 516 w 1201"/>
              <a:gd name="T31" fmla="*/ 1453 h 1650"/>
              <a:gd name="T32" fmla="*/ 404 w 1201"/>
              <a:gd name="T33" fmla="*/ 1456 h 1650"/>
              <a:gd name="T34" fmla="*/ 285 w 1201"/>
              <a:gd name="T35" fmla="*/ 1498 h 1650"/>
              <a:gd name="T36" fmla="*/ 189 w 1201"/>
              <a:gd name="T37" fmla="*/ 1503 h 1650"/>
              <a:gd name="T38" fmla="*/ 251 w 1201"/>
              <a:gd name="T39" fmla="*/ 1328 h 1650"/>
              <a:gd name="T40" fmla="*/ 194 w 1201"/>
              <a:gd name="T41" fmla="*/ 1126 h 1650"/>
              <a:gd name="T42" fmla="*/ 38 w 1201"/>
              <a:gd name="T43" fmla="*/ 990 h 1650"/>
              <a:gd name="T44" fmla="*/ 0 w 1201"/>
              <a:gd name="T45" fmla="*/ 921 h 1650"/>
              <a:gd name="T46" fmla="*/ 456 w 1201"/>
              <a:gd name="T47" fmla="*/ 919 h 1650"/>
              <a:gd name="T48" fmla="*/ 429 w 1201"/>
              <a:gd name="T49" fmla="*/ 802 h 1650"/>
              <a:gd name="T50" fmla="*/ 556 w 1201"/>
              <a:gd name="T51" fmla="*/ 687 h 1650"/>
              <a:gd name="T52" fmla="*/ 647 w 1201"/>
              <a:gd name="T53" fmla="*/ 672 h 1650"/>
              <a:gd name="T54" fmla="*/ 610 w 1201"/>
              <a:gd name="T55" fmla="*/ 539 h 1650"/>
              <a:gd name="T56" fmla="*/ 658 w 1201"/>
              <a:gd name="T57" fmla="*/ 463 h 1650"/>
              <a:gd name="T58" fmla="*/ 692 w 1201"/>
              <a:gd name="T59" fmla="*/ 335 h 1650"/>
              <a:gd name="T60" fmla="*/ 740 w 1201"/>
              <a:gd name="T61" fmla="*/ 112 h 1650"/>
              <a:gd name="T62" fmla="*/ 878 w 1201"/>
              <a:gd name="T63" fmla="*/ 0 h 1650"/>
              <a:gd name="T64" fmla="*/ 978 w 1201"/>
              <a:gd name="T65" fmla="*/ 48 h 1650"/>
              <a:gd name="T66" fmla="*/ 992 w 1201"/>
              <a:gd name="T67" fmla="*/ 61 h 1650"/>
              <a:gd name="T68" fmla="*/ 1120 w 1201"/>
              <a:gd name="T69" fmla="*/ 179 h 1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01" h="1650">
                <a:moveTo>
                  <a:pt x="1201" y="215"/>
                </a:moveTo>
                <a:cubicBezTo>
                  <a:pt x="1188" y="252"/>
                  <a:pt x="1125" y="288"/>
                  <a:pt x="1087" y="288"/>
                </a:cubicBezTo>
                <a:cubicBezTo>
                  <a:pt x="1066" y="288"/>
                  <a:pt x="1050" y="279"/>
                  <a:pt x="1033" y="276"/>
                </a:cubicBezTo>
                <a:cubicBezTo>
                  <a:pt x="1004" y="271"/>
                  <a:pt x="997" y="287"/>
                  <a:pt x="972" y="295"/>
                </a:cubicBezTo>
                <a:cubicBezTo>
                  <a:pt x="986" y="316"/>
                  <a:pt x="995" y="311"/>
                  <a:pt x="1003" y="342"/>
                </a:cubicBezTo>
                <a:cubicBezTo>
                  <a:pt x="1015" y="390"/>
                  <a:pt x="997" y="411"/>
                  <a:pt x="1045" y="443"/>
                </a:cubicBezTo>
                <a:cubicBezTo>
                  <a:pt x="1081" y="467"/>
                  <a:pt x="1015" y="556"/>
                  <a:pt x="1101" y="577"/>
                </a:cubicBezTo>
                <a:cubicBezTo>
                  <a:pt x="1124" y="583"/>
                  <a:pt x="1151" y="586"/>
                  <a:pt x="1138" y="610"/>
                </a:cubicBezTo>
                <a:cubicBezTo>
                  <a:pt x="1117" y="647"/>
                  <a:pt x="1123" y="665"/>
                  <a:pt x="1123" y="707"/>
                </a:cubicBezTo>
                <a:cubicBezTo>
                  <a:pt x="1138" y="755"/>
                  <a:pt x="1108" y="771"/>
                  <a:pt x="1123" y="813"/>
                </a:cubicBezTo>
                <a:cubicBezTo>
                  <a:pt x="1129" y="829"/>
                  <a:pt x="1146" y="835"/>
                  <a:pt x="1122" y="850"/>
                </a:cubicBezTo>
                <a:cubicBezTo>
                  <a:pt x="1113" y="855"/>
                  <a:pt x="1094" y="877"/>
                  <a:pt x="1083" y="877"/>
                </a:cubicBezTo>
                <a:lnTo>
                  <a:pt x="1082" y="878"/>
                </a:lnTo>
                <a:cubicBezTo>
                  <a:pt x="1092" y="919"/>
                  <a:pt x="1103" y="956"/>
                  <a:pt x="1084" y="998"/>
                </a:cubicBezTo>
                <a:cubicBezTo>
                  <a:pt x="1072" y="1024"/>
                  <a:pt x="1044" y="1020"/>
                  <a:pt x="1044" y="1058"/>
                </a:cubicBezTo>
                <a:cubicBezTo>
                  <a:pt x="1044" y="1096"/>
                  <a:pt x="1036" y="1154"/>
                  <a:pt x="996" y="1165"/>
                </a:cubicBezTo>
                <a:cubicBezTo>
                  <a:pt x="959" y="1175"/>
                  <a:pt x="918" y="1146"/>
                  <a:pt x="893" y="1154"/>
                </a:cubicBezTo>
                <a:cubicBezTo>
                  <a:pt x="893" y="1181"/>
                  <a:pt x="870" y="1206"/>
                  <a:pt x="870" y="1242"/>
                </a:cubicBezTo>
                <a:cubicBezTo>
                  <a:pt x="852" y="1277"/>
                  <a:pt x="881" y="1288"/>
                  <a:pt x="910" y="1290"/>
                </a:cubicBezTo>
                <a:cubicBezTo>
                  <a:pt x="952" y="1292"/>
                  <a:pt x="922" y="1356"/>
                  <a:pt x="953" y="1377"/>
                </a:cubicBezTo>
                <a:cubicBezTo>
                  <a:pt x="976" y="1392"/>
                  <a:pt x="993" y="1431"/>
                  <a:pt x="1012" y="1452"/>
                </a:cubicBezTo>
                <a:cubicBezTo>
                  <a:pt x="1027" y="1469"/>
                  <a:pt x="1047" y="1484"/>
                  <a:pt x="1052" y="1506"/>
                </a:cubicBezTo>
                <a:cubicBezTo>
                  <a:pt x="1060" y="1536"/>
                  <a:pt x="1080" y="1594"/>
                  <a:pt x="1040" y="1602"/>
                </a:cubicBezTo>
                <a:cubicBezTo>
                  <a:pt x="1021" y="1605"/>
                  <a:pt x="999" y="1600"/>
                  <a:pt x="979" y="1603"/>
                </a:cubicBezTo>
                <a:cubicBezTo>
                  <a:pt x="955" y="1605"/>
                  <a:pt x="896" y="1625"/>
                  <a:pt x="873" y="1636"/>
                </a:cubicBezTo>
                <a:lnTo>
                  <a:pt x="873" y="1636"/>
                </a:lnTo>
                <a:cubicBezTo>
                  <a:pt x="836" y="1624"/>
                  <a:pt x="794" y="1650"/>
                  <a:pt x="757" y="1622"/>
                </a:cubicBezTo>
                <a:cubicBezTo>
                  <a:pt x="735" y="1605"/>
                  <a:pt x="733" y="1558"/>
                  <a:pt x="727" y="1532"/>
                </a:cubicBezTo>
                <a:lnTo>
                  <a:pt x="726" y="1531"/>
                </a:lnTo>
                <a:cubicBezTo>
                  <a:pt x="711" y="1527"/>
                  <a:pt x="673" y="1529"/>
                  <a:pt x="665" y="1513"/>
                </a:cubicBezTo>
                <a:cubicBezTo>
                  <a:pt x="659" y="1502"/>
                  <a:pt x="639" y="1453"/>
                  <a:pt x="637" y="1442"/>
                </a:cubicBezTo>
                <a:cubicBezTo>
                  <a:pt x="626" y="1439"/>
                  <a:pt x="536" y="1448"/>
                  <a:pt x="516" y="1453"/>
                </a:cubicBezTo>
                <a:cubicBezTo>
                  <a:pt x="493" y="1459"/>
                  <a:pt x="481" y="1469"/>
                  <a:pt x="456" y="1455"/>
                </a:cubicBezTo>
                <a:cubicBezTo>
                  <a:pt x="443" y="1448"/>
                  <a:pt x="410" y="1429"/>
                  <a:pt x="404" y="1456"/>
                </a:cubicBezTo>
                <a:cubicBezTo>
                  <a:pt x="390" y="1459"/>
                  <a:pt x="379" y="1476"/>
                  <a:pt x="361" y="1478"/>
                </a:cubicBezTo>
                <a:cubicBezTo>
                  <a:pt x="333" y="1482"/>
                  <a:pt x="313" y="1489"/>
                  <a:pt x="285" y="1498"/>
                </a:cubicBezTo>
                <a:cubicBezTo>
                  <a:pt x="254" y="1511"/>
                  <a:pt x="222" y="1509"/>
                  <a:pt x="189" y="1503"/>
                </a:cubicBezTo>
                <a:lnTo>
                  <a:pt x="189" y="1503"/>
                </a:lnTo>
                <a:lnTo>
                  <a:pt x="177" y="1403"/>
                </a:lnTo>
                <a:cubicBezTo>
                  <a:pt x="202" y="1385"/>
                  <a:pt x="220" y="1332"/>
                  <a:pt x="251" y="1328"/>
                </a:cubicBezTo>
                <a:cubicBezTo>
                  <a:pt x="288" y="1324"/>
                  <a:pt x="293" y="1289"/>
                  <a:pt x="293" y="1254"/>
                </a:cubicBezTo>
                <a:cubicBezTo>
                  <a:pt x="214" y="1254"/>
                  <a:pt x="231" y="1168"/>
                  <a:pt x="194" y="1126"/>
                </a:cubicBezTo>
                <a:cubicBezTo>
                  <a:pt x="179" y="1108"/>
                  <a:pt x="148" y="1099"/>
                  <a:pt x="129" y="1086"/>
                </a:cubicBezTo>
                <a:cubicBezTo>
                  <a:pt x="92" y="1061"/>
                  <a:pt x="64" y="1029"/>
                  <a:pt x="38" y="990"/>
                </a:cubicBezTo>
                <a:lnTo>
                  <a:pt x="0" y="921"/>
                </a:lnTo>
                <a:lnTo>
                  <a:pt x="0" y="921"/>
                </a:lnTo>
                <a:lnTo>
                  <a:pt x="117" y="950"/>
                </a:lnTo>
                <a:cubicBezTo>
                  <a:pt x="212" y="1006"/>
                  <a:pt x="358" y="942"/>
                  <a:pt x="456" y="919"/>
                </a:cubicBezTo>
                <a:cubicBezTo>
                  <a:pt x="456" y="917"/>
                  <a:pt x="463" y="912"/>
                  <a:pt x="457" y="910"/>
                </a:cubicBezTo>
                <a:cubicBezTo>
                  <a:pt x="457" y="889"/>
                  <a:pt x="454" y="810"/>
                  <a:pt x="429" y="802"/>
                </a:cubicBezTo>
                <a:cubicBezTo>
                  <a:pt x="429" y="787"/>
                  <a:pt x="456" y="762"/>
                  <a:pt x="460" y="745"/>
                </a:cubicBezTo>
                <a:cubicBezTo>
                  <a:pt x="511" y="745"/>
                  <a:pt x="532" y="735"/>
                  <a:pt x="556" y="687"/>
                </a:cubicBezTo>
                <a:cubicBezTo>
                  <a:pt x="577" y="687"/>
                  <a:pt x="587" y="694"/>
                  <a:pt x="604" y="697"/>
                </a:cubicBezTo>
                <a:cubicBezTo>
                  <a:pt x="629" y="701"/>
                  <a:pt x="631" y="675"/>
                  <a:pt x="647" y="672"/>
                </a:cubicBezTo>
                <a:cubicBezTo>
                  <a:pt x="654" y="646"/>
                  <a:pt x="628" y="610"/>
                  <a:pt x="621" y="582"/>
                </a:cubicBezTo>
                <a:cubicBezTo>
                  <a:pt x="621" y="566"/>
                  <a:pt x="610" y="553"/>
                  <a:pt x="610" y="539"/>
                </a:cubicBezTo>
                <a:cubicBezTo>
                  <a:pt x="612" y="545"/>
                  <a:pt x="652" y="531"/>
                  <a:pt x="658" y="530"/>
                </a:cubicBezTo>
                <a:cubicBezTo>
                  <a:pt x="700" y="518"/>
                  <a:pt x="673" y="484"/>
                  <a:pt x="658" y="463"/>
                </a:cubicBezTo>
                <a:cubicBezTo>
                  <a:pt x="639" y="437"/>
                  <a:pt x="603" y="429"/>
                  <a:pt x="656" y="429"/>
                </a:cubicBezTo>
                <a:cubicBezTo>
                  <a:pt x="737" y="429"/>
                  <a:pt x="694" y="383"/>
                  <a:pt x="692" y="335"/>
                </a:cubicBezTo>
                <a:cubicBezTo>
                  <a:pt x="690" y="285"/>
                  <a:pt x="706" y="261"/>
                  <a:pt x="664" y="227"/>
                </a:cubicBezTo>
                <a:cubicBezTo>
                  <a:pt x="587" y="166"/>
                  <a:pt x="704" y="147"/>
                  <a:pt x="740" y="112"/>
                </a:cubicBezTo>
                <a:cubicBezTo>
                  <a:pt x="785" y="71"/>
                  <a:pt x="849" y="59"/>
                  <a:pt x="878" y="0"/>
                </a:cubicBezTo>
                <a:lnTo>
                  <a:pt x="878" y="0"/>
                </a:lnTo>
                <a:cubicBezTo>
                  <a:pt x="901" y="7"/>
                  <a:pt x="925" y="8"/>
                  <a:pt x="945" y="19"/>
                </a:cubicBezTo>
                <a:cubicBezTo>
                  <a:pt x="953" y="23"/>
                  <a:pt x="974" y="48"/>
                  <a:pt x="978" y="48"/>
                </a:cubicBezTo>
                <a:cubicBezTo>
                  <a:pt x="979" y="52"/>
                  <a:pt x="987" y="53"/>
                  <a:pt x="988" y="57"/>
                </a:cubicBezTo>
                <a:cubicBezTo>
                  <a:pt x="991" y="58"/>
                  <a:pt x="990" y="60"/>
                  <a:pt x="992" y="61"/>
                </a:cubicBezTo>
                <a:cubicBezTo>
                  <a:pt x="992" y="89"/>
                  <a:pt x="990" y="108"/>
                  <a:pt x="1012" y="127"/>
                </a:cubicBezTo>
                <a:cubicBezTo>
                  <a:pt x="1037" y="149"/>
                  <a:pt x="1087" y="185"/>
                  <a:pt x="1120" y="179"/>
                </a:cubicBezTo>
                <a:cubicBezTo>
                  <a:pt x="1173" y="168"/>
                  <a:pt x="1173" y="177"/>
                  <a:pt x="1201" y="215"/>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8" name="Freeform 102"/>
          <p:cNvSpPr>
            <a:spLocks/>
          </p:cNvSpPr>
          <p:nvPr/>
        </p:nvSpPr>
        <p:spPr bwMode="auto">
          <a:xfrm>
            <a:off x="17918113" y="24108379"/>
            <a:ext cx="242888" cy="198202"/>
          </a:xfrm>
          <a:custGeom>
            <a:avLst/>
            <a:gdLst>
              <a:gd name="T0" fmla="*/ 114 w 672"/>
              <a:gd name="T1" fmla="*/ 487 h 579"/>
              <a:gd name="T2" fmla="*/ 158 w 672"/>
              <a:gd name="T3" fmla="*/ 529 h 579"/>
              <a:gd name="T4" fmla="*/ 237 w 672"/>
              <a:gd name="T5" fmla="*/ 476 h 579"/>
              <a:gd name="T6" fmla="*/ 266 w 672"/>
              <a:gd name="T7" fmla="*/ 478 h 579"/>
              <a:gd name="T8" fmla="*/ 263 w 672"/>
              <a:gd name="T9" fmla="*/ 441 h 579"/>
              <a:gd name="T10" fmla="*/ 293 w 672"/>
              <a:gd name="T11" fmla="*/ 427 h 579"/>
              <a:gd name="T12" fmla="*/ 303 w 672"/>
              <a:gd name="T13" fmla="*/ 371 h 579"/>
              <a:gd name="T14" fmla="*/ 349 w 672"/>
              <a:gd name="T15" fmla="*/ 346 h 579"/>
              <a:gd name="T16" fmla="*/ 372 w 672"/>
              <a:gd name="T17" fmla="*/ 392 h 579"/>
              <a:gd name="T18" fmla="*/ 408 w 672"/>
              <a:gd name="T19" fmla="*/ 413 h 579"/>
              <a:gd name="T20" fmla="*/ 477 w 672"/>
              <a:gd name="T21" fmla="*/ 562 h 579"/>
              <a:gd name="T22" fmla="*/ 537 w 672"/>
              <a:gd name="T23" fmla="*/ 514 h 579"/>
              <a:gd name="T24" fmla="*/ 610 w 672"/>
              <a:gd name="T25" fmla="*/ 456 h 579"/>
              <a:gd name="T26" fmla="*/ 672 w 672"/>
              <a:gd name="T27" fmla="*/ 426 h 579"/>
              <a:gd name="T28" fmla="*/ 672 w 672"/>
              <a:gd name="T29" fmla="*/ 426 h 579"/>
              <a:gd name="T30" fmla="*/ 666 w 672"/>
              <a:gd name="T31" fmla="*/ 396 h 579"/>
              <a:gd name="T32" fmla="*/ 636 w 672"/>
              <a:gd name="T33" fmla="*/ 296 h 579"/>
              <a:gd name="T34" fmla="*/ 543 w 672"/>
              <a:gd name="T35" fmla="*/ 266 h 579"/>
              <a:gd name="T36" fmla="*/ 517 w 672"/>
              <a:gd name="T37" fmla="*/ 202 h 579"/>
              <a:gd name="T38" fmla="*/ 517 w 672"/>
              <a:gd name="T39" fmla="*/ 202 h 579"/>
              <a:gd name="T40" fmla="*/ 471 w 672"/>
              <a:gd name="T41" fmla="*/ 197 h 579"/>
              <a:gd name="T42" fmla="*/ 368 w 672"/>
              <a:gd name="T43" fmla="*/ 245 h 579"/>
              <a:gd name="T44" fmla="*/ 297 w 672"/>
              <a:gd name="T45" fmla="*/ 206 h 579"/>
              <a:gd name="T46" fmla="*/ 148 w 672"/>
              <a:gd name="T47" fmla="*/ 192 h 579"/>
              <a:gd name="T48" fmla="*/ 194 w 672"/>
              <a:gd name="T49" fmla="*/ 175 h 579"/>
              <a:gd name="T50" fmla="*/ 199 w 672"/>
              <a:gd name="T51" fmla="*/ 172 h 579"/>
              <a:gd name="T52" fmla="*/ 230 w 672"/>
              <a:gd name="T53" fmla="*/ 141 h 579"/>
              <a:gd name="T54" fmla="*/ 230 w 672"/>
              <a:gd name="T55" fmla="*/ 141 h 579"/>
              <a:gd name="T56" fmla="*/ 213 w 672"/>
              <a:gd name="T57" fmla="*/ 129 h 579"/>
              <a:gd name="T58" fmla="*/ 117 w 672"/>
              <a:gd name="T59" fmla="*/ 87 h 579"/>
              <a:gd name="T60" fmla="*/ 9 w 672"/>
              <a:gd name="T61" fmla="*/ 235 h 579"/>
              <a:gd name="T62" fmla="*/ 51 w 672"/>
              <a:gd name="T63" fmla="*/ 279 h 579"/>
              <a:gd name="T64" fmla="*/ 121 w 672"/>
              <a:gd name="T65" fmla="*/ 375 h 579"/>
              <a:gd name="T66" fmla="*/ 114 w 672"/>
              <a:gd name="T67" fmla="*/ 487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2" h="579">
                <a:moveTo>
                  <a:pt x="114" y="487"/>
                </a:moveTo>
                <a:lnTo>
                  <a:pt x="158" y="529"/>
                </a:lnTo>
                <a:cubicBezTo>
                  <a:pt x="184" y="518"/>
                  <a:pt x="213" y="457"/>
                  <a:pt x="237" y="476"/>
                </a:cubicBezTo>
                <a:cubicBezTo>
                  <a:pt x="246" y="483"/>
                  <a:pt x="255" y="496"/>
                  <a:pt x="266" y="478"/>
                </a:cubicBezTo>
                <a:cubicBezTo>
                  <a:pt x="278" y="461"/>
                  <a:pt x="252" y="456"/>
                  <a:pt x="263" y="441"/>
                </a:cubicBezTo>
                <a:cubicBezTo>
                  <a:pt x="270" y="431"/>
                  <a:pt x="286" y="439"/>
                  <a:pt x="293" y="427"/>
                </a:cubicBezTo>
                <a:cubicBezTo>
                  <a:pt x="302" y="413"/>
                  <a:pt x="268" y="396"/>
                  <a:pt x="303" y="371"/>
                </a:cubicBezTo>
                <a:cubicBezTo>
                  <a:pt x="317" y="361"/>
                  <a:pt x="331" y="347"/>
                  <a:pt x="349" y="346"/>
                </a:cubicBezTo>
                <a:cubicBezTo>
                  <a:pt x="372" y="344"/>
                  <a:pt x="371" y="377"/>
                  <a:pt x="372" y="392"/>
                </a:cubicBezTo>
                <a:cubicBezTo>
                  <a:pt x="373" y="420"/>
                  <a:pt x="390" y="408"/>
                  <a:pt x="408" y="413"/>
                </a:cubicBezTo>
                <a:cubicBezTo>
                  <a:pt x="436" y="422"/>
                  <a:pt x="452" y="537"/>
                  <a:pt x="477" y="562"/>
                </a:cubicBezTo>
                <a:cubicBezTo>
                  <a:pt x="494" y="579"/>
                  <a:pt x="517" y="520"/>
                  <a:pt x="537" y="514"/>
                </a:cubicBezTo>
                <a:cubicBezTo>
                  <a:pt x="560" y="507"/>
                  <a:pt x="598" y="477"/>
                  <a:pt x="610" y="456"/>
                </a:cubicBezTo>
                <a:lnTo>
                  <a:pt x="672" y="426"/>
                </a:lnTo>
                <a:lnTo>
                  <a:pt x="672" y="426"/>
                </a:lnTo>
                <a:lnTo>
                  <a:pt x="666" y="396"/>
                </a:lnTo>
                <a:cubicBezTo>
                  <a:pt x="666" y="379"/>
                  <a:pt x="648" y="307"/>
                  <a:pt x="636" y="296"/>
                </a:cubicBezTo>
                <a:cubicBezTo>
                  <a:pt x="611" y="274"/>
                  <a:pt x="567" y="302"/>
                  <a:pt x="543" y="266"/>
                </a:cubicBezTo>
                <a:cubicBezTo>
                  <a:pt x="529" y="245"/>
                  <a:pt x="526" y="224"/>
                  <a:pt x="517" y="202"/>
                </a:cubicBezTo>
                <a:lnTo>
                  <a:pt x="517" y="202"/>
                </a:lnTo>
                <a:lnTo>
                  <a:pt x="471" y="197"/>
                </a:lnTo>
                <a:cubicBezTo>
                  <a:pt x="443" y="215"/>
                  <a:pt x="404" y="260"/>
                  <a:pt x="368" y="245"/>
                </a:cubicBezTo>
                <a:cubicBezTo>
                  <a:pt x="343" y="235"/>
                  <a:pt x="326" y="207"/>
                  <a:pt x="297" y="206"/>
                </a:cubicBezTo>
                <a:cubicBezTo>
                  <a:pt x="260" y="205"/>
                  <a:pt x="130" y="278"/>
                  <a:pt x="148" y="192"/>
                </a:cubicBezTo>
                <a:cubicBezTo>
                  <a:pt x="154" y="164"/>
                  <a:pt x="172" y="163"/>
                  <a:pt x="194" y="175"/>
                </a:cubicBezTo>
                <a:cubicBezTo>
                  <a:pt x="196" y="174"/>
                  <a:pt x="198" y="173"/>
                  <a:pt x="199" y="172"/>
                </a:cubicBezTo>
                <a:lnTo>
                  <a:pt x="230" y="141"/>
                </a:lnTo>
                <a:lnTo>
                  <a:pt x="230" y="141"/>
                </a:lnTo>
                <a:cubicBezTo>
                  <a:pt x="227" y="138"/>
                  <a:pt x="218" y="130"/>
                  <a:pt x="213" y="129"/>
                </a:cubicBezTo>
                <a:cubicBezTo>
                  <a:pt x="200" y="75"/>
                  <a:pt x="165" y="0"/>
                  <a:pt x="117" y="87"/>
                </a:cubicBezTo>
                <a:cubicBezTo>
                  <a:pt x="82" y="153"/>
                  <a:pt x="108" y="235"/>
                  <a:pt x="9" y="235"/>
                </a:cubicBezTo>
                <a:cubicBezTo>
                  <a:pt x="0" y="271"/>
                  <a:pt x="29" y="266"/>
                  <a:pt x="51" y="279"/>
                </a:cubicBezTo>
                <a:cubicBezTo>
                  <a:pt x="84" y="298"/>
                  <a:pt x="116" y="336"/>
                  <a:pt x="121" y="375"/>
                </a:cubicBezTo>
                <a:cubicBezTo>
                  <a:pt x="124" y="398"/>
                  <a:pt x="129" y="468"/>
                  <a:pt x="114" y="487"/>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29" name="Freeform 103"/>
          <p:cNvSpPr>
            <a:spLocks/>
          </p:cNvSpPr>
          <p:nvPr/>
        </p:nvSpPr>
        <p:spPr bwMode="auto">
          <a:xfrm>
            <a:off x="17781588" y="24226392"/>
            <a:ext cx="388938" cy="385812"/>
          </a:xfrm>
          <a:custGeom>
            <a:avLst/>
            <a:gdLst>
              <a:gd name="T0" fmla="*/ 1081 w 1081"/>
              <a:gd name="T1" fmla="*/ 118 h 1124"/>
              <a:gd name="T2" fmla="*/ 1051 w 1081"/>
              <a:gd name="T3" fmla="*/ 82 h 1124"/>
              <a:gd name="T4" fmla="*/ 1051 w 1081"/>
              <a:gd name="T5" fmla="*/ 82 h 1124"/>
              <a:gd name="T6" fmla="*/ 989 w 1081"/>
              <a:gd name="T7" fmla="*/ 112 h 1124"/>
              <a:gd name="T8" fmla="*/ 916 w 1081"/>
              <a:gd name="T9" fmla="*/ 170 h 1124"/>
              <a:gd name="T10" fmla="*/ 856 w 1081"/>
              <a:gd name="T11" fmla="*/ 218 h 1124"/>
              <a:gd name="T12" fmla="*/ 787 w 1081"/>
              <a:gd name="T13" fmla="*/ 69 h 1124"/>
              <a:gd name="T14" fmla="*/ 751 w 1081"/>
              <a:gd name="T15" fmla="*/ 48 h 1124"/>
              <a:gd name="T16" fmla="*/ 728 w 1081"/>
              <a:gd name="T17" fmla="*/ 2 h 1124"/>
              <a:gd name="T18" fmla="*/ 682 w 1081"/>
              <a:gd name="T19" fmla="*/ 27 h 1124"/>
              <a:gd name="T20" fmla="*/ 672 w 1081"/>
              <a:gd name="T21" fmla="*/ 83 h 1124"/>
              <a:gd name="T22" fmla="*/ 642 w 1081"/>
              <a:gd name="T23" fmla="*/ 97 h 1124"/>
              <a:gd name="T24" fmla="*/ 645 w 1081"/>
              <a:gd name="T25" fmla="*/ 134 h 1124"/>
              <a:gd name="T26" fmla="*/ 616 w 1081"/>
              <a:gd name="T27" fmla="*/ 132 h 1124"/>
              <a:gd name="T28" fmla="*/ 537 w 1081"/>
              <a:gd name="T29" fmla="*/ 185 h 1124"/>
              <a:gd name="T30" fmla="*/ 493 w 1081"/>
              <a:gd name="T31" fmla="*/ 143 h 1124"/>
              <a:gd name="T32" fmla="*/ 493 w 1081"/>
              <a:gd name="T33" fmla="*/ 143 h 1124"/>
              <a:gd name="T34" fmla="*/ 423 w 1081"/>
              <a:gd name="T35" fmla="*/ 160 h 1124"/>
              <a:gd name="T36" fmla="*/ 423 w 1081"/>
              <a:gd name="T37" fmla="*/ 160 h 1124"/>
              <a:gd name="T38" fmla="*/ 288 w 1081"/>
              <a:gd name="T39" fmla="*/ 154 h 1124"/>
              <a:gd name="T40" fmla="*/ 253 w 1081"/>
              <a:gd name="T41" fmla="*/ 270 h 1124"/>
              <a:gd name="T42" fmla="*/ 192 w 1081"/>
              <a:gd name="T43" fmla="*/ 324 h 1124"/>
              <a:gd name="T44" fmla="*/ 105 w 1081"/>
              <a:gd name="T45" fmla="*/ 391 h 1124"/>
              <a:gd name="T46" fmla="*/ 2 w 1081"/>
              <a:gd name="T47" fmla="*/ 409 h 1124"/>
              <a:gd name="T48" fmla="*/ 2 w 1081"/>
              <a:gd name="T49" fmla="*/ 409 h 1124"/>
              <a:gd name="T50" fmla="*/ 10 w 1081"/>
              <a:gd name="T51" fmla="*/ 490 h 1124"/>
              <a:gd name="T52" fmla="*/ 43 w 1081"/>
              <a:gd name="T53" fmla="*/ 628 h 1124"/>
              <a:gd name="T54" fmla="*/ 179 w 1081"/>
              <a:gd name="T55" fmla="*/ 843 h 1124"/>
              <a:gd name="T56" fmla="*/ 203 w 1081"/>
              <a:gd name="T57" fmla="*/ 1039 h 1124"/>
              <a:gd name="T58" fmla="*/ 203 w 1081"/>
              <a:gd name="T59" fmla="*/ 1039 h 1124"/>
              <a:gd name="T60" fmla="*/ 320 w 1081"/>
              <a:gd name="T61" fmla="*/ 1068 h 1124"/>
              <a:gd name="T62" fmla="*/ 659 w 1081"/>
              <a:gd name="T63" fmla="*/ 1037 h 1124"/>
              <a:gd name="T64" fmla="*/ 660 w 1081"/>
              <a:gd name="T65" fmla="*/ 1028 h 1124"/>
              <a:gd name="T66" fmla="*/ 632 w 1081"/>
              <a:gd name="T67" fmla="*/ 920 h 1124"/>
              <a:gd name="T68" fmla="*/ 663 w 1081"/>
              <a:gd name="T69" fmla="*/ 863 h 1124"/>
              <a:gd name="T70" fmla="*/ 759 w 1081"/>
              <a:gd name="T71" fmla="*/ 805 h 1124"/>
              <a:gd name="T72" fmla="*/ 807 w 1081"/>
              <a:gd name="T73" fmla="*/ 815 h 1124"/>
              <a:gd name="T74" fmla="*/ 850 w 1081"/>
              <a:gd name="T75" fmla="*/ 790 h 1124"/>
              <a:gd name="T76" fmla="*/ 824 w 1081"/>
              <a:gd name="T77" fmla="*/ 700 h 1124"/>
              <a:gd name="T78" fmla="*/ 813 w 1081"/>
              <a:gd name="T79" fmla="*/ 657 h 1124"/>
              <a:gd name="T80" fmla="*/ 861 w 1081"/>
              <a:gd name="T81" fmla="*/ 648 h 1124"/>
              <a:gd name="T82" fmla="*/ 861 w 1081"/>
              <a:gd name="T83" fmla="*/ 581 h 1124"/>
              <a:gd name="T84" fmla="*/ 859 w 1081"/>
              <a:gd name="T85" fmla="*/ 547 h 1124"/>
              <a:gd name="T86" fmla="*/ 895 w 1081"/>
              <a:gd name="T87" fmla="*/ 453 h 1124"/>
              <a:gd name="T88" fmla="*/ 867 w 1081"/>
              <a:gd name="T89" fmla="*/ 345 h 1124"/>
              <a:gd name="T90" fmla="*/ 943 w 1081"/>
              <a:gd name="T91" fmla="*/ 230 h 1124"/>
              <a:gd name="T92" fmla="*/ 1081 w 1081"/>
              <a:gd name="T93" fmla="*/ 118 h 1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81" h="1124">
                <a:moveTo>
                  <a:pt x="1081" y="118"/>
                </a:moveTo>
                <a:lnTo>
                  <a:pt x="1051" y="82"/>
                </a:lnTo>
                <a:lnTo>
                  <a:pt x="1051" y="82"/>
                </a:lnTo>
                <a:lnTo>
                  <a:pt x="989" y="112"/>
                </a:lnTo>
                <a:cubicBezTo>
                  <a:pt x="977" y="133"/>
                  <a:pt x="939" y="163"/>
                  <a:pt x="916" y="170"/>
                </a:cubicBezTo>
                <a:cubicBezTo>
                  <a:pt x="896" y="176"/>
                  <a:pt x="873" y="235"/>
                  <a:pt x="856" y="218"/>
                </a:cubicBezTo>
                <a:cubicBezTo>
                  <a:pt x="831" y="193"/>
                  <a:pt x="815" y="78"/>
                  <a:pt x="787" y="69"/>
                </a:cubicBezTo>
                <a:cubicBezTo>
                  <a:pt x="769" y="64"/>
                  <a:pt x="752" y="76"/>
                  <a:pt x="751" y="48"/>
                </a:cubicBezTo>
                <a:cubicBezTo>
                  <a:pt x="750" y="33"/>
                  <a:pt x="751" y="0"/>
                  <a:pt x="728" y="2"/>
                </a:cubicBezTo>
                <a:cubicBezTo>
                  <a:pt x="710" y="3"/>
                  <a:pt x="696" y="17"/>
                  <a:pt x="682" y="27"/>
                </a:cubicBezTo>
                <a:cubicBezTo>
                  <a:pt x="647" y="52"/>
                  <a:pt x="681" y="69"/>
                  <a:pt x="672" y="83"/>
                </a:cubicBezTo>
                <a:cubicBezTo>
                  <a:pt x="665" y="95"/>
                  <a:pt x="649" y="87"/>
                  <a:pt x="642" y="97"/>
                </a:cubicBezTo>
                <a:cubicBezTo>
                  <a:pt x="631" y="112"/>
                  <a:pt x="657" y="117"/>
                  <a:pt x="645" y="134"/>
                </a:cubicBezTo>
                <a:cubicBezTo>
                  <a:pt x="634" y="152"/>
                  <a:pt x="625" y="139"/>
                  <a:pt x="616" y="132"/>
                </a:cubicBezTo>
                <a:cubicBezTo>
                  <a:pt x="592" y="113"/>
                  <a:pt x="563" y="174"/>
                  <a:pt x="537" y="185"/>
                </a:cubicBezTo>
                <a:lnTo>
                  <a:pt x="493" y="143"/>
                </a:lnTo>
                <a:lnTo>
                  <a:pt x="493" y="143"/>
                </a:lnTo>
                <a:lnTo>
                  <a:pt x="423" y="160"/>
                </a:lnTo>
                <a:lnTo>
                  <a:pt x="423" y="160"/>
                </a:lnTo>
                <a:cubicBezTo>
                  <a:pt x="386" y="188"/>
                  <a:pt x="305" y="119"/>
                  <a:pt x="288" y="154"/>
                </a:cubicBezTo>
                <a:cubicBezTo>
                  <a:pt x="272" y="187"/>
                  <a:pt x="281" y="247"/>
                  <a:pt x="253" y="270"/>
                </a:cubicBezTo>
                <a:cubicBezTo>
                  <a:pt x="233" y="286"/>
                  <a:pt x="212" y="307"/>
                  <a:pt x="192" y="324"/>
                </a:cubicBezTo>
                <a:cubicBezTo>
                  <a:pt x="164" y="347"/>
                  <a:pt x="149" y="435"/>
                  <a:pt x="105" y="391"/>
                </a:cubicBezTo>
                <a:cubicBezTo>
                  <a:pt x="72" y="357"/>
                  <a:pt x="43" y="409"/>
                  <a:pt x="2" y="409"/>
                </a:cubicBezTo>
                <a:lnTo>
                  <a:pt x="2" y="409"/>
                </a:lnTo>
                <a:cubicBezTo>
                  <a:pt x="4" y="434"/>
                  <a:pt x="0" y="467"/>
                  <a:pt x="10" y="490"/>
                </a:cubicBezTo>
                <a:cubicBezTo>
                  <a:pt x="30" y="540"/>
                  <a:pt x="5" y="572"/>
                  <a:pt x="43" y="628"/>
                </a:cubicBezTo>
                <a:cubicBezTo>
                  <a:pt x="80" y="682"/>
                  <a:pt x="123" y="820"/>
                  <a:pt x="179" y="843"/>
                </a:cubicBezTo>
                <a:cubicBezTo>
                  <a:pt x="242" y="870"/>
                  <a:pt x="226" y="988"/>
                  <a:pt x="203" y="1039"/>
                </a:cubicBezTo>
                <a:lnTo>
                  <a:pt x="203" y="1039"/>
                </a:lnTo>
                <a:lnTo>
                  <a:pt x="320" y="1068"/>
                </a:lnTo>
                <a:cubicBezTo>
                  <a:pt x="415" y="1124"/>
                  <a:pt x="561" y="1060"/>
                  <a:pt x="659" y="1037"/>
                </a:cubicBezTo>
                <a:cubicBezTo>
                  <a:pt x="659" y="1035"/>
                  <a:pt x="666" y="1030"/>
                  <a:pt x="660" y="1028"/>
                </a:cubicBezTo>
                <a:cubicBezTo>
                  <a:pt x="660" y="1007"/>
                  <a:pt x="657" y="928"/>
                  <a:pt x="632" y="920"/>
                </a:cubicBezTo>
                <a:cubicBezTo>
                  <a:pt x="632" y="905"/>
                  <a:pt x="659" y="880"/>
                  <a:pt x="663" y="863"/>
                </a:cubicBezTo>
                <a:cubicBezTo>
                  <a:pt x="714" y="863"/>
                  <a:pt x="735" y="853"/>
                  <a:pt x="759" y="805"/>
                </a:cubicBezTo>
                <a:cubicBezTo>
                  <a:pt x="780" y="805"/>
                  <a:pt x="790" y="812"/>
                  <a:pt x="807" y="815"/>
                </a:cubicBezTo>
                <a:cubicBezTo>
                  <a:pt x="832" y="819"/>
                  <a:pt x="834" y="793"/>
                  <a:pt x="850" y="790"/>
                </a:cubicBezTo>
                <a:cubicBezTo>
                  <a:pt x="857" y="764"/>
                  <a:pt x="831" y="728"/>
                  <a:pt x="824" y="700"/>
                </a:cubicBezTo>
                <a:cubicBezTo>
                  <a:pt x="824" y="684"/>
                  <a:pt x="813" y="671"/>
                  <a:pt x="813" y="657"/>
                </a:cubicBezTo>
                <a:cubicBezTo>
                  <a:pt x="815" y="663"/>
                  <a:pt x="855" y="649"/>
                  <a:pt x="861" y="648"/>
                </a:cubicBezTo>
                <a:cubicBezTo>
                  <a:pt x="903" y="636"/>
                  <a:pt x="876" y="602"/>
                  <a:pt x="861" y="581"/>
                </a:cubicBezTo>
                <a:cubicBezTo>
                  <a:pt x="842" y="555"/>
                  <a:pt x="806" y="547"/>
                  <a:pt x="859" y="547"/>
                </a:cubicBezTo>
                <a:cubicBezTo>
                  <a:pt x="940" y="547"/>
                  <a:pt x="897" y="501"/>
                  <a:pt x="895" y="453"/>
                </a:cubicBezTo>
                <a:cubicBezTo>
                  <a:pt x="893" y="403"/>
                  <a:pt x="909" y="379"/>
                  <a:pt x="867" y="345"/>
                </a:cubicBezTo>
                <a:cubicBezTo>
                  <a:pt x="790" y="284"/>
                  <a:pt x="907" y="265"/>
                  <a:pt x="943" y="230"/>
                </a:cubicBezTo>
                <a:cubicBezTo>
                  <a:pt x="988" y="189"/>
                  <a:pt x="1052" y="177"/>
                  <a:pt x="1081" y="118"/>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0" name="Freeform 104"/>
          <p:cNvSpPr>
            <a:spLocks/>
          </p:cNvSpPr>
          <p:nvPr/>
        </p:nvSpPr>
        <p:spPr bwMode="auto">
          <a:xfrm>
            <a:off x="17213263" y="24197646"/>
            <a:ext cx="747713" cy="585526"/>
          </a:xfrm>
          <a:custGeom>
            <a:avLst/>
            <a:gdLst>
              <a:gd name="T0" fmla="*/ 429 w 2072"/>
              <a:gd name="T1" fmla="*/ 190 h 1705"/>
              <a:gd name="T2" fmla="*/ 546 w 2072"/>
              <a:gd name="T3" fmla="*/ 247 h 1705"/>
              <a:gd name="T4" fmla="*/ 689 w 2072"/>
              <a:gd name="T5" fmla="*/ 335 h 1705"/>
              <a:gd name="T6" fmla="*/ 935 w 2072"/>
              <a:gd name="T7" fmla="*/ 314 h 1705"/>
              <a:gd name="T8" fmla="*/ 879 w 2072"/>
              <a:gd name="T9" fmla="*/ 253 h 1705"/>
              <a:gd name="T10" fmla="*/ 933 w 2072"/>
              <a:gd name="T11" fmla="*/ 236 h 1705"/>
              <a:gd name="T12" fmla="*/ 975 w 2072"/>
              <a:gd name="T13" fmla="*/ 182 h 1705"/>
              <a:gd name="T14" fmla="*/ 1572 w 2072"/>
              <a:gd name="T15" fmla="*/ 439 h 1705"/>
              <a:gd name="T16" fmla="*/ 1578 w 2072"/>
              <a:gd name="T17" fmla="*/ 493 h 1705"/>
              <a:gd name="T18" fmla="*/ 1619 w 2072"/>
              <a:gd name="T19" fmla="*/ 712 h 1705"/>
              <a:gd name="T20" fmla="*/ 1779 w 2072"/>
              <a:gd name="T21" fmla="*/ 1123 h 1705"/>
              <a:gd name="T22" fmla="*/ 1817 w 2072"/>
              <a:gd name="T23" fmla="*/ 1192 h 1705"/>
              <a:gd name="T24" fmla="*/ 1973 w 2072"/>
              <a:gd name="T25" fmla="*/ 1328 h 1705"/>
              <a:gd name="T26" fmla="*/ 2030 w 2072"/>
              <a:gd name="T27" fmla="*/ 1530 h 1705"/>
              <a:gd name="T28" fmla="*/ 1968 w 2072"/>
              <a:gd name="T29" fmla="*/ 1705 h 1705"/>
              <a:gd name="T30" fmla="*/ 1833 w 2072"/>
              <a:gd name="T31" fmla="*/ 1679 h 1705"/>
              <a:gd name="T32" fmla="*/ 1518 w 2072"/>
              <a:gd name="T33" fmla="*/ 1519 h 1705"/>
              <a:gd name="T34" fmla="*/ 1303 w 2072"/>
              <a:gd name="T35" fmla="*/ 1540 h 1705"/>
              <a:gd name="T36" fmla="*/ 1113 w 2072"/>
              <a:gd name="T37" fmla="*/ 1467 h 1705"/>
              <a:gd name="T38" fmla="*/ 975 w 2072"/>
              <a:gd name="T39" fmla="*/ 1381 h 1705"/>
              <a:gd name="T40" fmla="*/ 861 w 2072"/>
              <a:gd name="T41" fmla="*/ 1235 h 1705"/>
              <a:gd name="T42" fmla="*/ 624 w 2072"/>
              <a:gd name="T43" fmla="*/ 1109 h 1705"/>
              <a:gd name="T44" fmla="*/ 556 w 2072"/>
              <a:gd name="T45" fmla="*/ 992 h 1705"/>
              <a:gd name="T46" fmla="*/ 431 w 2072"/>
              <a:gd name="T47" fmla="*/ 806 h 1705"/>
              <a:gd name="T48" fmla="*/ 261 w 2072"/>
              <a:gd name="T49" fmla="*/ 609 h 1705"/>
              <a:gd name="T50" fmla="*/ 292 w 2072"/>
              <a:gd name="T51" fmla="*/ 506 h 1705"/>
              <a:gd name="T52" fmla="*/ 198 w 2072"/>
              <a:gd name="T53" fmla="*/ 411 h 1705"/>
              <a:gd name="T54" fmla="*/ 87 w 2072"/>
              <a:gd name="T55" fmla="*/ 282 h 1705"/>
              <a:gd name="T56" fmla="*/ 57 w 2072"/>
              <a:gd name="T57" fmla="*/ 217 h 1705"/>
              <a:gd name="T58" fmla="*/ 25 w 2072"/>
              <a:gd name="T59" fmla="*/ 129 h 1705"/>
              <a:gd name="T60" fmla="*/ 8 w 2072"/>
              <a:gd name="T61" fmla="*/ 5 h 1705"/>
              <a:gd name="T62" fmla="*/ 49 w 2072"/>
              <a:gd name="T63" fmla="*/ 36 h 1705"/>
              <a:gd name="T64" fmla="*/ 150 w 2072"/>
              <a:gd name="T65" fmla="*/ 71 h 1705"/>
              <a:gd name="T66" fmla="*/ 200 w 2072"/>
              <a:gd name="T67" fmla="*/ 80 h 1705"/>
              <a:gd name="T68" fmla="*/ 222 w 2072"/>
              <a:gd name="T69" fmla="*/ 85 h 1705"/>
              <a:gd name="T70" fmla="*/ 299 w 2072"/>
              <a:gd name="T71" fmla="*/ 3 h 1705"/>
              <a:gd name="T72" fmla="*/ 315 w 2072"/>
              <a:gd name="T73" fmla="*/ 24 h 1705"/>
              <a:gd name="T74" fmla="*/ 353 w 2072"/>
              <a:gd name="T75" fmla="*/ 112 h 1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72" h="1705">
                <a:moveTo>
                  <a:pt x="416" y="147"/>
                </a:moveTo>
                <a:cubicBezTo>
                  <a:pt x="418" y="161"/>
                  <a:pt x="422" y="174"/>
                  <a:pt x="429" y="190"/>
                </a:cubicBezTo>
                <a:cubicBezTo>
                  <a:pt x="438" y="211"/>
                  <a:pt x="462" y="225"/>
                  <a:pt x="476" y="244"/>
                </a:cubicBezTo>
                <a:cubicBezTo>
                  <a:pt x="489" y="264"/>
                  <a:pt x="519" y="244"/>
                  <a:pt x="546" y="247"/>
                </a:cubicBezTo>
                <a:cubicBezTo>
                  <a:pt x="574" y="252"/>
                  <a:pt x="583" y="264"/>
                  <a:pt x="601" y="283"/>
                </a:cubicBezTo>
                <a:cubicBezTo>
                  <a:pt x="622" y="304"/>
                  <a:pt x="663" y="318"/>
                  <a:pt x="689" y="335"/>
                </a:cubicBezTo>
                <a:cubicBezTo>
                  <a:pt x="733" y="364"/>
                  <a:pt x="777" y="354"/>
                  <a:pt x="823" y="327"/>
                </a:cubicBezTo>
                <a:cubicBezTo>
                  <a:pt x="862" y="305"/>
                  <a:pt x="895" y="324"/>
                  <a:pt x="935" y="314"/>
                </a:cubicBezTo>
                <a:lnTo>
                  <a:pt x="935" y="313"/>
                </a:lnTo>
                <a:cubicBezTo>
                  <a:pt x="906" y="306"/>
                  <a:pt x="890" y="281"/>
                  <a:pt x="879" y="253"/>
                </a:cubicBezTo>
                <a:lnTo>
                  <a:pt x="879" y="253"/>
                </a:lnTo>
                <a:lnTo>
                  <a:pt x="933" y="236"/>
                </a:lnTo>
                <a:cubicBezTo>
                  <a:pt x="942" y="240"/>
                  <a:pt x="959" y="250"/>
                  <a:pt x="969" y="250"/>
                </a:cubicBezTo>
                <a:cubicBezTo>
                  <a:pt x="976" y="222"/>
                  <a:pt x="953" y="209"/>
                  <a:pt x="975" y="182"/>
                </a:cubicBezTo>
                <a:cubicBezTo>
                  <a:pt x="1028" y="116"/>
                  <a:pt x="1253" y="202"/>
                  <a:pt x="1308" y="236"/>
                </a:cubicBezTo>
                <a:cubicBezTo>
                  <a:pt x="1403" y="295"/>
                  <a:pt x="1558" y="310"/>
                  <a:pt x="1572" y="439"/>
                </a:cubicBezTo>
                <a:lnTo>
                  <a:pt x="1578" y="493"/>
                </a:lnTo>
                <a:lnTo>
                  <a:pt x="1578" y="493"/>
                </a:lnTo>
                <a:cubicBezTo>
                  <a:pt x="1580" y="518"/>
                  <a:pt x="1576" y="551"/>
                  <a:pt x="1586" y="574"/>
                </a:cubicBezTo>
                <a:cubicBezTo>
                  <a:pt x="1606" y="624"/>
                  <a:pt x="1581" y="656"/>
                  <a:pt x="1619" y="712"/>
                </a:cubicBezTo>
                <a:cubicBezTo>
                  <a:pt x="1656" y="766"/>
                  <a:pt x="1699" y="904"/>
                  <a:pt x="1755" y="927"/>
                </a:cubicBezTo>
                <a:cubicBezTo>
                  <a:pt x="1818" y="954"/>
                  <a:pt x="1802" y="1072"/>
                  <a:pt x="1779" y="1123"/>
                </a:cubicBezTo>
                <a:lnTo>
                  <a:pt x="1779" y="1123"/>
                </a:lnTo>
                <a:lnTo>
                  <a:pt x="1817" y="1192"/>
                </a:lnTo>
                <a:cubicBezTo>
                  <a:pt x="1843" y="1231"/>
                  <a:pt x="1871" y="1263"/>
                  <a:pt x="1908" y="1288"/>
                </a:cubicBezTo>
                <a:cubicBezTo>
                  <a:pt x="1927" y="1301"/>
                  <a:pt x="1958" y="1310"/>
                  <a:pt x="1973" y="1328"/>
                </a:cubicBezTo>
                <a:cubicBezTo>
                  <a:pt x="2010" y="1370"/>
                  <a:pt x="1993" y="1456"/>
                  <a:pt x="2072" y="1456"/>
                </a:cubicBezTo>
                <a:cubicBezTo>
                  <a:pt x="2072" y="1491"/>
                  <a:pt x="2067" y="1526"/>
                  <a:pt x="2030" y="1530"/>
                </a:cubicBezTo>
                <a:cubicBezTo>
                  <a:pt x="1999" y="1534"/>
                  <a:pt x="1981" y="1587"/>
                  <a:pt x="1956" y="1605"/>
                </a:cubicBezTo>
                <a:lnTo>
                  <a:pt x="1968" y="1705"/>
                </a:lnTo>
                <a:lnTo>
                  <a:pt x="1968" y="1705"/>
                </a:lnTo>
                <a:cubicBezTo>
                  <a:pt x="1923" y="1697"/>
                  <a:pt x="1877" y="1679"/>
                  <a:pt x="1833" y="1679"/>
                </a:cubicBezTo>
                <a:cubicBezTo>
                  <a:pt x="1789" y="1679"/>
                  <a:pt x="1718" y="1660"/>
                  <a:pt x="1676" y="1647"/>
                </a:cubicBezTo>
                <a:cubicBezTo>
                  <a:pt x="1579" y="1617"/>
                  <a:pt x="1549" y="1628"/>
                  <a:pt x="1518" y="1519"/>
                </a:cubicBezTo>
                <a:cubicBezTo>
                  <a:pt x="1493" y="1433"/>
                  <a:pt x="1332" y="1466"/>
                  <a:pt x="1315" y="1538"/>
                </a:cubicBezTo>
                <a:cubicBezTo>
                  <a:pt x="1310" y="1539"/>
                  <a:pt x="1309" y="1540"/>
                  <a:pt x="1303" y="1540"/>
                </a:cubicBezTo>
                <a:cubicBezTo>
                  <a:pt x="1295" y="1516"/>
                  <a:pt x="1218" y="1524"/>
                  <a:pt x="1196" y="1524"/>
                </a:cubicBezTo>
                <a:cubicBezTo>
                  <a:pt x="1134" y="1524"/>
                  <a:pt x="1177" y="1467"/>
                  <a:pt x="1113" y="1467"/>
                </a:cubicBezTo>
                <a:cubicBezTo>
                  <a:pt x="1081" y="1461"/>
                  <a:pt x="1101" y="1445"/>
                  <a:pt x="1092" y="1419"/>
                </a:cubicBezTo>
                <a:cubicBezTo>
                  <a:pt x="1089" y="1409"/>
                  <a:pt x="996" y="1393"/>
                  <a:pt x="975" y="1381"/>
                </a:cubicBezTo>
                <a:cubicBezTo>
                  <a:pt x="935" y="1359"/>
                  <a:pt x="961" y="1352"/>
                  <a:pt x="943" y="1326"/>
                </a:cubicBezTo>
                <a:cubicBezTo>
                  <a:pt x="922" y="1295"/>
                  <a:pt x="888" y="1265"/>
                  <a:pt x="861" y="1235"/>
                </a:cubicBezTo>
                <a:cubicBezTo>
                  <a:pt x="814" y="1184"/>
                  <a:pt x="776" y="1071"/>
                  <a:pt x="680" y="1071"/>
                </a:cubicBezTo>
                <a:cubicBezTo>
                  <a:pt x="680" y="1112"/>
                  <a:pt x="653" y="1113"/>
                  <a:pt x="624" y="1109"/>
                </a:cubicBezTo>
                <a:lnTo>
                  <a:pt x="624" y="1109"/>
                </a:lnTo>
                <a:cubicBezTo>
                  <a:pt x="624" y="1058"/>
                  <a:pt x="580" y="1029"/>
                  <a:pt x="556" y="992"/>
                </a:cubicBezTo>
                <a:cubicBezTo>
                  <a:pt x="527" y="949"/>
                  <a:pt x="519" y="903"/>
                  <a:pt x="497" y="858"/>
                </a:cubicBezTo>
                <a:cubicBezTo>
                  <a:pt x="483" y="828"/>
                  <a:pt x="449" y="832"/>
                  <a:pt x="431" y="806"/>
                </a:cubicBezTo>
                <a:cubicBezTo>
                  <a:pt x="384" y="780"/>
                  <a:pt x="332" y="752"/>
                  <a:pt x="293" y="714"/>
                </a:cubicBezTo>
                <a:cubicBezTo>
                  <a:pt x="262" y="682"/>
                  <a:pt x="268" y="649"/>
                  <a:pt x="261" y="609"/>
                </a:cubicBezTo>
                <a:cubicBezTo>
                  <a:pt x="257" y="584"/>
                  <a:pt x="258" y="562"/>
                  <a:pt x="282" y="546"/>
                </a:cubicBezTo>
                <a:cubicBezTo>
                  <a:pt x="292" y="538"/>
                  <a:pt x="304" y="518"/>
                  <a:pt x="292" y="506"/>
                </a:cubicBezTo>
                <a:cubicBezTo>
                  <a:pt x="282" y="496"/>
                  <a:pt x="285" y="478"/>
                  <a:pt x="285" y="464"/>
                </a:cubicBezTo>
                <a:cubicBezTo>
                  <a:pt x="285" y="438"/>
                  <a:pt x="217" y="422"/>
                  <a:pt x="198" y="411"/>
                </a:cubicBezTo>
                <a:cubicBezTo>
                  <a:pt x="180" y="401"/>
                  <a:pt x="170" y="374"/>
                  <a:pt x="157" y="357"/>
                </a:cubicBezTo>
                <a:cubicBezTo>
                  <a:pt x="138" y="331"/>
                  <a:pt x="107" y="311"/>
                  <a:pt x="87" y="282"/>
                </a:cubicBezTo>
                <a:lnTo>
                  <a:pt x="87" y="282"/>
                </a:lnTo>
                <a:lnTo>
                  <a:pt x="57" y="217"/>
                </a:lnTo>
                <a:cubicBezTo>
                  <a:pt x="53" y="202"/>
                  <a:pt x="41" y="188"/>
                  <a:pt x="37" y="172"/>
                </a:cubicBezTo>
                <a:cubicBezTo>
                  <a:pt x="33" y="159"/>
                  <a:pt x="28" y="143"/>
                  <a:pt x="25" y="129"/>
                </a:cubicBezTo>
                <a:cubicBezTo>
                  <a:pt x="21" y="100"/>
                  <a:pt x="8" y="74"/>
                  <a:pt x="0" y="46"/>
                </a:cubicBezTo>
                <a:lnTo>
                  <a:pt x="8" y="5"/>
                </a:lnTo>
                <a:lnTo>
                  <a:pt x="8" y="5"/>
                </a:lnTo>
                <a:cubicBezTo>
                  <a:pt x="16" y="20"/>
                  <a:pt x="35" y="27"/>
                  <a:pt x="49" y="36"/>
                </a:cubicBezTo>
                <a:cubicBezTo>
                  <a:pt x="70" y="48"/>
                  <a:pt x="89" y="59"/>
                  <a:pt x="114" y="64"/>
                </a:cubicBezTo>
                <a:lnTo>
                  <a:pt x="150" y="71"/>
                </a:lnTo>
                <a:lnTo>
                  <a:pt x="150" y="71"/>
                </a:lnTo>
                <a:lnTo>
                  <a:pt x="200" y="80"/>
                </a:lnTo>
                <a:lnTo>
                  <a:pt x="200" y="80"/>
                </a:lnTo>
                <a:lnTo>
                  <a:pt x="222" y="85"/>
                </a:lnTo>
                <a:cubicBezTo>
                  <a:pt x="249" y="78"/>
                  <a:pt x="266" y="42"/>
                  <a:pt x="281" y="19"/>
                </a:cubicBezTo>
                <a:cubicBezTo>
                  <a:pt x="283" y="16"/>
                  <a:pt x="298" y="0"/>
                  <a:pt x="299" y="3"/>
                </a:cubicBezTo>
                <a:lnTo>
                  <a:pt x="300" y="3"/>
                </a:lnTo>
                <a:cubicBezTo>
                  <a:pt x="300" y="8"/>
                  <a:pt x="312" y="19"/>
                  <a:pt x="315" y="24"/>
                </a:cubicBezTo>
                <a:cubicBezTo>
                  <a:pt x="320" y="30"/>
                  <a:pt x="325" y="40"/>
                  <a:pt x="329" y="46"/>
                </a:cubicBezTo>
                <a:cubicBezTo>
                  <a:pt x="338" y="63"/>
                  <a:pt x="352" y="93"/>
                  <a:pt x="353" y="112"/>
                </a:cubicBezTo>
                <a:lnTo>
                  <a:pt x="416" y="147"/>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1" name="Freeform 105"/>
          <p:cNvSpPr>
            <a:spLocks noEditPoints="1"/>
          </p:cNvSpPr>
          <p:nvPr/>
        </p:nvSpPr>
        <p:spPr bwMode="auto">
          <a:xfrm>
            <a:off x="17216438" y="24106867"/>
            <a:ext cx="169863" cy="140708"/>
          </a:xfrm>
          <a:custGeom>
            <a:avLst/>
            <a:gdLst>
              <a:gd name="T0" fmla="*/ 0 w 472"/>
              <a:gd name="T1" fmla="*/ 267 h 409"/>
              <a:gd name="T2" fmla="*/ 49 w 472"/>
              <a:gd name="T3" fmla="*/ 251 h 409"/>
              <a:gd name="T4" fmla="*/ 119 w 472"/>
              <a:gd name="T5" fmla="*/ 272 h 409"/>
              <a:gd name="T6" fmla="*/ 142 w 472"/>
              <a:gd name="T7" fmla="*/ 333 h 409"/>
              <a:gd name="T8" fmla="*/ 142 w 472"/>
              <a:gd name="T9" fmla="*/ 333 h 409"/>
              <a:gd name="T10" fmla="*/ 106 w 472"/>
              <a:gd name="T11" fmla="*/ 326 h 409"/>
              <a:gd name="T12" fmla="*/ 41 w 472"/>
              <a:gd name="T13" fmla="*/ 298 h 409"/>
              <a:gd name="T14" fmla="*/ 0 w 472"/>
              <a:gd name="T15" fmla="*/ 267 h 409"/>
              <a:gd name="T16" fmla="*/ 12 w 472"/>
              <a:gd name="T17" fmla="*/ 91 h 409"/>
              <a:gd name="T18" fmla="*/ 42 w 472"/>
              <a:gd name="T19" fmla="*/ 83 h 409"/>
              <a:gd name="T20" fmla="*/ 88 w 472"/>
              <a:gd name="T21" fmla="*/ 109 h 409"/>
              <a:gd name="T22" fmla="*/ 127 w 472"/>
              <a:gd name="T23" fmla="*/ 124 h 409"/>
              <a:gd name="T24" fmla="*/ 142 w 472"/>
              <a:gd name="T25" fmla="*/ 96 h 409"/>
              <a:gd name="T26" fmla="*/ 89 w 472"/>
              <a:gd name="T27" fmla="*/ 51 h 409"/>
              <a:gd name="T28" fmla="*/ 88 w 472"/>
              <a:gd name="T29" fmla="*/ 21 h 409"/>
              <a:gd name="T30" fmla="*/ 88 w 472"/>
              <a:gd name="T31" fmla="*/ 21 h 409"/>
              <a:gd name="T32" fmla="*/ 123 w 472"/>
              <a:gd name="T33" fmla="*/ 17 h 409"/>
              <a:gd name="T34" fmla="*/ 162 w 472"/>
              <a:gd name="T35" fmla="*/ 36 h 409"/>
              <a:gd name="T36" fmla="*/ 189 w 472"/>
              <a:gd name="T37" fmla="*/ 69 h 409"/>
              <a:gd name="T38" fmla="*/ 214 w 472"/>
              <a:gd name="T39" fmla="*/ 67 h 409"/>
              <a:gd name="T40" fmla="*/ 235 w 472"/>
              <a:gd name="T41" fmla="*/ 37 h 409"/>
              <a:gd name="T42" fmla="*/ 256 w 472"/>
              <a:gd name="T43" fmla="*/ 0 h 409"/>
              <a:gd name="T44" fmla="*/ 256 w 472"/>
              <a:gd name="T45" fmla="*/ 0 h 409"/>
              <a:gd name="T46" fmla="*/ 298 w 472"/>
              <a:gd name="T47" fmla="*/ 36 h 409"/>
              <a:gd name="T48" fmla="*/ 377 w 472"/>
              <a:gd name="T49" fmla="*/ 96 h 409"/>
              <a:gd name="T50" fmla="*/ 448 w 472"/>
              <a:gd name="T51" fmla="*/ 140 h 409"/>
              <a:gd name="T52" fmla="*/ 467 w 472"/>
              <a:gd name="T53" fmla="*/ 151 h 409"/>
              <a:gd name="T54" fmla="*/ 472 w 472"/>
              <a:gd name="T55" fmla="*/ 158 h 409"/>
              <a:gd name="T56" fmla="*/ 404 w 472"/>
              <a:gd name="T57" fmla="*/ 166 h 409"/>
              <a:gd name="T58" fmla="*/ 404 w 472"/>
              <a:gd name="T59" fmla="*/ 269 h 409"/>
              <a:gd name="T60" fmla="*/ 382 w 472"/>
              <a:gd name="T61" fmla="*/ 334 h 409"/>
              <a:gd name="T62" fmla="*/ 408 w 472"/>
              <a:gd name="T63" fmla="*/ 409 h 409"/>
              <a:gd name="T64" fmla="*/ 408 w 472"/>
              <a:gd name="T65" fmla="*/ 409 h 409"/>
              <a:gd name="T66" fmla="*/ 345 w 472"/>
              <a:gd name="T67" fmla="*/ 374 h 409"/>
              <a:gd name="T68" fmla="*/ 321 w 472"/>
              <a:gd name="T69" fmla="*/ 308 h 409"/>
              <a:gd name="T70" fmla="*/ 307 w 472"/>
              <a:gd name="T71" fmla="*/ 286 h 409"/>
              <a:gd name="T72" fmla="*/ 292 w 472"/>
              <a:gd name="T73" fmla="*/ 265 h 409"/>
              <a:gd name="T74" fmla="*/ 291 w 472"/>
              <a:gd name="T75" fmla="*/ 265 h 409"/>
              <a:gd name="T76" fmla="*/ 273 w 472"/>
              <a:gd name="T77" fmla="*/ 281 h 409"/>
              <a:gd name="T78" fmla="*/ 214 w 472"/>
              <a:gd name="T79" fmla="*/ 347 h 409"/>
              <a:gd name="T80" fmla="*/ 192 w 472"/>
              <a:gd name="T81" fmla="*/ 342 h 409"/>
              <a:gd name="T82" fmla="*/ 192 w 472"/>
              <a:gd name="T83" fmla="*/ 342 h 409"/>
              <a:gd name="T84" fmla="*/ 184 w 472"/>
              <a:gd name="T85" fmla="*/ 308 h 409"/>
              <a:gd name="T86" fmla="*/ 153 w 472"/>
              <a:gd name="T87" fmla="*/ 229 h 409"/>
              <a:gd name="T88" fmla="*/ 96 w 472"/>
              <a:gd name="T89" fmla="*/ 181 h 409"/>
              <a:gd name="T90" fmla="*/ 52 w 472"/>
              <a:gd name="T91" fmla="*/ 154 h 409"/>
              <a:gd name="T92" fmla="*/ 12 w 472"/>
              <a:gd name="T93" fmla="*/ 91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72" h="409">
                <a:moveTo>
                  <a:pt x="0" y="267"/>
                </a:moveTo>
                <a:cubicBezTo>
                  <a:pt x="18" y="264"/>
                  <a:pt x="32" y="254"/>
                  <a:pt x="49" y="251"/>
                </a:cubicBezTo>
                <a:cubicBezTo>
                  <a:pt x="78" y="248"/>
                  <a:pt x="97" y="254"/>
                  <a:pt x="119" y="272"/>
                </a:cubicBezTo>
                <a:cubicBezTo>
                  <a:pt x="138" y="287"/>
                  <a:pt x="139" y="310"/>
                  <a:pt x="142" y="333"/>
                </a:cubicBezTo>
                <a:lnTo>
                  <a:pt x="142" y="333"/>
                </a:lnTo>
                <a:lnTo>
                  <a:pt x="106" y="326"/>
                </a:lnTo>
                <a:cubicBezTo>
                  <a:pt x="81" y="321"/>
                  <a:pt x="62" y="310"/>
                  <a:pt x="41" y="298"/>
                </a:cubicBezTo>
                <a:cubicBezTo>
                  <a:pt x="27" y="289"/>
                  <a:pt x="8" y="282"/>
                  <a:pt x="0" y="267"/>
                </a:cubicBezTo>
                <a:close/>
                <a:moveTo>
                  <a:pt x="12" y="91"/>
                </a:moveTo>
                <a:cubicBezTo>
                  <a:pt x="22" y="89"/>
                  <a:pt x="32" y="84"/>
                  <a:pt x="42" y="83"/>
                </a:cubicBezTo>
                <a:cubicBezTo>
                  <a:pt x="58" y="80"/>
                  <a:pt x="76" y="101"/>
                  <a:pt x="88" y="109"/>
                </a:cubicBezTo>
                <a:cubicBezTo>
                  <a:pt x="100" y="117"/>
                  <a:pt x="113" y="123"/>
                  <a:pt x="127" y="124"/>
                </a:cubicBezTo>
                <a:cubicBezTo>
                  <a:pt x="152" y="124"/>
                  <a:pt x="159" y="114"/>
                  <a:pt x="142" y="96"/>
                </a:cubicBezTo>
                <a:cubicBezTo>
                  <a:pt x="125" y="77"/>
                  <a:pt x="102" y="76"/>
                  <a:pt x="89" y="51"/>
                </a:cubicBezTo>
                <a:lnTo>
                  <a:pt x="88" y="21"/>
                </a:lnTo>
                <a:lnTo>
                  <a:pt x="88" y="21"/>
                </a:lnTo>
                <a:lnTo>
                  <a:pt x="123" y="17"/>
                </a:lnTo>
                <a:cubicBezTo>
                  <a:pt x="138" y="18"/>
                  <a:pt x="154" y="22"/>
                  <a:pt x="162" y="36"/>
                </a:cubicBezTo>
                <a:cubicBezTo>
                  <a:pt x="169" y="48"/>
                  <a:pt x="176" y="64"/>
                  <a:pt x="189" y="69"/>
                </a:cubicBezTo>
                <a:cubicBezTo>
                  <a:pt x="196" y="72"/>
                  <a:pt x="207" y="69"/>
                  <a:pt x="214" y="67"/>
                </a:cubicBezTo>
                <a:cubicBezTo>
                  <a:pt x="226" y="62"/>
                  <a:pt x="231" y="48"/>
                  <a:pt x="235" y="37"/>
                </a:cubicBezTo>
                <a:lnTo>
                  <a:pt x="256" y="0"/>
                </a:lnTo>
                <a:lnTo>
                  <a:pt x="256" y="0"/>
                </a:lnTo>
                <a:lnTo>
                  <a:pt x="298" y="36"/>
                </a:lnTo>
                <a:cubicBezTo>
                  <a:pt x="322" y="39"/>
                  <a:pt x="356" y="83"/>
                  <a:pt x="377" y="96"/>
                </a:cubicBezTo>
                <a:lnTo>
                  <a:pt x="448" y="140"/>
                </a:lnTo>
                <a:cubicBezTo>
                  <a:pt x="456" y="141"/>
                  <a:pt x="460" y="149"/>
                  <a:pt x="467" y="151"/>
                </a:cubicBezTo>
                <a:cubicBezTo>
                  <a:pt x="467" y="154"/>
                  <a:pt x="471" y="155"/>
                  <a:pt x="472" y="158"/>
                </a:cubicBezTo>
                <a:cubicBezTo>
                  <a:pt x="463" y="166"/>
                  <a:pt x="418" y="161"/>
                  <a:pt x="404" y="166"/>
                </a:cubicBezTo>
                <a:cubicBezTo>
                  <a:pt x="404" y="200"/>
                  <a:pt x="392" y="235"/>
                  <a:pt x="404" y="269"/>
                </a:cubicBezTo>
                <a:cubicBezTo>
                  <a:pt x="416" y="303"/>
                  <a:pt x="373" y="319"/>
                  <a:pt x="382" y="334"/>
                </a:cubicBezTo>
                <a:cubicBezTo>
                  <a:pt x="400" y="364"/>
                  <a:pt x="403" y="386"/>
                  <a:pt x="408" y="409"/>
                </a:cubicBezTo>
                <a:lnTo>
                  <a:pt x="408" y="409"/>
                </a:lnTo>
                <a:lnTo>
                  <a:pt x="345" y="374"/>
                </a:lnTo>
                <a:cubicBezTo>
                  <a:pt x="344" y="355"/>
                  <a:pt x="330" y="325"/>
                  <a:pt x="321" y="308"/>
                </a:cubicBezTo>
                <a:cubicBezTo>
                  <a:pt x="317" y="302"/>
                  <a:pt x="312" y="292"/>
                  <a:pt x="307" y="286"/>
                </a:cubicBezTo>
                <a:cubicBezTo>
                  <a:pt x="304" y="281"/>
                  <a:pt x="292" y="270"/>
                  <a:pt x="292" y="265"/>
                </a:cubicBezTo>
                <a:lnTo>
                  <a:pt x="291" y="265"/>
                </a:lnTo>
                <a:cubicBezTo>
                  <a:pt x="290" y="262"/>
                  <a:pt x="275" y="278"/>
                  <a:pt x="273" y="281"/>
                </a:cubicBezTo>
                <a:cubicBezTo>
                  <a:pt x="258" y="304"/>
                  <a:pt x="241" y="340"/>
                  <a:pt x="214" y="347"/>
                </a:cubicBezTo>
                <a:lnTo>
                  <a:pt x="192" y="342"/>
                </a:lnTo>
                <a:lnTo>
                  <a:pt x="192" y="342"/>
                </a:lnTo>
                <a:lnTo>
                  <a:pt x="184" y="308"/>
                </a:lnTo>
                <a:cubicBezTo>
                  <a:pt x="176" y="282"/>
                  <a:pt x="176" y="246"/>
                  <a:pt x="153" y="229"/>
                </a:cubicBezTo>
                <a:cubicBezTo>
                  <a:pt x="128" y="210"/>
                  <a:pt x="100" y="220"/>
                  <a:pt x="96" y="181"/>
                </a:cubicBezTo>
                <a:cubicBezTo>
                  <a:pt x="94" y="159"/>
                  <a:pt x="68" y="162"/>
                  <a:pt x="52" y="154"/>
                </a:cubicBezTo>
                <a:cubicBezTo>
                  <a:pt x="36" y="147"/>
                  <a:pt x="18" y="107"/>
                  <a:pt x="12" y="9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2" name="Freeform 106"/>
          <p:cNvSpPr>
            <a:spLocks noEditPoints="1"/>
          </p:cNvSpPr>
          <p:nvPr/>
        </p:nvSpPr>
        <p:spPr bwMode="auto">
          <a:xfrm>
            <a:off x="17148175" y="23586399"/>
            <a:ext cx="1147763" cy="550727"/>
          </a:xfrm>
          <a:custGeom>
            <a:avLst/>
            <a:gdLst>
              <a:gd name="T0" fmla="*/ 1263 w 3180"/>
              <a:gd name="T1" fmla="*/ 930 h 1601"/>
              <a:gd name="T2" fmla="*/ 1219 w 3180"/>
              <a:gd name="T3" fmla="*/ 931 h 1601"/>
              <a:gd name="T4" fmla="*/ 1234 w 3180"/>
              <a:gd name="T5" fmla="*/ 950 h 1601"/>
              <a:gd name="T6" fmla="*/ 1287 w 3180"/>
              <a:gd name="T7" fmla="*/ 976 h 1601"/>
              <a:gd name="T8" fmla="*/ 1293 w 3180"/>
              <a:gd name="T9" fmla="*/ 1180 h 1601"/>
              <a:gd name="T10" fmla="*/ 1276 w 3180"/>
              <a:gd name="T11" fmla="*/ 1042 h 1601"/>
              <a:gd name="T12" fmla="*/ 1229 w 3180"/>
              <a:gd name="T13" fmla="*/ 1025 h 1601"/>
              <a:gd name="T14" fmla="*/ 1143 w 3180"/>
              <a:gd name="T15" fmla="*/ 1074 h 1601"/>
              <a:gd name="T16" fmla="*/ 1065 w 3180"/>
              <a:gd name="T17" fmla="*/ 1104 h 1601"/>
              <a:gd name="T18" fmla="*/ 1083 w 3180"/>
              <a:gd name="T19" fmla="*/ 1551 h 1601"/>
              <a:gd name="T20" fmla="*/ 880 w 3180"/>
              <a:gd name="T21" fmla="*/ 1457 h 1601"/>
              <a:gd name="T22" fmla="*/ 771 w 3180"/>
              <a:gd name="T23" fmla="*/ 1419 h 1601"/>
              <a:gd name="T24" fmla="*/ 607 w 3180"/>
              <a:gd name="T25" fmla="*/ 1296 h 1601"/>
              <a:gd name="T26" fmla="*/ 547 w 3180"/>
              <a:gd name="T27" fmla="*/ 1208 h 1601"/>
              <a:gd name="T28" fmla="*/ 673 w 3180"/>
              <a:gd name="T29" fmla="*/ 1126 h 1601"/>
              <a:gd name="T30" fmla="*/ 642 w 3180"/>
              <a:gd name="T31" fmla="*/ 993 h 1601"/>
              <a:gd name="T32" fmla="*/ 553 w 3180"/>
              <a:gd name="T33" fmla="*/ 958 h 1601"/>
              <a:gd name="T34" fmla="*/ 298 w 3180"/>
              <a:gd name="T35" fmla="*/ 972 h 1601"/>
              <a:gd name="T36" fmla="*/ 209 w 3180"/>
              <a:gd name="T37" fmla="*/ 878 h 1601"/>
              <a:gd name="T38" fmla="*/ 56 w 3180"/>
              <a:gd name="T39" fmla="*/ 738 h 1601"/>
              <a:gd name="T40" fmla="*/ 51 w 3180"/>
              <a:gd name="T41" fmla="*/ 587 h 1601"/>
              <a:gd name="T42" fmla="*/ 124 w 3180"/>
              <a:gd name="T43" fmla="*/ 562 h 1601"/>
              <a:gd name="T44" fmla="*/ 184 w 3180"/>
              <a:gd name="T45" fmla="*/ 491 h 1601"/>
              <a:gd name="T46" fmla="*/ 540 w 3180"/>
              <a:gd name="T47" fmla="*/ 546 h 1601"/>
              <a:gd name="T48" fmla="*/ 548 w 3180"/>
              <a:gd name="T49" fmla="*/ 506 h 1601"/>
              <a:gd name="T50" fmla="*/ 803 w 3180"/>
              <a:gd name="T51" fmla="*/ 498 h 1601"/>
              <a:gd name="T52" fmla="*/ 967 w 3180"/>
              <a:gd name="T53" fmla="*/ 500 h 1601"/>
              <a:gd name="T54" fmla="*/ 1009 w 3180"/>
              <a:gd name="T55" fmla="*/ 418 h 1601"/>
              <a:gd name="T56" fmla="*/ 920 w 3180"/>
              <a:gd name="T57" fmla="*/ 322 h 1601"/>
              <a:gd name="T58" fmla="*/ 918 w 3180"/>
              <a:gd name="T59" fmla="*/ 170 h 1601"/>
              <a:gd name="T60" fmla="*/ 1077 w 3180"/>
              <a:gd name="T61" fmla="*/ 139 h 1601"/>
              <a:gd name="T62" fmla="*/ 1379 w 3180"/>
              <a:gd name="T63" fmla="*/ 6 h 1601"/>
              <a:gd name="T64" fmla="*/ 1676 w 3180"/>
              <a:gd name="T65" fmla="*/ 142 h 1601"/>
              <a:gd name="T66" fmla="*/ 1773 w 3180"/>
              <a:gd name="T67" fmla="*/ 173 h 1601"/>
              <a:gd name="T68" fmla="*/ 1954 w 3180"/>
              <a:gd name="T69" fmla="*/ 59 h 1601"/>
              <a:gd name="T70" fmla="*/ 2420 w 3180"/>
              <a:gd name="T71" fmla="*/ 393 h 1601"/>
              <a:gd name="T72" fmla="*/ 2597 w 3180"/>
              <a:gd name="T73" fmla="*/ 418 h 1601"/>
              <a:gd name="T74" fmla="*/ 2903 w 3180"/>
              <a:gd name="T75" fmla="*/ 501 h 1601"/>
              <a:gd name="T76" fmla="*/ 3089 w 3180"/>
              <a:gd name="T77" fmla="*/ 575 h 1601"/>
              <a:gd name="T78" fmla="*/ 3111 w 3180"/>
              <a:gd name="T79" fmla="*/ 648 h 1601"/>
              <a:gd name="T80" fmla="*/ 2956 w 3180"/>
              <a:gd name="T81" fmla="*/ 870 h 1601"/>
              <a:gd name="T82" fmla="*/ 2887 w 3180"/>
              <a:gd name="T83" fmla="*/ 1098 h 1601"/>
              <a:gd name="T84" fmla="*/ 2930 w 3180"/>
              <a:gd name="T85" fmla="*/ 1212 h 1601"/>
              <a:gd name="T86" fmla="*/ 2984 w 3180"/>
              <a:gd name="T87" fmla="*/ 1345 h 1601"/>
              <a:gd name="T88" fmla="*/ 2677 w 3180"/>
              <a:gd name="T89" fmla="*/ 1333 h 1601"/>
              <a:gd name="T90" fmla="*/ 2434 w 3180"/>
              <a:gd name="T91" fmla="*/ 1391 h 1601"/>
              <a:gd name="T92" fmla="*/ 2230 w 3180"/>
              <a:gd name="T93" fmla="*/ 1392 h 1601"/>
              <a:gd name="T94" fmla="*/ 1994 w 3180"/>
              <a:gd name="T95" fmla="*/ 1540 h 1601"/>
              <a:gd name="T96" fmla="*/ 1859 w 3180"/>
              <a:gd name="T97" fmla="*/ 1365 h 1601"/>
              <a:gd name="T98" fmla="*/ 1528 w 3180"/>
              <a:gd name="T99" fmla="*/ 1236 h 1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180" h="1601">
                <a:moveTo>
                  <a:pt x="1285" y="935"/>
                </a:moveTo>
                <a:cubicBezTo>
                  <a:pt x="1275" y="940"/>
                  <a:pt x="1273" y="934"/>
                  <a:pt x="1265" y="933"/>
                </a:cubicBezTo>
                <a:cubicBezTo>
                  <a:pt x="1265" y="931"/>
                  <a:pt x="1264" y="930"/>
                  <a:pt x="1263" y="930"/>
                </a:cubicBezTo>
                <a:cubicBezTo>
                  <a:pt x="1262" y="928"/>
                  <a:pt x="1262" y="928"/>
                  <a:pt x="1260" y="928"/>
                </a:cubicBezTo>
                <a:cubicBezTo>
                  <a:pt x="1259" y="924"/>
                  <a:pt x="1247" y="928"/>
                  <a:pt x="1244" y="928"/>
                </a:cubicBezTo>
                <a:cubicBezTo>
                  <a:pt x="1236" y="929"/>
                  <a:pt x="1228" y="931"/>
                  <a:pt x="1219" y="931"/>
                </a:cubicBezTo>
                <a:cubicBezTo>
                  <a:pt x="1218" y="932"/>
                  <a:pt x="1216" y="932"/>
                  <a:pt x="1214" y="932"/>
                </a:cubicBezTo>
                <a:cubicBezTo>
                  <a:pt x="1213" y="938"/>
                  <a:pt x="1208" y="939"/>
                  <a:pt x="1216" y="945"/>
                </a:cubicBezTo>
                <a:cubicBezTo>
                  <a:pt x="1220" y="947"/>
                  <a:pt x="1232" y="946"/>
                  <a:pt x="1234" y="950"/>
                </a:cubicBezTo>
                <a:cubicBezTo>
                  <a:pt x="1239" y="950"/>
                  <a:pt x="1250" y="957"/>
                  <a:pt x="1252" y="961"/>
                </a:cubicBezTo>
                <a:cubicBezTo>
                  <a:pt x="1259" y="974"/>
                  <a:pt x="1250" y="985"/>
                  <a:pt x="1271" y="985"/>
                </a:cubicBezTo>
                <a:cubicBezTo>
                  <a:pt x="1279" y="985"/>
                  <a:pt x="1285" y="985"/>
                  <a:pt x="1287" y="976"/>
                </a:cubicBezTo>
                <a:cubicBezTo>
                  <a:pt x="1289" y="969"/>
                  <a:pt x="1287" y="956"/>
                  <a:pt x="1293" y="950"/>
                </a:cubicBezTo>
                <a:lnTo>
                  <a:pt x="1285" y="935"/>
                </a:lnTo>
                <a:close/>
                <a:moveTo>
                  <a:pt x="1293" y="1180"/>
                </a:moveTo>
                <a:cubicBezTo>
                  <a:pt x="1289" y="1164"/>
                  <a:pt x="1284" y="1148"/>
                  <a:pt x="1281" y="1139"/>
                </a:cubicBezTo>
                <a:cubicBezTo>
                  <a:pt x="1276" y="1118"/>
                  <a:pt x="1258" y="1092"/>
                  <a:pt x="1273" y="1070"/>
                </a:cubicBezTo>
                <a:lnTo>
                  <a:pt x="1276" y="1042"/>
                </a:lnTo>
                <a:cubicBezTo>
                  <a:pt x="1277" y="1036"/>
                  <a:pt x="1271" y="1008"/>
                  <a:pt x="1266" y="1007"/>
                </a:cubicBezTo>
                <a:cubicBezTo>
                  <a:pt x="1266" y="990"/>
                  <a:pt x="1257" y="1007"/>
                  <a:pt x="1251" y="1007"/>
                </a:cubicBezTo>
                <a:cubicBezTo>
                  <a:pt x="1251" y="1012"/>
                  <a:pt x="1232" y="1019"/>
                  <a:pt x="1229" y="1025"/>
                </a:cubicBezTo>
                <a:cubicBezTo>
                  <a:pt x="1223" y="1037"/>
                  <a:pt x="1228" y="1048"/>
                  <a:pt x="1206" y="1035"/>
                </a:cubicBezTo>
                <a:cubicBezTo>
                  <a:pt x="1179" y="1019"/>
                  <a:pt x="1190" y="1042"/>
                  <a:pt x="1174" y="1045"/>
                </a:cubicBezTo>
                <a:cubicBezTo>
                  <a:pt x="1174" y="1056"/>
                  <a:pt x="1149" y="1063"/>
                  <a:pt x="1143" y="1074"/>
                </a:cubicBezTo>
                <a:cubicBezTo>
                  <a:pt x="1142" y="1078"/>
                  <a:pt x="1140" y="1082"/>
                  <a:pt x="1139" y="1086"/>
                </a:cubicBezTo>
                <a:lnTo>
                  <a:pt x="1139" y="1086"/>
                </a:lnTo>
                <a:cubicBezTo>
                  <a:pt x="1111" y="1080"/>
                  <a:pt x="1085" y="1088"/>
                  <a:pt x="1065" y="1104"/>
                </a:cubicBezTo>
                <a:cubicBezTo>
                  <a:pt x="1049" y="1116"/>
                  <a:pt x="1034" y="1140"/>
                  <a:pt x="1015" y="1146"/>
                </a:cubicBezTo>
                <a:cubicBezTo>
                  <a:pt x="998" y="1151"/>
                  <a:pt x="982" y="1160"/>
                  <a:pt x="965" y="1162"/>
                </a:cubicBezTo>
                <a:lnTo>
                  <a:pt x="1083" y="1551"/>
                </a:lnTo>
                <a:lnTo>
                  <a:pt x="1083" y="1551"/>
                </a:lnTo>
                <a:cubicBezTo>
                  <a:pt x="1036" y="1551"/>
                  <a:pt x="1017" y="1536"/>
                  <a:pt x="981" y="1509"/>
                </a:cubicBezTo>
                <a:cubicBezTo>
                  <a:pt x="950" y="1485"/>
                  <a:pt x="925" y="1450"/>
                  <a:pt x="880" y="1457"/>
                </a:cubicBezTo>
                <a:lnTo>
                  <a:pt x="780" y="1480"/>
                </a:lnTo>
                <a:lnTo>
                  <a:pt x="780" y="1480"/>
                </a:lnTo>
                <a:cubicBezTo>
                  <a:pt x="774" y="1464"/>
                  <a:pt x="771" y="1445"/>
                  <a:pt x="771" y="1419"/>
                </a:cubicBezTo>
                <a:cubicBezTo>
                  <a:pt x="758" y="1419"/>
                  <a:pt x="690" y="1421"/>
                  <a:pt x="690" y="1400"/>
                </a:cubicBezTo>
                <a:cubicBezTo>
                  <a:pt x="690" y="1352"/>
                  <a:pt x="647" y="1392"/>
                  <a:pt x="630" y="1339"/>
                </a:cubicBezTo>
                <a:cubicBezTo>
                  <a:pt x="618" y="1324"/>
                  <a:pt x="621" y="1310"/>
                  <a:pt x="607" y="1296"/>
                </a:cubicBezTo>
                <a:cubicBezTo>
                  <a:pt x="597" y="1285"/>
                  <a:pt x="573" y="1295"/>
                  <a:pt x="567" y="1283"/>
                </a:cubicBezTo>
                <a:cubicBezTo>
                  <a:pt x="555" y="1260"/>
                  <a:pt x="502" y="1249"/>
                  <a:pt x="511" y="1229"/>
                </a:cubicBezTo>
                <a:cubicBezTo>
                  <a:pt x="522" y="1208"/>
                  <a:pt x="528" y="1200"/>
                  <a:pt x="547" y="1208"/>
                </a:cubicBezTo>
                <a:cubicBezTo>
                  <a:pt x="569" y="1218"/>
                  <a:pt x="614" y="1217"/>
                  <a:pt x="578" y="1186"/>
                </a:cubicBezTo>
                <a:cubicBezTo>
                  <a:pt x="539" y="1153"/>
                  <a:pt x="587" y="1127"/>
                  <a:pt x="623" y="1138"/>
                </a:cubicBezTo>
                <a:cubicBezTo>
                  <a:pt x="642" y="1144"/>
                  <a:pt x="665" y="1120"/>
                  <a:pt x="673" y="1126"/>
                </a:cubicBezTo>
                <a:cubicBezTo>
                  <a:pt x="708" y="1150"/>
                  <a:pt x="717" y="1125"/>
                  <a:pt x="697" y="1115"/>
                </a:cubicBezTo>
                <a:cubicBezTo>
                  <a:pt x="681" y="1107"/>
                  <a:pt x="643" y="1097"/>
                  <a:pt x="653" y="1071"/>
                </a:cubicBezTo>
                <a:cubicBezTo>
                  <a:pt x="668" y="1028"/>
                  <a:pt x="662" y="1027"/>
                  <a:pt x="642" y="993"/>
                </a:cubicBezTo>
                <a:cubicBezTo>
                  <a:pt x="635" y="982"/>
                  <a:pt x="639" y="957"/>
                  <a:pt x="630" y="954"/>
                </a:cubicBezTo>
                <a:cubicBezTo>
                  <a:pt x="617" y="950"/>
                  <a:pt x="598" y="945"/>
                  <a:pt x="586" y="944"/>
                </a:cubicBezTo>
                <a:cubicBezTo>
                  <a:pt x="579" y="943"/>
                  <a:pt x="575" y="960"/>
                  <a:pt x="553" y="958"/>
                </a:cubicBezTo>
                <a:cubicBezTo>
                  <a:pt x="542" y="957"/>
                  <a:pt x="525" y="945"/>
                  <a:pt x="518" y="940"/>
                </a:cubicBezTo>
                <a:cubicBezTo>
                  <a:pt x="488" y="916"/>
                  <a:pt x="410" y="978"/>
                  <a:pt x="380" y="986"/>
                </a:cubicBezTo>
                <a:cubicBezTo>
                  <a:pt x="351" y="994"/>
                  <a:pt x="323" y="972"/>
                  <a:pt x="298" y="972"/>
                </a:cubicBezTo>
                <a:lnTo>
                  <a:pt x="298" y="972"/>
                </a:lnTo>
                <a:lnTo>
                  <a:pt x="235" y="895"/>
                </a:lnTo>
                <a:cubicBezTo>
                  <a:pt x="232" y="893"/>
                  <a:pt x="210" y="881"/>
                  <a:pt x="209" y="878"/>
                </a:cubicBezTo>
                <a:cubicBezTo>
                  <a:pt x="191" y="878"/>
                  <a:pt x="141" y="866"/>
                  <a:pt x="121" y="861"/>
                </a:cubicBezTo>
                <a:lnTo>
                  <a:pt x="121" y="859"/>
                </a:lnTo>
                <a:cubicBezTo>
                  <a:pt x="114" y="857"/>
                  <a:pt x="0" y="752"/>
                  <a:pt x="56" y="738"/>
                </a:cubicBezTo>
                <a:cubicBezTo>
                  <a:pt x="67" y="693"/>
                  <a:pt x="45" y="699"/>
                  <a:pt x="37" y="665"/>
                </a:cubicBezTo>
                <a:cubicBezTo>
                  <a:pt x="33" y="648"/>
                  <a:pt x="45" y="606"/>
                  <a:pt x="49" y="589"/>
                </a:cubicBezTo>
                <a:cubicBezTo>
                  <a:pt x="51" y="589"/>
                  <a:pt x="51" y="589"/>
                  <a:pt x="51" y="587"/>
                </a:cubicBezTo>
                <a:cubicBezTo>
                  <a:pt x="83" y="587"/>
                  <a:pt x="108" y="634"/>
                  <a:pt x="139" y="632"/>
                </a:cubicBezTo>
                <a:cubicBezTo>
                  <a:pt x="185" y="629"/>
                  <a:pt x="121" y="573"/>
                  <a:pt x="121" y="564"/>
                </a:cubicBezTo>
                <a:cubicBezTo>
                  <a:pt x="123" y="564"/>
                  <a:pt x="123" y="563"/>
                  <a:pt x="124" y="562"/>
                </a:cubicBezTo>
                <a:cubicBezTo>
                  <a:pt x="137" y="562"/>
                  <a:pt x="144" y="551"/>
                  <a:pt x="153" y="549"/>
                </a:cubicBezTo>
                <a:cubicBezTo>
                  <a:pt x="154" y="543"/>
                  <a:pt x="178" y="499"/>
                  <a:pt x="181" y="499"/>
                </a:cubicBezTo>
                <a:cubicBezTo>
                  <a:pt x="181" y="495"/>
                  <a:pt x="184" y="495"/>
                  <a:pt x="184" y="491"/>
                </a:cubicBezTo>
                <a:cubicBezTo>
                  <a:pt x="207" y="485"/>
                  <a:pt x="222" y="452"/>
                  <a:pt x="254" y="452"/>
                </a:cubicBezTo>
                <a:cubicBezTo>
                  <a:pt x="318" y="452"/>
                  <a:pt x="367" y="420"/>
                  <a:pt x="425" y="459"/>
                </a:cubicBezTo>
                <a:cubicBezTo>
                  <a:pt x="459" y="482"/>
                  <a:pt x="528" y="497"/>
                  <a:pt x="540" y="546"/>
                </a:cubicBezTo>
                <a:cubicBezTo>
                  <a:pt x="544" y="547"/>
                  <a:pt x="544" y="547"/>
                  <a:pt x="548" y="546"/>
                </a:cubicBezTo>
                <a:lnTo>
                  <a:pt x="547" y="507"/>
                </a:lnTo>
                <a:lnTo>
                  <a:pt x="548" y="506"/>
                </a:lnTo>
                <a:cubicBezTo>
                  <a:pt x="596" y="518"/>
                  <a:pt x="630" y="562"/>
                  <a:pt x="672" y="539"/>
                </a:cubicBezTo>
                <a:cubicBezTo>
                  <a:pt x="690" y="529"/>
                  <a:pt x="717" y="487"/>
                  <a:pt x="740" y="508"/>
                </a:cubicBezTo>
                <a:cubicBezTo>
                  <a:pt x="760" y="526"/>
                  <a:pt x="783" y="515"/>
                  <a:pt x="803" y="498"/>
                </a:cubicBezTo>
                <a:cubicBezTo>
                  <a:pt x="821" y="490"/>
                  <a:pt x="825" y="478"/>
                  <a:pt x="845" y="487"/>
                </a:cubicBezTo>
                <a:cubicBezTo>
                  <a:pt x="864" y="495"/>
                  <a:pt x="885" y="518"/>
                  <a:pt x="911" y="518"/>
                </a:cubicBezTo>
                <a:cubicBezTo>
                  <a:pt x="930" y="518"/>
                  <a:pt x="948" y="505"/>
                  <a:pt x="967" y="500"/>
                </a:cubicBezTo>
                <a:cubicBezTo>
                  <a:pt x="994" y="492"/>
                  <a:pt x="1048" y="543"/>
                  <a:pt x="1068" y="517"/>
                </a:cubicBezTo>
                <a:cubicBezTo>
                  <a:pt x="1092" y="487"/>
                  <a:pt x="1064" y="475"/>
                  <a:pt x="1048" y="453"/>
                </a:cubicBezTo>
                <a:cubicBezTo>
                  <a:pt x="1038" y="439"/>
                  <a:pt x="1029" y="418"/>
                  <a:pt x="1009" y="418"/>
                </a:cubicBezTo>
                <a:cubicBezTo>
                  <a:pt x="976" y="418"/>
                  <a:pt x="958" y="414"/>
                  <a:pt x="936" y="390"/>
                </a:cubicBezTo>
                <a:cubicBezTo>
                  <a:pt x="921" y="374"/>
                  <a:pt x="925" y="364"/>
                  <a:pt x="942" y="356"/>
                </a:cubicBezTo>
                <a:cubicBezTo>
                  <a:pt x="962" y="346"/>
                  <a:pt x="924" y="330"/>
                  <a:pt x="920" y="322"/>
                </a:cubicBezTo>
                <a:lnTo>
                  <a:pt x="921" y="306"/>
                </a:lnTo>
                <a:cubicBezTo>
                  <a:pt x="935" y="301"/>
                  <a:pt x="954" y="282"/>
                  <a:pt x="977" y="277"/>
                </a:cubicBezTo>
                <a:cubicBezTo>
                  <a:pt x="977" y="261"/>
                  <a:pt x="903" y="230"/>
                  <a:pt x="918" y="170"/>
                </a:cubicBezTo>
                <a:cubicBezTo>
                  <a:pt x="920" y="170"/>
                  <a:pt x="921" y="170"/>
                  <a:pt x="921" y="168"/>
                </a:cubicBezTo>
                <a:cubicBezTo>
                  <a:pt x="939" y="168"/>
                  <a:pt x="971" y="184"/>
                  <a:pt x="988" y="172"/>
                </a:cubicBezTo>
                <a:cubicBezTo>
                  <a:pt x="1028" y="146"/>
                  <a:pt x="1028" y="139"/>
                  <a:pt x="1077" y="139"/>
                </a:cubicBezTo>
                <a:cubicBezTo>
                  <a:pt x="1106" y="139"/>
                  <a:pt x="1143" y="110"/>
                  <a:pt x="1172" y="103"/>
                </a:cubicBezTo>
                <a:cubicBezTo>
                  <a:pt x="1177" y="77"/>
                  <a:pt x="1270" y="101"/>
                  <a:pt x="1295" y="83"/>
                </a:cubicBezTo>
                <a:cubicBezTo>
                  <a:pt x="1329" y="58"/>
                  <a:pt x="1337" y="0"/>
                  <a:pt x="1379" y="6"/>
                </a:cubicBezTo>
                <a:cubicBezTo>
                  <a:pt x="1386" y="33"/>
                  <a:pt x="1459" y="20"/>
                  <a:pt x="1477" y="20"/>
                </a:cubicBezTo>
                <a:cubicBezTo>
                  <a:pt x="1508" y="20"/>
                  <a:pt x="1549" y="60"/>
                  <a:pt x="1571" y="83"/>
                </a:cubicBezTo>
                <a:cubicBezTo>
                  <a:pt x="1597" y="140"/>
                  <a:pt x="1676" y="62"/>
                  <a:pt x="1676" y="142"/>
                </a:cubicBezTo>
                <a:cubicBezTo>
                  <a:pt x="1676" y="151"/>
                  <a:pt x="1692" y="161"/>
                  <a:pt x="1698" y="154"/>
                </a:cubicBezTo>
                <a:cubicBezTo>
                  <a:pt x="1731" y="122"/>
                  <a:pt x="1723" y="122"/>
                  <a:pt x="1773" y="139"/>
                </a:cubicBezTo>
                <a:cubicBezTo>
                  <a:pt x="1773" y="150"/>
                  <a:pt x="1770" y="163"/>
                  <a:pt x="1773" y="173"/>
                </a:cubicBezTo>
                <a:cubicBezTo>
                  <a:pt x="1800" y="180"/>
                  <a:pt x="1845" y="159"/>
                  <a:pt x="1873" y="155"/>
                </a:cubicBezTo>
                <a:cubicBezTo>
                  <a:pt x="1875" y="144"/>
                  <a:pt x="1866" y="102"/>
                  <a:pt x="1880" y="98"/>
                </a:cubicBezTo>
                <a:cubicBezTo>
                  <a:pt x="1881" y="94"/>
                  <a:pt x="1947" y="59"/>
                  <a:pt x="1954" y="59"/>
                </a:cubicBezTo>
                <a:cubicBezTo>
                  <a:pt x="1971" y="128"/>
                  <a:pt x="2010" y="136"/>
                  <a:pt x="2076" y="157"/>
                </a:cubicBezTo>
                <a:cubicBezTo>
                  <a:pt x="2138" y="177"/>
                  <a:pt x="2203" y="241"/>
                  <a:pt x="2257" y="276"/>
                </a:cubicBezTo>
                <a:cubicBezTo>
                  <a:pt x="2305" y="291"/>
                  <a:pt x="2389" y="354"/>
                  <a:pt x="2420" y="393"/>
                </a:cubicBezTo>
                <a:cubicBezTo>
                  <a:pt x="2428" y="404"/>
                  <a:pt x="2443" y="433"/>
                  <a:pt x="2456" y="426"/>
                </a:cubicBezTo>
                <a:cubicBezTo>
                  <a:pt x="2468" y="420"/>
                  <a:pt x="2461" y="369"/>
                  <a:pt x="2472" y="366"/>
                </a:cubicBezTo>
                <a:cubicBezTo>
                  <a:pt x="2481" y="394"/>
                  <a:pt x="2568" y="418"/>
                  <a:pt x="2597" y="418"/>
                </a:cubicBezTo>
                <a:cubicBezTo>
                  <a:pt x="2633" y="418"/>
                  <a:pt x="2667" y="405"/>
                  <a:pt x="2700" y="401"/>
                </a:cubicBezTo>
                <a:cubicBezTo>
                  <a:pt x="2732" y="397"/>
                  <a:pt x="2780" y="455"/>
                  <a:pt x="2820" y="468"/>
                </a:cubicBezTo>
                <a:cubicBezTo>
                  <a:pt x="2854" y="479"/>
                  <a:pt x="2874" y="480"/>
                  <a:pt x="2903" y="501"/>
                </a:cubicBezTo>
                <a:cubicBezTo>
                  <a:pt x="2918" y="513"/>
                  <a:pt x="2940" y="553"/>
                  <a:pt x="2957" y="555"/>
                </a:cubicBezTo>
                <a:cubicBezTo>
                  <a:pt x="2984" y="553"/>
                  <a:pt x="3003" y="540"/>
                  <a:pt x="3031" y="546"/>
                </a:cubicBezTo>
                <a:cubicBezTo>
                  <a:pt x="3050" y="551"/>
                  <a:pt x="3077" y="557"/>
                  <a:pt x="3089" y="575"/>
                </a:cubicBezTo>
                <a:cubicBezTo>
                  <a:pt x="3096" y="588"/>
                  <a:pt x="3122" y="614"/>
                  <a:pt x="3140" y="614"/>
                </a:cubicBezTo>
                <a:lnTo>
                  <a:pt x="3140" y="614"/>
                </a:lnTo>
                <a:cubicBezTo>
                  <a:pt x="3135" y="628"/>
                  <a:pt x="3119" y="633"/>
                  <a:pt x="3111" y="648"/>
                </a:cubicBezTo>
                <a:cubicBezTo>
                  <a:pt x="3099" y="669"/>
                  <a:pt x="3070" y="702"/>
                  <a:pt x="3070" y="725"/>
                </a:cubicBezTo>
                <a:cubicBezTo>
                  <a:pt x="3070" y="757"/>
                  <a:pt x="3180" y="847"/>
                  <a:pt x="3076" y="847"/>
                </a:cubicBezTo>
                <a:cubicBezTo>
                  <a:pt x="3045" y="847"/>
                  <a:pt x="2978" y="848"/>
                  <a:pt x="2956" y="870"/>
                </a:cubicBezTo>
                <a:cubicBezTo>
                  <a:pt x="2927" y="899"/>
                  <a:pt x="3005" y="997"/>
                  <a:pt x="3014" y="1033"/>
                </a:cubicBezTo>
                <a:cubicBezTo>
                  <a:pt x="3031" y="1099"/>
                  <a:pt x="2981" y="1053"/>
                  <a:pt x="2965" y="1043"/>
                </a:cubicBezTo>
                <a:cubicBezTo>
                  <a:pt x="2948" y="1032"/>
                  <a:pt x="2903" y="1082"/>
                  <a:pt x="2887" y="1098"/>
                </a:cubicBezTo>
                <a:cubicBezTo>
                  <a:pt x="2880" y="1103"/>
                  <a:pt x="2856" y="1114"/>
                  <a:pt x="2856" y="1123"/>
                </a:cubicBezTo>
                <a:cubicBezTo>
                  <a:pt x="2856" y="1141"/>
                  <a:pt x="2900" y="1143"/>
                  <a:pt x="2913" y="1162"/>
                </a:cubicBezTo>
                <a:cubicBezTo>
                  <a:pt x="2922" y="1176"/>
                  <a:pt x="2925" y="1196"/>
                  <a:pt x="2930" y="1212"/>
                </a:cubicBezTo>
                <a:cubicBezTo>
                  <a:pt x="2940" y="1243"/>
                  <a:pt x="2978" y="1240"/>
                  <a:pt x="2994" y="1265"/>
                </a:cubicBezTo>
                <a:cubicBezTo>
                  <a:pt x="3006" y="1284"/>
                  <a:pt x="2991" y="1326"/>
                  <a:pt x="2984" y="1345"/>
                </a:cubicBezTo>
                <a:lnTo>
                  <a:pt x="2984" y="1345"/>
                </a:lnTo>
                <a:lnTo>
                  <a:pt x="2910" y="1353"/>
                </a:lnTo>
                <a:cubicBezTo>
                  <a:pt x="2898" y="1359"/>
                  <a:pt x="2832" y="1335"/>
                  <a:pt x="2829" y="1323"/>
                </a:cubicBezTo>
                <a:cubicBezTo>
                  <a:pt x="2778" y="1315"/>
                  <a:pt x="2724" y="1350"/>
                  <a:pt x="2677" y="1333"/>
                </a:cubicBezTo>
                <a:cubicBezTo>
                  <a:pt x="2621" y="1312"/>
                  <a:pt x="2574" y="1358"/>
                  <a:pt x="2521" y="1340"/>
                </a:cubicBezTo>
                <a:cubicBezTo>
                  <a:pt x="2495" y="1332"/>
                  <a:pt x="2489" y="1296"/>
                  <a:pt x="2459" y="1315"/>
                </a:cubicBezTo>
                <a:cubicBezTo>
                  <a:pt x="2411" y="1345"/>
                  <a:pt x="2473" y="1367"/>
                  <a:pt x="2434" y="1391"/>
                </a:cubicBezTo>
                <a:cubicBezTo>
                  <a:pt x="2402" y="1367"/>
                  <a:pt x="2254" y="1315"/>
                  <a:pt x="2238" y="1380"/>
                </a:cubicBezTo>
                <a:cubicBezTo>
                  <a:pt x="2233" y="1381"/>
                  <a:pt x="2234" y="1384"/>
                  <a:pt x="2230" y="1392"/>
                </a:cubicBezTo>
                <a:lnTo>
                  <a:pt x="2230" y="1392"/>
                </a:lnTo>
                <a:lnTo>
                  <a:pt x="2210" y="1478"/>
                </a:lnTo>
                <a:lnTo>
                  <a:pt x="2145" y="1601"/>
                </a:lnTo>
                <a:lnTo>
                  <a:pt x="1994" y="1540"/>
                </a:lnTo>
                <a:cubicBezTo>
                  <a:pt x="1978" y="1537"/>
                  <a:pt x="1980" y="1479"/>
                  <a:pt x="1951" y="1466"/>
                </a:cubicBezTo>
                <a:cubicBezTo>
                  <a:pt x="1922" y="1453"/>
                  <a:pt x="1889" y="1447"/>
                  <a:pt x="1880" y="1412"/>
                </a:cubicBezTo>
                <a:cubicBezTo>
                  <a:pt x="1876" y="1396"/>
                  <a:pt x="1877" y="1370"/>
                  <a:pt x="1859" y="1365"/>
                </a:cubicBezTo>
                <a:cubicBezTo>
                  <a:pt x="1811" y="1351"/>
                  <a:pt x="1817" y="1357"/>
                  <a:pt x="1794" y="1315"/>
                </a:cubicBezTo>
                <a:cubicBezTo>
                  <a:pt x="1779" y="1287"/>
                  <a:pt x="1729" y="1272"/>
                  <a:pt x="1698" y="1278"/>
                </a:cubicBezTo>
                <a:cubicBezTo>
                  <a:pt x="1626" y="1292"/>
                  <a:pt x="1591" y="1248"/>
                  <a:pt x="1528" y="1236"/>
                </a:cubicBezTo>
                <a:cubicBezTo>
                  <a:pt x="1488" y="1228"/>
                  <a:pt x="1455" y="1255"/>
                  <a:pt x="1420" y="1250"/>
                </a:cubicBezTo>
                <a:lnTo>
                  <a:pt x="1293" y="1180"/>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3" name="Freeform 107"/>
          <p:cNvSpPr>
            <a:spLocks/>
          </p:cNvSpPr>
          <p:nvPr/>
        </p:nvSpPr>
        <p:spPr bwMode="auto">
          <a:xfrm>
            <a:off x="18275300" y="23665075"/>
            <a:ext cx="936625" cy="397916"/>
          </a:xfrm>
          <a:custGeom>
            <a:avLst/>
            <a:gdLst>
              <a:gd name="T0" fmla="*/ 14 w 2595"/>
              <a:gd name="T1" fmla="*/ 383 h 1155"/>
              <a:gd name="T2" fmla="*/ 71 w 2595"/>
              <a:gd name="T3" fmla="*/ 426 h 1155"/>
              <a:gd name="T4" fmla="*/ 143 w 2595"/>
              <a:gd name="T5" fmla="*/ 461 h 1155"/>
              <a:gd name="T6" fmla="*/ 285 w 2595"/>
              <a:gd name="T7" fmla="*/ 497 h 1155"/>
              <a:gd name="T8" fmla="*/ 330 w 2595"/>
              <a:gd name="T9" fmla="*/ 518 h 1155"/>
              <a:gd name="T10" fmla="*/ 347 w 2595"/>
              <a:gd name="T11" fmla="*/ 552 h 1155"/>
              <a:gd name="T12" fmla="*/ 461 w 2595"/>
              <a:gd name="T13" fmla="*/ 643 h 1155"/>
              <a:gd name="T14" fmla="*/ 515 w 2595"/>
              <a:gd name="T15" fmla="*/ 682 h 1155"/>
              <a:gd name="T16" fmla="*/ 530 w 2595"/>
              <a:gd name="T17" fmla="*/ 767 h 1155"/>
              <a:gd name="T18" fmla="*/ 700 w 2595"/>
              <a:gd name="T19" fmla="*/ 815 h 1155"/>
              <a:gd name="T20" fmla="*/ 983 w 2595"/>
              <a:gd name="T21" fmla="*/ 898 h 1155"/>
              <a:gd name="T22" fmla="*/ 1228 w 2595"/>
              <a:gd name="T23" fmla="*/ 1048 h 1155"/>
              <a:gd name="T24" fmla="*/ 1417 w 2595"/>
              <a:gd name="T25" fmla="*/ 1023 h 1155"/>
              <a:gd name="T26" fmla="*/ 1555 w 2595"/>
              <a:gd name="T27" fmla="*/ 999 h 1155"/>
              <a:gd name="T28" fmla="*/ 1802 w 2595"/>
              <a:gd name="T29" fmla="*/ 1096 h 1155"/>
              <a:gd name="T30" fmla="*/ 1910 w 2595"/>
              <a:gd name="T31" fmla="*/ 1140 h 1155"/>
              <a:gd name="T32" fmla="*/ 1994 w 2595"/>
              <a:gd name="T33" fmla="*/ 1066 h 1155"/>
              <a:gd name="T34" fmla="*/ 2072 w 2595"/>
              <a:gd name="T35" fmla="*/ 1025 h 1155"/>
              <a:gd name="T36" fmla="*/ 2207 w 2595"/>
              <a:gd name="T37" fmla="*/ 967 h 1155"/>
              <a:gd name="T38" fmla="*/ 2204 w 2595"/>
              <a:gd name="T39" fmla="*/ 757 h 1155"/>
              <a:gd name="T40" fmla="*/ 2227 w 2595"/>
              <a:gd name="T41" fmla="*/ 698 h 1155"/>
              <a:gd name="T42" fmla="*/ 2336 w 2595"/>
              <a:gd name="T43" fmla="*/ 678 h 1155"/>
              <a:gd name="T44" fmla="*/ 2424 w 2595"/>
              <a:gd name="T45" fmla="*/ 605 h 1155"/>
              <a:gd name="T46" fmla="*/ 2430 w 2595"/>
              <a:gd name="T47" fmla="*/ 538 h 1155"/>
              <a:gd name="T48" fmla="*/ 2526 w 2595"/>
              <a:gd name="T49" fmla="*/ 472 h 1155"/>
              <a:gd name="T50" fmla="*/ 2446 w 2595"/>
              <a:gd name="T51" fmla="*/ 396 h 1155"/>
              <a:gd name="T52" fmla="*/ 2368 w 2595"/>
              <a:gd name="T53" fmla="*/ 371 h 1155"/>
              <a:gd name="T54" fmla="*/ 2304 w 2595"/>
              <a:gd name="T55" fmla="*/ 368 h 1155"/>
              <a:gd name="T56" fmla="*/ 2197 w 2595"/>
              <a:gd name="T57" fmla="*/ 347 h 1155"/>
              <a:gd name="T58" fmla="*/ 2147 w 2595"/>
              <a:gd name="T59" fmla="*/ 236 h 1155"/>
              <a:gd name="T60" fmla="*/ 2005 w 2595"/>
              <a:gd name="T61" fmla="*/ 135 h 1155"/>
              <a:gd name="T62" fmla="*/ 1841 w 2595"/>
              <a:gd name="T63" fmla="*/ 171 h 1155"/>
              <a:gd name="T64" fmla="*/ 1815 w 2595"/>
              <a:gd name="T65" fmla="*/ 197 h 1155"/>
              <a:gd name="T66" fmla="*/ 1815 w 2595"/>
              <a:gd name="T67" fmla="*/ 197 h 1155"/>
              <a:gd name="T68" fmla="*/ 1521 w 2595"/>
              <a:gd name="T69" fmla="*/ 224 h 1155"/>
              <a:gd name="T70" fmla="*/ 1424 w 2595"/>
              <a:gd name="T71" fmla="*/ 181 h 1155"/>
              <a:gd name="T72" fmla="*/ 1234 w 2595"/>
              <a:gd name="T73" fmla="*/ 137 h 1155"/>
              <a:gd name="T74" fmla="*/ 1174 w 2595"/>
              <a:gd name="T75" fmla="*/ 131 h 1155"/>
              <a:gd name="T76" fmla="*/ 1123 w 2595"/>
              <a:gd name="T77" fmla="*/ 149 h 1155"/>
              <a:gd name="T78" fmla="*/ 1015 w 2595"/>
              <a:gd name="T79" fmla="*/ 145 h 1155"/>
              <a:gd name="T80" fmla="*/ 868 w 2595"/>
              <a:gd name="T81" fmla="*/ 33 h 1155"/>
              <a:gd name="T82" fmla="*/ 867 w 2595"/>
              <a:gd name="T83" fmla="*/ 32 h 1155"/>
              <a:gd name="T84" fmla="*/ 865 w 2595"/>
              <a:gd name="T85" fmla="*/ 32 h 1155"/>
              <a:gd name="T86" fmla="*/ 774 w 2595"/>
              <a:gd name="T87" fmla="*/ 29 h 1155"/>
              <a:gd name="T88" fmla="*/ 665 w 2595"/>
              <a:gd name="T89" fmla="*/ 17 h 1155"/>
              <a:gd name="T90" fmla="*/ 592 w 2595"/>
              <a:gd name="T91" fmla="*/ 3 h 1155"/>
              <a:gd name="T92" fmla="*/ 585 w 2595"/>
              <a:gd name="T93" fmla="*/ 62 h 1155"/>
              <a:gd name="T94" fmla="*/ 607 w 2595"/>
              <a:gd name="T95" fmla="*/ 124 h 1155"/>
              <a:gd name="T96" fmla="*/ 609 w 2595"/>
              <a:gd name="T97" fmla="*/ 126 h 1155"/>
              <a:gd name="T98" fmla="*/ 646 w 2595"/>
              <a:gd name="T99" fmla="*/ 135 h 1155"/>
              <a:gd name="T100" fmla="*/ 651 w 2595"/>
              <a:gd name="T101" fmla="*/ 139 h 1155"/>
              <a:gd name="T102" fmla="*/ 663 w 2595"/>
              <a:gd name="T103" fmla="*/ 182 h 1155"/>
              <a:gd name="T104" fmla="*/ 697 w 2595"/>
              <a:gd name="T105" fmla="*/ 230 h 1155"/>
              <a:gd name="T106" fmla="*/ 629 w 2595"/>
              <a:gd name="T107" fmla="*/ 252 h 1155"/>
              <a:gd name="T108" fmla="*/ 505 w 2595"/>
              <a:gd name="T109" fmla="*/ 242 h 1155"/>
              <a:gd name="T110" fmla="*/ 436 w 2595"/>
              <a:gd name="T111" fmla="*/ 214 h 1155"/>
              <a:gd name="T112" fmla="*/ 353 w 2595"/>
              <a:gd name="T113" fmla="*/ 173 h 1155"/>
              <a:gd name="T114" fmla="*/ 223 w 2595"/>
              <a:gd name="T115" fmla="*/ 176 h 1155"/>
              <a:gd name="T116" fmla="*/ 179 w 2595"/>
              <a:gd name="T117" fmla="*/ 214 h 1155"/>
              <a:gd name="T118" fmla="*/ 96 w 2595"/>
              <a:gd name="T119" fmla="*/ 241 h 1155"/>
              <a:gd name="T120" fmla="*/ 51 w 2595"/>
              <a:gd name="T121" fmla="*/ 325 h 1155"/>
              <a:gd name="T122" fmla="*/ 14 w 2595"/>
              <a:gd name="T123" fmla="*/ 383 h 1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595" h="1155">
                <a:moveTo>
                  <a:pt x="14" y="383"/>
                </a:moveTo>
                <a:lnTo>
                  <a:pt x="71" y="426"/>
                </a:lnTo>
                <a:cubicBezTo>
                  <a:pt x="96" y="449"/>
                  <a:pt x="122" y="437"/>
                  <a:pt x="143" y="461"/>
                </a:cubicBezTo>
                <a:cubicBezTo>
                  <a:pt x="196" y="520"/>
                  <a:pt x="231" y="468"/>
                  <a:pt x="285" y="497"/>
                </a:cubicBezTo>
                <a:cubicBezTo>
                  <a:pt x="297" y="504"/>
                  <a:pt x="323" y="508"/>
                  <a:pt x="330" y="518"/>
                </a:cubicBezTo>
                <a:cubicBezTo>
                  <a:pt x="338" y="529"/>
                  <a:pt x="334" y="546"/>
                  <a:pt x="347" y="552"/>
                </a:cubicBezTo>
                <a:cubicBezTo>
                  <a:pt x="397" y="577"/>
                  <a:pt x="441" y="582"/>
                  <a:pt x="461" y="643"/>
                </a:cubicBezTo>
                <a:cubicBezTo>
                  <a:pt x="471" y="675"/>
                  <a:pt x="505" y="658"/>
                  <a:pt x="515" y="682"/>
                </a:cubicBezTo>
                <a:cubicBezTo>
                  <a:pt x="524" y="705"/>
                  <a:pt x="524" y="740"/>
                  <a:pt x="530" y="767"/>
                </a:cubicBezTo>
                <a:cubicBezTo>
                  <a:pt x="561" y="830"/>
                  <a:pt x="638" y="815"/>
                  <a:pt x="700" y="815"/>
                </a:cubicBezTo>
                <a:cubicBezTo>
                  <a:pt x="785" y="815"/>
                  <a:pt x="911" y="849"/>
                  <a:pt x="983" y="898"/>
                </a:cubicBezTo>
                <a:cubicBezTo>
                  <a:pt x="1064" y="954"/>
                  <a:pt x="1116" y="1076"/>
                  <a:pt x="1228" y="1048"/>
                </a:cubicBezTo>
                <a:cubicBezTo>
                  <a:pt x="1276" y="1038"/>
                  <a:pt x="1370" y="1016"/>
                  <a:pt x="1417" y="1023"/>
                </a:cubicBezTo>
                <a:cubicBezTo>
                  <a:pt x="1468" y="1031"/>
                  <a:pt x="1517" y="990"/>
                  <a:pt x="1555" y="999"/>
                </a:cubicBezTo>
                <a:cubicBezTo>
                  <a:pt x="1565" y="1042"/>
                  <a:pt x="1753" y="1076"/>
                  <a:pt x="1802" y="1096"/>
                </a:cubicBezTo>
                <a:lnTo>
                  <a:pt x="1910" y="1140"/>
                </a:lnTo>
                <a:cubicBezTo>
                  <a:pt x="1946" y="1155"/>
                  <a:pt x="1967" y="1082"/>
                  <a:pt x="1994" y="1066"/>
                </a:cubicBezTo>
                <a:cubicBezTo>
                  <a:pt x="2021" y="1055"/>
                  <a:pt x="2043" y="1032"/>
                  <a:pt x="2072" y="1025"/>
                </a:cubicBezTo>
                <a:cubicBezTo>
                  <a:pt x="2141" y="1011"/>
                  <a:pt x="2155" y="1023"/>
                  <a:pt x="2207" y="967"/>
                </a:cubicBezTo>
                <a:cubicBezTo>
                  <a:pt x="2281" y="885"/>
                  <a:pt x="2258" y="836"/>
                  <a:pt x="2204" y="757"/>
                </a:cubicBezTo>
                <a:cubicBezTo>
                  <a:pt x="2189" y="735"/>
                  <a:pt x="2197" y="698"/>
                  <a:pt x="2227" y="698"/>
                </a:cubicBezTo>
                <a:cubicBezTo>
                  <a:pt x="2286" y="698"/>
                  <a:pt x="2293" y="761"/>
                  <a:pt x="2336" y="678"/>
                </a:cubicBezTo>
                <a:cubicBezTo>
                  <a:pt x="2356" y="641"/>
                  <a:pt x="2403" y="638"/>
                  <a:pt x="2424" y="605"/>
                </a:cubicBezTo>
                <a:cubicBezTo>
                  <a:pt x="2438" y="584"/>
                  <a:pt x="2409" y="561"/>
                  <a:pt x="2430" y="538"/>
                </a:cubicBezTo>
                <a:cubicBezTo>
                  <a:pt x="2450" y="517"/>
                  <a:pt x="2498" y="489"/>
                  <a:pt x="2526" y="472"/>
                </a:cubicBezTo>
                <a:cubicBezTo>
                  <a:pt x="2595" y="431"/>
                  <a:pt x="2460" y="412"/>
                  <a:pt x="2446" y="396"/>
                </a:cubicBezTo>
                <a:cubicBezTo>
                  <a:pt x="2402" y="379"/>
                  <a:pt x="2411" y="357"/>
                  <a:pt x="2368" y="371"/>
                </a:cubicBezTo>
                <a:cubicBezTo>
                  <a:pt x="2341" y="380"/>
                  <a:pt x="2328" y="368"/>
                  <a:pt x="2304" y="368"/>
                </a:cubicBezTo>
                <a:cubicBezTo>
                  <a:pt x="2246" y="368"/>
                  <a:pt x="2237" y="411"/>
                  <a:pt x="2197" y="347"/>
                </a:cubicBezTo>
                <a:cubicBezTo>
                  <a:pt x="2177" y="314"/>
                  <a:pt x="2171" y="269"/>
                  <a:pt x="2147" y="236"/>
                </a:cubicBezTo>
                <a:cubicBezTo>
                  <a:pt x="2103" y="176"/>
                  <a:pt x="2081" y="135"/>
                  <a:pt x="2005" y="135"/>
                </a:cubicBezTo>
                <a:cubicBezTo>
                  <a:pt x="1966" y="135"/>
                  <a:pt x="1846" y="107"/>
                  <a:pt x="1841" y="171"/>
                </a:cubicBezTo>
                <a:lnTo>
                  <a:pt x="1815" y="197"/>
                </a:lnTo>
                <a:lnTo>
                  <a:pt x="1815" y="197"/>
                </a:lnTo>
                <a:cubicBezTo>
                  <a:pt x="1720" y="244"/>
                  <a:pt x="1625" y="270"/>
                  <a:pt x="1521" y="224"/>
                </a:cubicBezTo>
                <a:cubicBezTo>
                  <a:pt x="1487" y="209"/>
                  <a:pt x="1463" y="189"/>
                  <a:pt x="1424" y="181"/>
                </a:cubicBezTo>
                <a:cubicBezTo>
                  <a:pt x="1367" y="169"/>
                  <a:pt x="1291" y="137"/>
                  <a:pt x="1234" y="137"/>
                </a:cubicBezTo>
                <a:cubicBezTo>
                  <a:pt x="1213" y="137"/>
                  <a:pt x="1195" y="129"/>
                  <a:pt x="1174" y="131"/>
                </a:cubicBezTo>
                <a:cubicBezTo>
                  <a:pt x="1156" y="132"/>
                  <a:pt x="1141" y="145"/>
                  <a:pt x="1123" y="149"/>
                </a:cubicBezTo>
                <a:cubicBezTo>
                  <a:pt x="1084" y="157"/>
                  <a:pt x="1055" y="154"/>
                  <a:pt x="1015" y="145"/>
                </a:cubicBezTo>
                <a:cubicBezTo>
                  <a:pt x="983" y="137"/>
                  <a:pt x="875" y="64"/>
                  <a:pt x="868" y="33"/>
                </a:cubicBezTo>
                <a:lnTo>
                  <a:pt x="867" y="32"/>
                </a:lnTo>
                <a:lnTo>
                  <a:pt x="865" y="32"/>
                </a:lnTo>
                <a:cubicBezTo>
                  <a:pt x="864" y="29"/>
                  <a:pt x="787" y="32"/>
                  <a:pt x="774" y="29"/>
                </a:cubicBezTo>
                <a:cubicBezTo>
                  <a:pt x="742" y="22"/>
                  <a:pt x="697" y="17"/>
                  <a:pt x="665" y="17"/>
                </a:cubicBezTo>
                <a:cubicBezTo>
                  <a:pt x="642" y="11"/>
                  <a:pt x="611" y="0"/>
                  <a:pt x="592" y="3"/>
                </a:cubicBezTo>
                <a:cubicBezTo>
                  <a:pt x="592" y="11"/>
                  <a:pt x="591" y="61"/>
                  <a:pt x="585" y="62"/>
                </a:cubicBezTo>
                <a:cubicBezTo>
                  <a:pt x="576" y="98"/>
                  <a:pt x="598" y="89"/>
                  <a:pt x="607" y="124"/>
                </a:cubicBezTo>
                <a:cubicBezTo>
                  <a:pt x="609" y="124"/>
                  <a:pt x="608" y="124"/>
                  <a:pt x="609" y="126"/>
                </a:cubicBezTo>
                <a:cubicBezTo>
                  <a:pt x="622" y="129"/>
                  <a:pt x="630" y="135"/>
                  <a:pt x="646" y="135"/>
                </a:cubicBezTo>
                <a:cubicBezTo>
                  <a:pt x="646" y="136"/>
                  <a:pt x="649" y="139"/>
                  <a:pt x="651" y="139"/>
                </a:cubicBezTo>
                <a:lnTo>
                  <a:pt x="663" y="182"/>
                </a:lnTo>
                <a:cubicBezTo>
                  <a:pt x="672" y="184"/>
                  <a:pt x="700" y="221"/>
                  <a:pt x="697" y="230"/>
                </a:cubicBezTo>
                <a:cubicBezTo>
                  <a:pt x="691" y="247"/>
                  <a:pt x="646" y="251"/>
                  <a:pt x="629" y="252"/>
                </a:cubicBezTo>
                <a:cubicBezTo>
                  <a:pt x="583" y="255"/>
                  <a:pt x="548" y="222"/>
                  <a:pt x="505" y="242"/>
                </a:cubicBezTo>
                <a:cubicBezTo>
                  <a:pt x="488" y="251"/>
                  <a:pt x="441" y="229"/>
                  <a:pt x="436" y="214"/>
                </a:cubicBezTo>
                <a:cubicBezTo>
                  <a:pt x="405" y="214"/>
                  <a:pt x="390" y="156"/>
                  <a:pt x="353" y="173"/>
                </a:cubicBezTo>
                <a:cubicBezTo>
                  <a:pt x="312" y="190"/>
                  <a:pt x="265" y="176"/>
                  <a:pt x="223" y="176"/>
                </a:cubicBezTo>
                <a:cubicBezTo>
                  <a:pt x="198" y="176"/>
                  <a:pt x="199" y="200"/>
                  <a:pt x="179" y="214"/>
                </a:cubicBezTo>
                <a:cubicBezTo>
                  <a:pt x="152" y="231"/>
                  <a:pt x="118" y="227"/>
                  <a:pt x="96" y="241"/>
                </a:cubicBezTo>
                <a:cubicBezTo>
                  <a:pt x="62" y="261"/>
                  <a:pt x="149" y="303"/>
                  <a:pt x="51" y="325"/>
                </a:cubicBezTo>
                <a:cubicBezTo>
                  <a:pt x="0" y="336"/>
                  <a:pt x="28" y="336"/>
                  <a:pt x="14" y="383"/>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4" name="Freeform 108"/>
          <p:cNvSpPr>
            <a:spLocks/>
          </p:cNvSpPr>
          <p:nvPr/>
        </p:nvSpPr>
        <p:spPr bwMode="auto">
          <a:xfrm>
            <a:off x="19196050" y="24964729"/>
            <a:ext cx="301625" cy="655124"/>
          </a:xfrm>
          <a:custGeom>
            <a:avLst/>
            <a:gdLst>
              <a:gd name="T0" fmla="*/ 642 w 838"/>
              <a:gd name="T1" fmla="*/ 1009 h 1906"/>
              <a:gd name="T2" fmla="*/ 628 w 838"/>
              <a:gd name="T3" fmla="*/ 938 h 1906"/>
              <a:gd name="T4" fmla="*/ 686 w 838"/>
              <a:gd name="T5" fmla="*/ 783 h 1906"/>
              <a:gd name="T6" fmla="*/ 810 w 838"/>
              <a:gd name="T7" fmla="*/ 749 h 1906"/>
              <a:gd name="T8" fmla="*/ 837 w 838"/>
              <a:gd name="T9" fmla="*/ 717 h 1906"/>
              <a:gd name="T10" fmla="*/ 830 w 838"/>
              <a:gd name="T11" fmla="*/ 667 h 1906"/>
              <a:gd name="T12" fmla="*/ 828 w 838"/>
              <a:gd name="T13" fmla="*/ 593 h 1906"/>
              <a:gd name="T14" fmla="*/ 775 w 838"/>
              <a:gd name="T15" fmla="*/ 512 h 1906"/>
              <a:gd name="T16" fmla="*/ 552 w 838"/>
              <a:gd name="T17" fmla="*/ 219 h 1906"/>
              <a:gd name="T18" fmla="*/ 388 w 838"/>
              <a:gd name="T19" fmla="*/ 293 h 1906"/>
              <a:gd name="T20" fmla="*/ 322 w 838"/>
              <a:gd name="T21" fmla="*/ 189 h 1906"/>
              <a:gd name="T22" fmla="*/ 235 w 838"/>
              <a:gd name="T23" fmla="*/ 58 h 1906"/>
              <a:gd name="T24" fmla="*/ 189 w 838"/>
              <a:gd name="T25" fmla="*/ 0 h 1906"/>
              <a:gd name="T26" fmla="*/ 148 w 838"/>
              <a:gd name="T27" fmla="*/ 25 h 1906"/>
              <a:gd name="T28" fmla="*/ 16 w 838"/>
              <a:gd name="T29" fmla="*/ 132 h 1906"/>
              <a:gd name="T30" fmla="*/ 32 w 838"/>
              <a:gd name="T31" fmla="*/ 262 h 1906"/>
              <a:gd name="T32" fmla="*/ 93 w 838"/>
              <a:gd name="T33" fmla="*/ 387 h 1906"/>
              <a:gd name="T34" fmla="*/ 196 w 838"/>
              <a:gd name="T35" fmla="*/ 620 h 1906"/>
              <a:gd name="T36" fmla="*/ 340 w 838"/>
              <a:gd name="T37" fmla="*/ 1162 h 1906"/>
              <a:gd name="T38" fmla="*/ 335 w 838"/>
              <a:gd name="T39" fmla="*/ 1279 h 1906"/>
              <a:gd name="T40" fmla="*/ 310 w 838"/>
              <a:gd name="T41" fmla="*/ 1405 h 1906"/>
              <a:gd name="T42" fmla="*/ 329 w 838"/>
              <a:gd name="T43" fmla="*/ 1562 h 1906"/>
              <a:gd name="T44" fmla="*/ 408 w 838"/>
              <a:gd name="T45" fmla="*/ 1607 h 1906"/>
              <a:gd name="T46" fmla="*/ 419 w 838"/>
              <a:gd name="T47" fmla="*/ 1620 h 1906"/>
              <a:gd name="T48" fmla="*/ 519 w 838"/>
              <a:gd name="T49" fmla="*/ 1804 h 1906"/>
              <a:gd name="T50" fmla="*/ 524 w 838"/>
              <a:gd name="T51" fmla="*/ 1775 h 1906"/>
              <a:gd name="T52" fmla="*/ 619 w 838"/>
              <a:gd name="T53" fmla="*/ 1837 h 1906"/>
              <a:gd name="T54" fmla="*/ 686 w 838"/>
              <a:gd name="T55" fmla="*/ 1902 h 1906"/>
              <a:gd name="T56" fmla="*/ 714 w 838"/>
              <a:gd name="T57" fmla="*/ 1847 h 1906"/>
              <a:gd name="T58" fmla="*/ 559 w 838"/>
              <a:gd name="T59" fmla="*/ 1702 h 1906"/>
              <a:gd name="T60" fmla="*/ 524 w 838"/>
              <a:gd name="T61" fmla="*/ 1559 h 1906"/>
              <a:gd name="T62" fmla="*/ 450 w 838"/>
              <a:gd name="T63" fmla="*/ 1442 h 1906"/>
              <a:gd name="T64" fmla="*/ 405 w 838"/>
              <a:gd name="T65" fmla="*/ 1465 h 1906"/>
              <a:gd name="T66" fmla="*/ 406 w 838"/>
              <a:gd name="T67" fmla="*/ 1443 h 1906"/>
              <a:gd name="T68" fmla="*/ 378 w 838"/>
              <a:gd name="T69" fmla="*/ 1275 h 1906"/>
              <a:gd name="T70" fmla="*/ 413 w 838"/>
              <a:gd name="T71" fmla="*/ 944 h 1906"/>
              <a:gd name="T72" fmla="*/ 368 w 838"/>
              <a:gd name="T73" fmla="*/ 882 h 1906"/>
              <a:gd name="T74" fmla="*/ 467 w 838"/>
              <a:gd name="T75" fmla="*/ 1016 h 1906"/>
              <a:gd name="T76" fmla="*/ 664 w 838"/>
              <a:gd name="T77" fmla="*/ 1073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38" h="1906">
                <a:moveTo>
                  <a:pt x="664" y="1073"/>
                </a:moveTo>
                <a:lnTo>
                  <a:pt x="642" y="1009"/>
                </a:lnTo>
                <a:cubicBezTo>
                  <a:pt x="642" y="1010"/>
                  <a:pt x="642" y="1011"/>
                  <a:pt x="644" y="1012"/>
                </a:cubicBezTo>
                <a:cubicBezTo>
                  <a:pt x="636" y="984"/>
                  <a:pt x="616" y="973"/>
                  <a:pt x="628" y="938"/>
                </a:cubicBezTo>
                <a:cubicBezTo>
                  <a:pt x="642" y="895"/>
                  <a:pt x="642" y="855"/>
                  <a:pt x="642" y="809"/>
                </a:cubicBezTo>
                <a:cubicBezTo>
                  <a:pt x="642" y="779"/>
                  <a:pt x="661" y="777"/>
                  <a:pt x="686" y="783"/>
                </a:cubicBezTo>
                <a:cubicBezTo>
                  <a:pt x="723" y="792"/>
                  <a:pt x="741" y="772"/>
                  <a:pt x="773" y="762"/>
                </a:cubicBezTo>
                <a:lnTo>
                  <a:pt x="810" y="749"/>
                </a:lnTo>
                <a:lnTo>
                  <a:pt x="810" y="749"/>
                </a:lnTo>
                <a:lnTo>
                  <a:pt x="837" y="717"/>
                </a:lnTo>
                <a:cubicBezTo>
                  <a:pt x="836" y="713"/>
                  <a:pt x="836" y="709"/>
                  <a:pt x="835" y="705"/>
                </a:cubicBezTo>
                <a:cubicBezTo>
                  <a:pt x="832" y="693"/>
                  <a:pt x="827" y="679"/>
                  <a:pt x="830" y="667"/>
                </a:cubicBezTo>
                <a:lnTo>
                  <a:pt x="838" y="641"/>
                </a:lnTo>
                <a:cubicBezTo>
                  <a:pt x="828" y="629"/>
                  <a:pt x="831" y="611"/>
                  <a:pt x="828" y="593"/>
                </a:cubicBezTo>
                <a:cubicBezTo>
                  <a:pt x="825" y="574"/>
                  <a:pt x="802" y="573"/>
                  <a:pt x="789" y="563"/>
                </a:cubicBezTo>
                <a:cubicBezTo>
                  <a:pt x="774" y="552"/>
                  <a:pt x="792" y="523"/>
                  <a:pt x="775" y="512"/>
                </a:cubicBezTo>
                <a:cubicBezTo>
                  <a:pt x="725" y="482"/>
                  <a:pt x="691" y="392"/>
                  <a:pt x="666" y="336"/>
                </a:cubicBezTo>
                <a:cubicBezTo>
                  <a:pt x="647" y="293"/>
                  <a:pt x="593" y="239"/>
                  <a:pt x="552" y="219"/>
                </a:cubicBezTo>
                <a:cubicBezTo>
                  <a:pt x="510" y="198"/>
                  <a:pt x="527" y="309"/>
                  <a:pt x="490" y="272"/>
                </a:cubicBezTo>
                <a:cubicBezTo>
                  <a:pt x="446" y="228"/>
                  <a:pt x="431" y="317"/>
                  <a:pt x="388" y="293"/>
                </a:cubicBezTo>
                <a:cubicBezTo>
                  <a:pt x="372" y="304"/>
                  <a:pt x="334" y="361"/>
                  <a:pt x="320" y="361"/>
                </a:cubicBezTo>
                <a:cubicBezTo>
                  <a:pt x="320" y="304"/>
                  <a:pt x="315" y="247"/>
                  <a:pt x="322" y="189"/>
                </a:cubicBezTo>
                <a:cubicBezTo>
                  <a:pt x="332" y="111"/>
                  <a:pt x="244" y="143"/>
                  <a:pt x="244" y="78"/>
                </a:cubicBezTo>
                <a:lnTo>
                  <a:pt x="235" y="58"/>
                </a:lnTo>
                <a:cubicBezTo>
                  <a:pt x="228" y="50"/>
                  <a:pt x="231" y="28"/>
                  <a:pt x="223" y="24"/>
                </a:cubicBezTo>
                <a:cubicBezTo>
                  <a:pt x="203" y="15"/>
                  <a:pt x="194" y="9"/>
                  <a:pt x="189" y="0"/>
                </a:cubicBezTo>
                <a:lnTo>
                  <a:pt x="188" y="0"/>
                </a:lnTo>
                <a:lnTo>
                  <a:pt x="148" y="25"/>
                </a:lnTo>
                <a:cubicBezTo>
                  <a:pt x="103" y="30"/>
                  <a:pt x="95" y="29"/>
                  <a:pt x="72" y="68"/>
                </a:cubicBezTo>
                <a:cubicBezTo>
                  <a:pt x="57" y="94"/>
                  <a:pt x="16" y="103"/>
                  <a:pt x="16" y="132"/>
                </a:cubicBezTo>
                <a:cubicBezTo>
                  <a:pt x="16" y="152"/>
                  <a:pt x="18" y="184"/>
                  <a:pt x="12" y="203"/>
                </a:cubicBezTo>
                <a:cubicBezTo>
                  <a:pt x="0" y="246"/>
                  <a:pt x="31" y="238"/>
                  <a:pt x="32" y="262"/>
                </a:cubicBezTo>
                <a:lnTo>
                  <a:pt x="34" y="304"/>
                </a:lnTo>
                <a:cubicBezTo>
                  <a:pt x="36" y="355"/>
                  <a:pt x="54" y="362"/>
                  <a:pt x="93" y="387"/>
                </a:cubicBezTo>
                <a:cubicBezTo>
                  <a:pt x="114" y="401"/>
                  <a:pt x="125" y="417"/>
                  <a:pt x="144" y="432"/>
                </a:cubicBezTo>
                <a:cubicBezTo>
                  <a:pt x="188" y="511"/>
                  <a:pt x="210" y="531"/>
                  <a:pt x="196" y="620"/>
                </a:cubicBezTo>
                <a:cubicBezTo>
                  <a:pt x="186" y="682"/>
                  <a:pt x="204" y="742"/>
                  <a:pt x="247" y="785"/>
                </a:cubicBezTo>
                <a:cubicBezTo>
                  <a:pt x="321" y="859"/>
                  <a:pt x="360" y="1060"/>
                  <a:pt x="340" y="1162"/>
                </a:cubicBezTo>
                <a:lnTo>
                  <a:pt x="335" y="1279"/>
                </a:lnTo>
                <a:lnTo>
                  <a:pt x="335" y="1279"/>
                </a:lnTo>
                <a:cubicBezTo>
                  <a:pt x="335" y="1305"/>
                  <a:pt x="340" y="1331"/>
                  <a:pt x="330" y="1354"/>
                </a:cubicBezTo>
                <a:cubicBezTo>
                  <a:pt x="321" y="1373"/>
                  <a:pt x="310" y="1380"/>
                  <a:pt x="310" y="1405"/>
                </a:cubicBezTo>
                <a:cubicBezTo>
                  <a:pt x="310" y="1424"/>
                  <a:pt x="358" y="1481"/>
                  <a:pt x="318" y="1491"/>
                </a:cubicBezTo>
                <a:cubicBezTo>
                  <a:pt x="314" y="1508"/>
                  <a:pt x="325" y="1545"/>
                  <a:pt x="329" y="1562"/>
                </a:cubicBezTo>
                <a:cubicBezTo>
                  <a:pt x="344" y="1562"/>
                  <a:pt x="383" y="1550"/>
                  <a:pt x="388" y="1570"/>
                </a:cubicBezTo>
                <a:cubicBezTo>
                  <a:pt x="394" y="1572"/>
                  <a:pt x="394" y="1603"/>
                  <a:pt x="408" y="1607"/>
                </a:cubicBezTo>
                <a:cubicBezTo>
                  <a:pt x="409" y="1609"/>
                  <a:pt x="416" y="1616"/>
                  <a:pt x="418" y="1617"/>
                </a:cubicBezTo>
                <a:cubicBezTo>
                  <a:pt x="419" y="1618"/>
                  <a:pt x="419" y="1619"/>
                  <a:pt x="419" y="1620"/>
                </a:cubicBezTo>
                <a:cubicBezTo>
                  <a:pt x="431" y="1623"/>
                  <a:pt x="474" y="1760"/>
                  <a:pt x="489" y="1785"/>
                </a:cubicBezTo>
                <a:cubicBezTo>
                  <a:pt x="496" y="1796"/>
                  <a:pt x="510" y="1796"/>
                  <a:pt x="519" y="1804"/>
                </a:cubicBezTo>
                <a:lnTo>
                  <a:pt x="519" y="1804"/>
                </a:lnTo>
                <a:lnTo>
                  <a:pt x="524" y="1775"/>
                </a:lnTo>
                <a:cubicBezTo>
                  <a:pt x="549" y="1759"/>
                  <a:pt x="571" y="1773"/>
                  <a:pt x="578" y="1799"/>
                </a:cubicBezTo>
                <a:cubicBezTo>
                  <a:pt x="584" y="1823"/>
                  <a:pt x="602" y="1823"/>
                  <a:pt x="619" y="1837"/>
                </a:cubicBezTo>
                <a:cubicBezTo>
                  <a:pt x="644" y="1859"/>
                  <a:pt x="604" y="1894"/>
                  <a:pt x="644" y="1895"/>
                </a:cubicBezTo>
                <a:cubicBezTo>
                  <a:pt x="660" y="1896"/>
                  <a:pt x="671" y="1900"/>
                  <a:pt x="686" y="1902"/>
                </a:cubicBezTo>
                <a:cubicBezTo>
                  <a:pt x="704" y="1906"/>
                  <a:pt x="710" y="1860"/>
                  <a:pt x="714" y="1847"/>
                </a:cubicBezTo>
                <a:lnTo>
                  <a:pt x="714" y="1847"/>
                </a:lnTo>
                <a:cubicBezTo>
                  <a:pt x="696" y="1814"/>
                  <a:pt x="670" y="1785"/>
                  <a:pt x="638" y="1776"/>
                </a:cubicBezTo>
                <a:cubicBezTo>
                  <a:pt x="593" y="1762"/>
                  <a:pt x="572" y="1751"/>
                  <a:pt x="559" y="1702"/>
                </a:cubicBezTo>
                <a:cubicBezTo>
                  <a:pt x="549" y="1662"/>
                  <a:pt x="525" y="1599"/>
                  <a:pt x="525" y="1560"/>
                </a:cubicBezTo>
                <a:lnTo>
                  <a:pt x="524" y="1559"/>
                </a:lnTo>
                <a:cubicBezTo>
                  <a:pt x="494" y="1552"/>
                  <a:pt x="474" y="1498"/>
                  <a:pt x="466" y="1496"/>
                </a:cubicBezTo>
                <a:cubicBezTo>
                  <a:pt x="465" y="1488"/>
                  <a:pt x="456" y="1442"/>
                  <a:pt x="450" y="1442"/>
                </a:cubicBezTo>
                <a:cubicBezTo>
                  <a:pt x="437" y="1442"/>
                  <a:pt x="421" y="1466"/>
                  <a:pt x="406" y="1466"/>
                </a:cubicBezTo>
                <a:lnTo>
                  <a:pt x="405" y="1465"/>
                </a:lnTo>
                <a:cubicBezTo>
                  <a:pt x="405" y="1463"/>
                  <a:pt x="405" y="1463"/>
                  <a:pt x="403" y="1463"/>
                </a:cubicBezTo>
                <a:cubicBezTo>
                  <a:pt x="401" y="1455"/>
                  <a:pt x="403" y="1453"/>
                  <a:pt x="406" y="1443"/>
                </a:cubicBezTo>
                <a:cubicBezTo>
                  <a:pt x="424" y="1395"/>
                  <a:pt x="382" y="1385"/>
                  <a:pt x="388" y="1345"/>
                </a:cubicBezTo>
                <a:cubicBezTo>
                  <a:pt x="392" y="1311"/>
                  <a:pt x="375" y="1309"/>
                  <a:pt x="378" y="1275"/>
                </a:cubicBezTo>
                <a:cubicBezTo>
                  <a:pt x="384" y="1207"/>
                  <a:pt x="419" y="1131"/>
                  <a:pt x="405" y="1059"/>
                </a:cubicBezTo>
                <a:cubicBezTo>
                  <a:pt x="398" y="1020"/>
                  <a:pt x="425" y="972"/>
                  <a:pt x="413" y="944"/>
                </a:cubicBezTo>
                <a:cubicBezTo>
                  <a:pt x="405" y="926"/>
                  <a:pt x="371" y="898"/>
                  <a:pt x="367" y="883"/>
                </a:cubicBezTo>
                <a:lnTo>
                  <a:pt x="368" y="882"/>
                </a:lnTo>
                <a:cubicBezTo>
                  <a:pt x="410" y="882"/>
                  <a:pt x="494" y="863"/>
                  <a:pt x="482" y="938"/>
                </a:cubicBezTo>
                <a:cubicBezTo>
                  <a:pt x="482" y="967"/>
                  <a:pt x="467" y="990"/>
                  <a:pt x="467" y="1016"/>
                </a:cubicBezTo>
                <a:cubicBezTo>
                  <a:pt x="541" y="1016"/>
                  <a:pt x="582" y="989"/>
                  <a:pt x="641" y="1049"/>
                </a:cubicBezTo>
                <a:cubicBezTo>
                  <a:pt x="650" y="1058"/>
                  <a:pt x="657" y="1066"/>
                  <a:pt x="664" y="1073"/>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5" name="Freeform 109"/>
          <p:cNvSpPr>
            <a:spLocks/>
          </p:cNvSpPr>
          <p:nvPr/>
        </p:nvSpPr>
        <p:spPr bwMode="auto">
          <a:xfrm>
            <a:off x="19256375" y="24875464"/>
            <a:ext cx="317500" cy="370682"/>
          </a:xfrm>
          <a:custGeom>
            <a:avLst/>
            <a:gdLst>
              <a:gd name="T0" fmla="*/ 99 w 877"/>
              <a:gd name="T1" fmla="*/ 0 h 1076"/>
              <a:gd name="T2" fmla="*/ 141 w 877"/>
              <a:gd name="T3" fmla="*/ 38 h 1076"/>
              <a:gd name="T4" fmla="*/ 204 w 877"/>
              <a:gd name="T5" fmla="*/ 103 h 1076"/>
              <a:gd name="T6" fmla="*/ 348 w 877"/>
              <a:gd name="T7" fmla="*/ 186 h 1076"/>
              <a:gd name="T8" fmla="*/ 401 w 877"/>
              <a:gd name="T9" fmla="*/ 185 h 1076"/>
              <a:gd name="T10" fmla="*/ 451 w 877"/>
              <a:gd name="T11" fmla="*/ 259 h 1076"/>
              <a:gd name="T12" fmla="*/ 428 w 877"/>
              <a:gd name="T13" fmla="*/ 376 h 1076"/>
              <a:gd name="T14" fmla="*/ 495 w 877"/>
              <a:gd name="T15" fmla="*/ 463 h 1076"/>
              <a:gd name="T16" fmla="*/ 606 w 877"/>
              <a:gd name="T17" fmla="*/ 589 h 1076"/>
              <a:gd name="T18" fmla="*/ 707 w 877"/>
              <a:gd name="T19" fmla="*/ 696 h 1076"/>
              <a:gd name="T20" fmla="*/ 707 w 877"/>
              <a:gd name="T21" fmla="*/ 696 h 1076"/>
              <a:gd name="T22" fmla="*/ 732 w 877"/>
              <a:gd name="T23" fmla="*/ 735 h 1076"/>
              <a:gd name="T24" fmla="*/ 779 w 877"/>
              <a:gd name="T25" fmla="*/ 744 h 1076"/>
              <a:gd name="T26" fmla="*/ 808 w 877"/>
              <a:gd name="T27" fmla="*/ 790 h 1076"/>
              <a:gd name="T28" fmla="*/ 801 w 877"/>
              <a:gd name="T29" fmla="*/ 846 h 1076"/>
              <a:gd name="T30" fmla="*/ 840 w 877"/>
              <a:gd name="T31" fmla="*/ 864 h 1076"/>
              <a:gd name="T32" fmla="*/ 858 w 877"/>
              <a:gd name="T33" fmla="*/ 948 h 1076"/>
              <a:gd name="T34" fmla="*/ 856 w 877"/>
              <a:gd name="T35" fmla="*/ 1032 h 1076"/>
              <a:gd name="T36" fmla="*/ 856 w 877"/>
              <a:gd name="T37" fmla="*/ 1032 h 1076"/>
              <a:gd name="T38" fmla="*/ 779 w 877"/>
              <a:gd name="T39" fmla="*/ 1009 h 1076"/>
              <a:gd name="T40" fmla="*/ 754 w 877"/>
              <a:gd name="T41" fmla="*/ 1054 h 1076"/>
              <a:gd name="T42" fmla="*/ 745 w 877"/>
              <a:gd name="T43" fmla="*/ 1062 h 1076"/>
              <a:gd name="T44" fmla="*/ 737 w 877"/>
              <a:gd name="T45" fmla="*/ 1066 h 1076"/>
              <a:gd name="T46" fmla="*/ 691 w 877"/>
              <a:gd name="T47" fmla="*/ 1060 h 1076"/>
              <a:gd name="T48" fmla="*/ 669 w 877"/>
              <a:gd name="T49" fmla="*/ 1041 h 1076"/>
              <a:gd name="T50" fmla="*/ 640 w 877"/>
              <a:gd name="T51" fmla="*/ 1006 h 1076"/>
              <a:gd name="T52" fmla="*/ 640 w 877"/>
              <a:gd name="T53" fmla="*/ 1006 h 1076"/>
              <a:gd name="T54" fmla="*/ 667 w 877"/>
              <a:gd name="T55" fmla="*/ 974 h 1076"/>
              <a:gd name="T56" fmla="*/ 665 w 877"/>
              <a:gd name="T57" fmla="*/ 962 h 1076"/>
              <a:gd name="T58" fmla="*/ 660 w 877"/>
              <a:gd name="T59" fmla="*/ 924 h 1076"/>
              <a:gd name="T60" fmla="*/ 668 w 877"/>
              <a:gd name="T61" fmla="*/ 898 h 1076"/>
              <a:gd name="T62" fmla="*/ 658 w 877"/>
              <a:gd name="T63" fmla="*/ 850 h 1076"/>
              <a:gd name="T64" fmla="*/ 619 w 877"/>
              <a:gd name="T65" fmla="*/ 820 h 1076"/>
              <a:gd name="T66" fmla="*/ 605 w 877"/>
              <a:gd name="T67" fmla="*/ 769 h 1076"/>
              <a:gd name="T68" fmla="*/ 496 w 877"/>
              <a:gd name="T69" fmla="*/ 593 h 1076"/>
              <a:gd name="T70" fmla="*/ 382 w 877"/>
              <a:gd name="T71" fmla="*/ 476 h 1076"/>
              <a:gd name="T72" fmla="*/ 320 w 877"/>
              <a:gd name="T73" fmla="*/ 529 h 1076"/>
              <a:gd name="T74" fmla="*/ 218 w 877"/>
              <a:gd name="T75" fmla="*/ 550 h 1076"/>
              <a:gd name="T76" fmla="*/ 150 w 877"/>
              <a:gd name="T77" fmla="*/ 618 h 1076"/>
              <a:gd name="T78" fmla="*/ 152 w 877"/>
              <a:gd name="T79" fmla="*/ 446 h 1076"/>
              <a:gd name="T80" fmla="*/ 74 w 877"/>
              <a:gd name="T81" fmla="*/ 335 h 1076"/>
              <a:gd name="T82" fmla="*/ 65 w 877"/>
              <a:gd name="T83" fmla="*/ 315 h 1076"/>
              <a:gd name="T84" fmla="*/ 53 w 877"/>
              <a:gd name="T85" fmla="*/ 281 h 1076"/>
              <a:gd name="T86" fmla="*/ 19 w 877"/>
              <a:gd name="T87" fmla="*/ 257 h 1076"/>
              <a:gd name="T88" fmla="*/ 19 w 877"/>
              <a:gd name="T89" fmla="*/ 257 h 1076"/>
              <a:gd name="T90" fmla="*/ 41 w 877"/>
              <a:gd name="T91" fmla="*/ 148 h 1076"/>
              <a:gd name="T92" fmla="*/ 40 w 877"/>
              <a:gd name="T93" fmla="*/ 134 h 1076"/>
              <a:gd name="T94" fmla="*/ 40 w 877"/>
              <a:gd name="T95" fmla="*/ 134 h 1076"/>
              <a:gd name="T96" fmla="*/ 99 w 877"/>
              <a:gd name="T97" fmla="*/ 129 h 1076"/>
              <a:gd name="T98" fmla="*/ 81 w 877"/>
              <a:gd name="T99" fmla="*/ 53 h 1076"/>
              <a:gd name="T100" fmla="*/ 63 w 877"/>
              <a:gd name="T101" fmla="*/ 16 h 1076"/>
              <a:gd name="T102" fmla="*/ 99 w 877"/>
              <a:gd name="T103" fmla="*/ 0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77" h="1076">
                <a:moveTo>
                  <a:pt x="99" y="0"/>
                </a:moveTo>
                <a:cubicBezTo>
                  <a:pt x="110" y="12"/>
                  <a:pt x="126" y="31"/>
                  <a:pt x="141" y="38"/>
                </a:cubicBezTo>
                <a:cubicBezTo>
                  <a:pt x="182" y="55"/>
                  <a:pt x="189" y="60"/>
                  <a:pt x="204" y="103"/>
                </a:cubicBezTo>
                <a:cubicBezTo>
                  <a:pt x="226" y="168"/>
                  <a:pt x="275" y="224"/>
                  <a:pt x="348" y="186"/>
                </a:cubicBezTo>
                <a:cubicBezTo>
                  <a:pt x="373" y="173"/>
                  <a:pt x="382" y="163"/>
                  <a:pt x="401" y="185"/>
                </a:cubicBezTo>
                <a:cubicBezTo>
                  <a:pt x="421" y="209"/>
                  <a:pt x="441" y="227"/>
                  <a:pt x="451" y="259"/>
                </a:cubicBezTo>
                <a:cubicBezTo>
                  <a:pt x="463" y="304"/>
                  <a:pt x="410" y="340"/>
                  <a:pt x="428" y="376"/>
                </a:cubicBezTo>
                <a:cubicBezTo>
                  <a:pt x="444" y="409"/>
                  <a:pt x="477" y="432"/>
                  <a:pt x="495" y="463"/>
                </a:cubicBezTo>
                <a:cubicBezTo>
                  <a:pt x="522" y="508"/>
                  <a:pt x="564" y="558"/>
                  <a:pt x="606" y="589"/>
                </a:cubicBezTo>
                <a:cubicBezTo>
                  <a:pt x="636" y="611"/>
                  <a:pt x="691" y="664"/>
                  <a:pt x="707" y="696"/>
                </a:cubicBezTo>
                <a:lnTo>
                  <a:pt x="707" y="696"/>
                </a:lnTo>
                <a:cubicBezTo>
                  <a:pt x="715" y="714"/>
                  <a:pt x="713" y="728"/>
                  <a:pt x="732" y="735"/>
                </a:cubicBezTo>
                <a:cubicBezTo>
                  <a:pt x="740" y="737"/>
                  <a:pt x="777" y="736"/>
                  <a:pt x="779" y="744"/>
                </a:cubicBezTo>
                <a:cubicBezTo>
                  <a:pt x="779" y="744"/>
                  <a:pt x="808" y="788"/>
                  <a:pt x="808" y="790"/>
                </a:cubicBezTo>
                <a:cubicBezTo>
                  <a:pt x="816" y="791"/>
                  <a:pt x="792" y="831"/>
                  <a:pt x="801" y="846"/>
                </a:cubicBezTo>
                <a:cubicBezTo>
                  <a:pt x="809" y="858"/>
                  <a:pt x="832" y="853"/>
                  <a:pt x="840" y="864"/>
                </a:cubicBezTo>
                <a:cubicBezTo>
                  <a:pt x="860" y="891"/>
                  <a:pt x="845" y="921"/>
                  <a:pt x="858" y="948"/>
                </a:cubicBezTo>
                <a:cubicBezTo>
                  <a:pt x="877" y="988"/>
                  <a:pt x="860" y="993"/>
                  <a:pt x="856" y="1032"/>
                </a:cubicBezTo>
                <a:lnTo>
                  <a:pt x="856" y="1032"/>
                </a:lnTo>
                <a:cubicBezTo>
                  <a:pt x="836" y="1027"/>
                  <a:pt x="800" y="997"/>
                  <a:pt x="779" y="1009"/>
                </a:cubicBezTo>
                <a:cubicBezTo>
                  <a:pt x="763" y="1018"/>
                  <a:pt x="764" y="1051"/>
                  <a:pt x="754" y="1054"/>
                </a:cubicBezTo>
                <a:cubicBezTo>
                  <a:pt x="753" y="1057"/>
                  <a:pt x="748" y="1062"/>
                  <a:pt x="745" y="1062"/>
                </a:cubicBezTo>
                <a:cubicBezTo>
                  <a:pt x="745" y="1064"/>
                  <a:pt x="740" y="1066"/>
                  <a:pt x="737" y="1066"/>
                </a:cubicBezTo>
                <a:cubicBezTo>
                  <a:pt x="735" y="1076"/>
                  <a:pt x="697" y="1065"/>
                  <a:pt x="691" y="1060"/>
                </a:cubicBezTo>
                <a:cubicBezTo>
                  <a:pt x="684" y="1054"/>
                  <a:pt x="676" y="1049"/>
                  <a:pt x="669" y="1041"/>
                </a:cubicBezTo>
                <a:cubicBezTo>
                  <a:pt x="660" y="1030"/>
                  <a:pt x="650" y="1014"/>
                  <a:pt x="640" y="1006"/>
                </a:cubicBezTo>
                <a:lnTo>
                  <a:pt x="640" y="1006"/>
                </a:lnTo>
                <a:lnTo>
                  <a:pt x="667" y="974"/>
                </a:lnTo>
                <a:cubicBezTo>
                  <a:pt x="666" y="970"/>
                  <a:pt x="666" y="966"/>
                  <a:pt x="665" y="962"/>
                </a:cubicBezTo>
                <a:cubicBezTo>
                  <a:pt x="662" y="950"/>
                  <a:pt x="657" y="936"/>
                  <a:pt x="660" y="924"/>
                </a:cubicBezTo>
                <a:lnTo>
                  <a:pt x="668" y="898"/>
                </a:lnTo>
                <a:cubicBezTo>
                  <a:pt x="658" y="886"/>
                  <a:pt x="661" y="868"/>
                  <a:pt x="658" y="850"/>
                </a:cubicBezTo>
                <a:cubicBezTo>
                  <a:pt x="655" y="831"/>
                  <a:pt x="632" y="830"/>
                  <a:pt x="619" y="820"/>
                </a:cubicBezTo>
                <a:cubicBezTo>
                  <a:pt x="604" y="809"/>
                  <a:pt x="622" y="780"/>
                  <a:pt x="605" y="769"/>
                </a:cubicBezTo>
                <a:cubicBezTo>
                  <a:pt x="555" y="739"/>
                  <a:pt x="521" y="649"/>
                  <a:pt x="496" y="593"/>
                </a:cubicBezTo>
                <a:cubicBezTo>
                  <a:pt x="477" y="550"/>
                  <a:pt x="423" y="496"/>
                  <a:pt x="382" y="476"/>
                </a:cubicBezTo>
                <a:cubicBezTo>
                  <a:pt x="340" y="455"/>
                  <a:pt x="357" y="566"/>
                  <a:pt x="320" y="529"/>
                </a:cubicBezTo>
                <a:cubicBezTo>
                  <a:pt x="276" y="485"/>
                  <a:pt x="261" y="574"/>
                  <a:pt x="218" y="550"/>
                </a:cubicBezTo>
                <a:cubicBezTo>
                  <a:pt x="202" y="561"/>
                  <a:pt x="164" y="618"/>
                  <a:pt x="150" y="618"/>
                </a:cubicBezTo>
                <a:cubicBezTo>
                  <a:pt x="150" y="561"/>
                  <a:pt x="145" y="504"/>
                  <a:pt x="152" y="446"/>
                </a:cubicBezTo>
                <a:cubicBezTo>
                  <a:pt x="162" y="368"/>
                  <a:pt x="74" y="400"/>
                  <a:pt x="74" y="335"/>
                </a:cubicBezTo>
                <a:lnTo>
                  <a:pt x="65" y="315"/>
                </a:lnTo>
                <a:cubicBezTo>
                  <a:pt x="58" y="307"/>
                  <a:pt x="61" y="285"/>
                  <a:pt x="53" y="281"/>
                </a:cubicBezTo>
                <a:cubicBezTo>
                  <a:pt x="33" y="272"/>
                  <a:pt x="24" y="266"/>
                  <a:pt x="19" y="257"/>
                </a:cubicBezTo>
                <a:lnTo>
                  <a:pt x="19" y="257"/>
                </a:lnTo>
                <a:cubicBezTo>
                  <a:pt x="0" y="230"/>
                  <a:pt x="41" y="200"/>
                  <a:pt x="41" y="148"/>
                </a:cubicBezTo>
                <a:cubicBezTo>
                  <a:pt x="41" y="143"/>
                  <a:pt x="40" y="139"/>
                  <a:pt x="40" y="134"/>
                </a:cubicBezTo>
                <a:lnTo>
                  <a:pt x="40" y="134"/>
                </a:lnTo>
                <a:lnTo>
                  <a:pt x="99" y="129"/>
                </a:lnTo>
                <a:cubicBezTo>
                  <a:pt x="119" y="106"/>
                  <a:pt x="96" y="72"/>
                  <a:pt x="81" y="53"/>
                </a:cubicBezTo>
                <a:cubicBezTo>
                  <a:pt x="76" y="46"/>
                  <a:pt x="60" y="25"/>
                  <a:pt x="63" y="16"/>
                </a:cubicBezTo>
                <a:cubicBezTo>
                  <a:pt x="68" y="1"/>
                  <a:pt x="86" y="1"/>
                  <a:pt x="99" y="0"/>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6" name="Freeform 110"/>
          <p:cNvSpPr>
            <a:spLocks/>
          </p:cNvSpPr>
          <p:nvPr/>
        </p:nvSpPr>
        <p:spPr bwMode="auto">
          <a:xfrm>
            <a:off x="19418300" y="25218911"/>
            <a:ext cx="177800" cy="186098"/>
          </a:xfrm>
          <a:custGeom>
            <a:avLst/>
            <a:gdLst>
              <a:gd name="T0" fmla="*/ 410 w 495"/>
              <a:gd name="T1" fmla="*/ 35 h 542"/>
              <a:gd name="T2" fmla="*/ 333 w 495"/>
              <a:gd name="T3" fmla="*/ 12 h 542"/>
              <a:gd name="T4" fmla="*/ 308 w 495"/>
              <a:gd name="T5" fmla="*/ 57 h 542"/>
              <a:gd name="T6" fmla="*/ 299 w 495"/>
              <a:gd name="T7" fmla="*/ 65 h 542"/>
              <a:gd name="T8" fmla="*/ 291 w 495"/>
              <a:gd name="T9" fmla="*/ 69 h 542"/>
              <a:gd name="T10" fmla="*/ 245 w 495"/>
              <a:gd name="T11" fmla="*/ 63 h 542"/>
              <a:gd name="T12" fmla="*/ 223 w 495"/>
              <a:gd name="T13" fmla="*/ 44 h 542"/>
              <a:gd name="T14" fmla="*/ 194 w 495"/>
              <a:gd name="T15" fmla="*/ 9 h 542"/>
              <a:gd name="T16" fmla="*/ 194 w 495"/>
              <a:gd name="T17" fmla="*/ 9 h 542"/>
              <a:gd name="T18" fmla="*/ 157 w 495"/>
              <a:gd name="T19" fmla="*/ 22 h 542"/>
              <a:gd name="T20" fmla="*/ 70 w 495"/>
              <a:gd name="T21" fmla="*/ 43 h 542"/>
              <a:gd name="T22" fmla="*/ 26 w 495"/>
              <a:gd name="T23" fmla="*/ 69 h 542"/>
              <a:gd name="T24" fmla="*/ 12 w 495"/>
              <a:gd name="T25" fmla="*/ 198 h 542"/>
              <a:gd name="T26" fmla="*/ 28 w 495"/>
              <a:gd name="T27" fmla="*/ 272 h 542"/>
              <a:gd name="T28" fmla="*/ 26 w 495"/>
              <a:gd name="T29" fmla="*/ 269 h 542"/>
              <a:gd name="T30" fmla="*/ 48 w 495"/>
              <a:gd name="T31" fmla="*/ 333 h 542"/>
              <a:gd name="T32" fmla="*/ 48 w 495"/>
              <a:gd name="T33" fmla="*/ 333 h 542"/>
              <a:gd name="T34" fmla="*/ 113 w 495"/>
              <a:gd name="T35" fmla="*/ 495 h 542"/>
              <a:gd name="T36" fmla="*/ 161 w 495"/>
              <a:gd name="T37" fmla="*/ 459 h 542"/>
              <a:gd name="T38" fmla="*/ 157 w 495"/>
              <a:gd name="T39" fmla="*/ 542 h 542"/>
              <a:gd name="T40" fmla="*/ 219 w 495"/>
              <a:gd name="T41" fmla="*/ 493 h 542"/>
              <a:gd name="T42" fmla="*/ 248 w 495"/>
              <a:gd name="T43" fmla="*/ 524 h 542"/>
              <a:gd name="T44" fmla="*/ 248 w 495"/>
              <a:gd name="T45" fmla="*/ 524 h 542"/>
              <a:gd name="T46" fmla="*/ 289 w 495"/>
              <a:gd name="T47" fmla="*/ 505 h 542"/>
              <a:gd name="T48" fmla="*/ 397 w 495"/>
              <a:gd name="T49" fmla="*/ 485 h 542"/>
              <a:gd name="T50" fmla="*/ 353 w 495"/>
              <a:gd name="T51" fmla="*/ 357 h 542"/>
              <a:gd name="T52" fmla="*/ 403 w 495"/>
              <a:gd name="T53" fmla="*/ 315 h 542"/>
              <a:gd name="T54" fmla="*/ 441 w 495"/>
              <a:gd name="T55" fmla="*/ 279 h 542"/>
              <a:gd name="T56" fmla="*/ 420 w 495"/>
              <a:gd name="T57" fmla="*/ 67 h 542"/>
              <a:gd name="T58" fmla="*/ 410 w 495"/>
              <a:gd name="T59" fmla="*/ 35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95" h="542">
                <a:moveTo>
                  <a:pt x="410" y="35"/>
                </a:moveTo>
                <a:cubicBezTo>
                  <a:pt x="390" y="30"/>
                  <a:pt x="354" y="0"/>
                  <a:pt x="333" y="12"/>
                </a:cubicBezTo>
                <a:cubicBezTo>
                  <a:pt x="317" y="21"/>
                  <a:pt x="318" y="54"/>
                  <a:pt x="308" y="57"/>
                </a:cubicBezTo>
                <a:cubicBezTo>
                  <a:pt x="307" y="60"/>
                  <a:pt x="302" y="65"/>
                  <a:pt x="299" y="65"/>
                </a:cubicBezTo>
                <a:cubicBezTo>
                  <a:pt x="299" y="67"/>
                  <a:pt x="294" y="69"/>
                  <a:pt x="291" y="69"/>
                </a:cubicBezTo>
                <a:cubicBezTo>
                  <a:pt x="289" y="79"/>
                  <a:pt x="251" y="68"/>
                  <a:pt x="245" y="63"/>
                </a:cubicBezTo>
                <a:cubicBezTo>
                  <a:pt x="238" y="57"/>
                  <a:pt x="230" y="52"/>
                  <a:pt x="223" y="44"/>
                </a:cubicBezTo>
                <a:cubicBezTo>
                  <a:pt x="214" y="33"/>
                  <a:pt x="204" y="17"/>
                  <a:pt x="194" y="9"/>
                </a:cubicBezTo>
                <a:lnTo>
                  <a:pt x="194" y="9"/>
                </a:lnTo>
                <a:lnTo>
                  <a:pt x="157" y="22"/>
                </a:lnTo>
                <a:cubicBezTo>
                  <a:pt x="125" y="32"/>
                  <a:pt x="107" y="52"/>
                  <a:pt x="70" y="43"/>
                </a:cubicBezTo>
                <a:cubicBezTo>
                  <a:pt x="45" y="37"/>
                  <a:pt x="26" y="39"/>
                  <a:pt x="26" y="69"/>
                </a:cubicBezTo>
                <a:cubicBezTo>
                  <a:pt x="26" y="115"/>
                  <a:pt x="26" y="155"/>
                  <a:pt x="12" y="198"/>
                </a:cubicBezTo>
                <a:cubicBezTo>
                  <a:pt x="0" y="233"/>
                  <a:pt x="20" y="244"/>
                  <a:pt x="28" y="272"/>
                </a:cubicBezTo>
                <a:cubicBezTo>
                  <a:pt x="26" y="271"/>
                  <a:pt x="26" y="270"/>
                  <a:pt x="26" y="269"/>
                </a:cubicBezTo>
                <a:lnTo>
                  <a:pt x="48" y="333"/>
                </a:lnTo>
                <a:lnTo>
                  <a:pt x="48" y="333"/>
                </a:lnTo>
                <a:cubicBezTo>
                  <a:pt x="95" y="386"/>
                  <a:pt x="93" y="412"/>
                  <a:pt x="113" y="495"/>
                </a:cubicBezTo>
                <a:cubicBezTo>
                  <a:pt x="132" y="495"/>
                  <a:pt x="138" y="422"/>
                  <a:pt x="161" y="459"/>
                </a:cubicBezTo>
                <a:cubicBezTo>
                  <a:pt x="176" y="484"/>
                  <a:pt x="149" y="518"/>
                  <a:pt x="157" y="542"/>
                </a:cubicBezTo>
                <a:cubicBezTo>
                  <a:pt x="192" y="542"/>
                  <a:pt x="202" y="491"/>
                  <a:pt x="219" y="493"/>
                </a:cubicBezTo>
                <a:cubicBezTo>
                  <a:pt x="236" y="494"/>
                  <a:pt x="243" y="509"/>
                  <a:pt x="248" y="524"/>
                </a:cubicBezTo>
                <a:lnTo>
                  <a:pt x="248" y="524"/>
                </a:lnTo>
                <a:lnTo>
                  <a:pt x="289" y="505"/>
                </a:lnTo>
                <a:cubicBezTo>
                  <a:pt x="326" y="425"/>
                  <a:pt x="372" y="511"/>
                  <a:pt x="397" y="485"/>
                </a:cubicBezTo>
                <a:cubicBezTo>
                  <a:pt x="409" y="473"/>
                  <a:pt x="353" y="384"/>
                  <a:pt x="353" y="357"/>
                </a:cubicBezTo>
                <a:cubicBezTo>
                  <a:pt x="388" y="366"/>
                  <a:pt x="399" y="346"/>
                  <a:pt x="403" y="315"/>
                </a:cubicBezTo>
                <a:cubicBezTo>
                  <a:pt x="406" y="289"/>
                  <a:pt x="424" y="294"/>
                  <a:pt x="441" y="279"/>
                </a:cubicBezTo>
                <a:cubicBezTo>
                  <a:pt x="495" y="232"/>
                  <a:pt x="431" y="123"/>
                  <a:pt x="420" y="67"/>
                </a:cubicBezTo>
                <a:lnTo>
                  <a:pt x="410" y="35"/>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7" name="Freeform 111"/>
          <p:cNvSpPr>
            <a:spLocks/>
          </p:cNvSpPr>
          <p:nvPr/>
        </p:nvSpPr>
        <p:spPr bwMode="auto">
          <a:xfrm>
            <a:off x="19292888" y="24830074"/>
            <a:ext cx="369888" cy="691435"/>
          </a:xfrm>
          <a:custGeom>
            <a:avLst/>
            <a:gdLst>
              <a:gd name="T0" fmla="*/ 633 w 1025"/>
              <a:gd name="T1" fmla="*/ 867 h 2010"/>
              <a:gd name="T2" fmla="*/ 709 w 1025"/>
              <a:gd name="T3" fmla="*/ 922 h 2010"/>
              <a:gd name="T4" fmla="*/ 741 w 1025"/>
              <a:gd name="T5" fmla="*/ 996 h 2010"/>
              <a:gd name="T6" fmla="*/ 757 w 1025"/>
              <a:gd name="T7" fmla="*/ 1164 h 2010"/>
              <a:gd name="T8" fmla="*/ 767 w 1025"/>
              <a:gd name="T9" fmla="*/ 1196 h 2010"/>
              <a:gd name="T10" fmla="*/ 750 w 1025"/>
              <a:gd name="T11" fmla="*/ 1444 h 2010"/>
              <a:gd name="T12" fmla="*/ 744 w 1025"/>
              <a:gd name="T13" fmla="*/ 1614 h 2010"/>
              <a:gd name="T14" fmla="*/ 595 w 1025"/>
              <a:gd name="T15" fmla="*/ 1653 h 2010"/>
              <a:gd name="T16" fmla="*/ 621 w 1025"/>
              <a:gd name="T17" fmla="*/ 1688 h 2010"/>
              <a:gd name="T18" fmla="*/ 701 w 1025"/>
              <a:gd name="T19" fmla="*/ 1887 h 2010"/>
              <a:gd name="T20" fmla="*/ 772 w 1025"/>
              <a:gd name="T21" fmla="*/ 1774 h 2010"/>
              <a:gd name="T22" fmla="*/ 799 w 1025"/>
              <a:gd name="T23" fmla="*/ 1746 h 2010"/>
              <a:gd name="T24" fmla="*/ 797 w 1025"/>
              <a:gd name="T25" fmla="*/ 1615 h 2010"/>
              <a:gd name="T26" fmla="*/ 933 w 1025"/>
              <a:gd name="T27" fmla="*/ 1603 h 2010"/>
              <a:gd name="T28" fmla="*/ 1014 w 1025"/>
              <a:gd name="T29" fmla="*/ 1525 h 2010"/>
              <a:gd name="T30" fmla="*/ 995 w 1025"/>
              <a:gd name="T31" fmla="*/ 1401 h 2010"/>
              <a:gd name="T32" fmla="*/ 995 w 1025"/>
              <a:gd name="T33" fmla="*/ 1292 h 2010"/>
              <a:gd name="T34" fmla="*/ 980 w 1025"/>
              <a:gd name="T35" fmla="*/ 1199 h 2010"/>
              <a:gd name="T36" fmla="*/ 940 w 1025"/>
              <a:gd name="T37" fmla="*/ 1154 h 2010"/>
              <a:gd name="T38" fmla="*/ 841 w 1025"/>
              <a:gd name="T39" fmla="*/ 985 h 2010"/>
              <a:gd name="T40" fmla="*/ 765 w 1025"/>
              <a:gd name="T41" fmla="*/ 895 h 2010"/>
              <a:gd name="T42" fmla="*/ 580 w 1025"/>
              <a:gd name="T43" fmla="*/ 680 h 2010"/>
              <a:gd name="T44" fmla="*/ 452 w 1025"/>
              <a:gd name="T45" fmla="*/ 523 h 2010"/>
              <a:gd name="T46" fmla="*/ 561 w 1025"/>
              <a:gd name="T47" fmla="*/ 236 h 2010"/>
              <a:gd name="T48" fmla="*/ 536 w 1025"/>
              <a:gd name="T49" fmla="*/ 202 h 2010"/>
              <a:gd name="T50" fmla="*/ 405 w 1025"/>
              <a:gd name="T51" fmla="*/ 120 h 2010"/>
              <a:gd name="T52" fmla="*/ 396 w 1025"/>
              <a:gd name="T53" fmla="*/ 53 h 2010"/>
              <a:gd name="T54" fmla="*/ 250 w 1025"/>
              <a:gd name="T55" fmla="*/ 18 h 2010"/>
              <a:gd name="T56" fmla="*/ 162 w 1025"/>
              <a:gd name="T57" fmla="*/ 51 h 2010"/>
              <a:gd name="T58" fmla="*/ 7 w 1025"/>
              <a:gd name="T59" fmla="*/ 98 h 2010"/>
              <a:gd name="T60" fmla="*/ 0 w 1025"/>
              <a:gd name="T61" fmla="*/ 132 h 2010"/>
              <a:gd name="T62" fmla="*/ 105 w 1025"/>
              <a:gd name="T63" fmla="*/ 235 h 2010"/>
              <a:gd name="T64" fmla="*/ 302 w 1025"/>
              <a:gd name="T65" fmla="*/ 317 h 2010"/>
              <a:gd name="T66" fmla="*/ 329 w 1025"/>
              <a:gd name="T67" fmla="*/ 508 h 2010"/>
              <a:gd name="T68" fmla="*/ 507 w 1025"/>
              <a:gd name="T69" fmla="*/ 721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25" h="2010">
                <a:moveTo>
                  <a:pt x="608" y="828"/>
                </a:moveTo>
                <a:cubicBezTo>
                  <a:pt x="616" y="846"/>
                  <a:pt x="614" y="860"/>
                  <a:pt x="633" y="867"/>
                </a:cubicBezTo>
                <a:cubicBezTo>
                  <a:pt x="641" y="869"/>
                  <a:pt x="678" y="868"/>
                  <a:pt x="680" y="876"/>
                </a:cubicBezTo>
                <a:cubicBezTo>
                  <a:pt x="680" y="876"/>
                  <a:pt x="709" y="920"/>
                  <a:pt x="709" y="922"/>
                </a:cubicBezTo>
                <a:cubicBezTo>
                  <a:pt x="717" y="923"/>
                  <a:pt x="693" y="963"/>
                  <a:pt x="702" y="978"/>
                </a:cubicBezTo>
                <a:cubicBezTo>
                  <a:pt x="710" y="990"/>
                  <a:pt x="733" y="985"/>
                  <a:pt x="741" y="996"/>
                </a:cubicBezTo>
                <a:cubicBezTo>
                  <a:pt x="761" y="1023"/>
                  <a:pt x="746" y="1053"/>
                  <a:pt x="759" y="1080"/>
                </a:cubicBezTo>
                <a:cubicBezTo>
                  <a:pt x="778" y="1120"/>
                  <a:pt x="761" y="1125"/>
                  <a:pt x="757" y="1164"/>
                </a:cubicBezTo>
                <a:lnTo>
                  <a:pt x="757" y="1164"/>
                </a:lnTo>
                <a:lnTo>
                  <a:pt x="767" y="1196"/>
                </a:lnTo>
                <a:cubicBezTo>
                  <a:pt x="778" y="1252"/>
                  <a:pt x="842" y="1361"/>
                  <a:pt x="788" y="1408"/>
                </a:cubicBezTo>
                <a:cubicBezTo>
                  <a:pt x="771" y="1423"/>
                  <a:pt x="753" y="1418"/>
                  <a:pt x="750" y="1444"/>
                </a:cubicBezTo>
                <a:cubicBezTo>
                  <a:pt x="746" y="1475"/>
                  <a:pt x="735" y="1495"/>
                  <a:pt x="700" y="1486"/>
                </a:cubicBezTo>
                <a:cubicBezTo>
                  <a:pt x="700" y="1513"/>
                  <a:pt x="756" y="1602"/>
                  <a:pt x="744" y="1614"/>
                </a:cubicBezTo>
                <a:cubicBezTo>
                  <a:pt x="719" y="1640"/>
                  <a:pt x="673" y="1554"/>
                  <a:pt x="636" y="1634"/>
                </a:cubicBezTo>
                <a:lnTo>
                  <a:pt x="595" y="1653"/>
                </a:lnTo>
                <a:lnTo>
                  <a:pt x="595" y="1653"/>
                </a:lnTo>
                <a:cubicBezTo>
                  <a:pt x="601" y="1670"/>
                  <a:pt x="606" y="1688"/>
                  <a:pt x="621" y="1688"/>
                </a:cubicBezTo>
                <a:cubicBezTo>
                  <a:pt x="653" y="1688"/>
                  <a:pt x="647" y="1691"/>
                  <a:pt x="647" y="1720"/>
                </a:cubicBezTo>
                <a:cubicBezTo>
                  <a:pt x="647" y="1765"/>
                  <a:pt x="633" y="2010"/>
                  <a:pt x="701" y="1887"/>
                </a:cubicBezTo>
                <a:cubicBezTo>
                  <a:pt x="721" y="1867"/>
                  <a:pt x="735" y="1850"/>
                  <a:pt x="758" y="1835"/>
                </a:cubicBezTo>
                <a:cubicBezTo>
                  <a:pt x="801" y="1808"/>
                  <a:pt x="765" y="1805"/>
                  <a:pt x="772" y="1774"/>
                </a:cubicBezTo>
                <a:cubicBezTo>
                  <a:pt x="785" y="1777"/>
                  <a:pt x="780" y="1799"/>
                  <a:pt x="801" y="1784"/>
                </a:cubicBezTo>
                <a:cubicBezTo>
                  <a:pt x="821" y="1769"/>
                  <a:pt x="796" y="1756"/>
                  <a:pt x="799" y="1746"/>
                </a:cubicBezTo>
                <a:cubicBezTo>
                  <a:pt x="802" y="1737"/>
                  <a:pt x="813" y="1736"/>
                  <a:pt x="813" y="1728"/>
                </a:cubicBezTo>
                <a:cubicBezTo>
                  <a:pt x="813" y="1689"/>
                  <a:pt x="797" y="1648"/>
                  <a:pt x="797" y="1615"/>
                </a:cubicBezTo>
                <a:cubicBezTo>
                  <a:pt x="815" y="1615"/>
                  <a:pt x="851" y="1657"/>
                  <a:pt x="871" y="1644"/>
                </a:cubicBezTo>
                <a:lnTo>
                  <a:pt x="933" y="1603"/>
                </a:lnTo>
                <a:cubicBezTo>
                  <a:pt x="957" y="1588"/>
                  <a:pt x="936" y="1577"/>
                  <a:pt x="962" y="1567"/>
                </a:cubicBezTo>
                <a:cubicBezTo>
                  <a:pt x="978" y="1560"/>
                  <a:pt x="1005" y="1541"/>
                  <a:pt x="1014" y="1525"/>
                </a:cubicBezTo>
                <a:cubicBezTo>
                  <a:pt x="1022" y="1511"/>
                  <a:pt x="1025" y="1448"/>
                  <a:pt x="1019" y="1441"/>
                </a:cubicBezTo>
                <a:cubicBezTo>
                  <a:pt x="1005" y="1427"/>
                  <a:pt x="995" y="1423"/>
                  <a:pt x="995" y="1401"/>
                </a:cubicBezTo>
                <a:cubicBezTo>
                  <a:pt x="1002" y="1401"/>
                  <a:pt x="1014" y="1397"/>
                  <a:pt x="1022" y="1397"/>
                </a:cubicBezTo>
                <a:cubicBezTo>
                  <a:pt x="1022" y="1354"/>
                  <a:pt x="1014" y="1334"/>
                  <a:pt x="995" y="1292"/>
                </a:cubicBezTo>
                <a:cubicBezTo>
                  <a:pt x="987" y="1254"/>
                  <a:pt x="908" y="1207"/>
                  <a:pt x="985" y="1207"/>
                </a:cubicBezTo>
                <a:cubicBezTo>
                  <a:pt x="985" y="1205"/>
                  <a:pt x="982" y="1199"/>
                  <a:pt x="980" y="1199"/>
                </a:cubicBezTo>
                <a:cubicBezTo>
                  <a:pt x="980" y="1192"/>
                  <a:pt x="965" y="1184"/>
                  <a:pt x="958" y="1178"/>
                </a:cubicBezTo>
                <a:cubicBezTo>
                  <a:pt x="953" y="1174"/>
                  <a:pt x="944" y="1155"/>
                  <a:pt x="940" y="1154"/>
                </a:cubicBezTo>
                <a:cubicBezTo>
                  <a:pt x="940" y="1129"/>
                  <a:pt x="902" y="1074"/>
                  <a:pt x="897" y="1040"/>
                </a:cubicBezTo>
                <a:cubicBezTo>
                  <a:pt x="891" y="996"/>
                  <a:pt x="824" y="1015"/>
                  <a:pt x="841" y="985"/>
                </a:cubicBezTo>
                <a:cubicBezTo>
                  <a:pt x="852" y="966"/>
                  <a:pt x="834" y="950"/>
                  <a:pt x="820" y="935"/>
                </a:cubicBezTo>
                <a:cubicBezTo>
                  <a:pt x="792" y="907"/>
                  <a:pt x="807" y="895"/>
                  <a:pt x="765" y="895"/>
                </a:cubicBezTo>
                <a:cubicBezTo>
                  <a:pt x="737" y="895"/>
                  <a:pt x="690" y="854"/>
                  <a:pt x="674" y="831"/>
                </a:cubicBezTo>
                <a:cubicBezTo>
                  <a:pt x="652" y="798"/>
                  <a:pt x="572" y="708"/>
                  <a:pt x="580" y="680"/>
                </a:cubicBezTo>
                <a:cubicBezTo>
                  <a:pt x="601" y="632"/>
                  <a:pt x="538" y="652"/>
                  <a:pt x="512" y="627"/>
                </a:cubicBezTo>
                <a:cubicBezTo>
                  <a:pt x="484" y="599"/>
                  <a:pt x="479" y="530"/>
                  <a:pt x="452" y="523"/>
                </a:cubicBezTo>
                <a:cubicBezTo>
                  <a:pt x="430" y="517"/>
                  <a:pt x="442" y="469"/>
                  <a:pt x="446" y="453"/>
                </a:cubicBezTo>
                <a:cubicBezTo>
                  <a:pt x="469" y="372"/>
                  <a:pt x="467" y="277"/>
                  <a:pt x="561" y="236"/>
                </a:cubicBezTo>
                <a:lnTo>
                  <a:pt x="565" y="234"/>
                </a:lnTo>
                <a:lnTo>
                  <a:pt x="536" y="202"/>
                </a:lnTo>
                <a:lnTo>
                  <a:pt x="467" y="184"/>
                </a:lnTo>
                <a:cubicBezTo>
                  <a:pt x="462" y="158"/>
                  <a:pt x="428" y="128"/>
                  <a:pt x="405" y="120"/>
                </a:cubicBezTo>
                <a:cubicBezTo>
                  <a:pt x="405" y="94"/>
                  <a:pt x="404" y="79"/>
                  <a:pt x="398" y="53"/>
                </a:cubicBezTo>
                <a:lnTo>
                  <a:pt x="396" y="53"/>
                </a:lnTo>
                <a:cubicBezTo>
                  <a:pt x="394" y="44"/>
                  <a:pt x="350" y="51"/>
                  <a:pt x="344" y="52"/>
                </a:cubicBezTo>
                <a:cubicBezTo>
                  <a:pt x="299" y="62"/>
                  <a:pt x="282" y="47"/>
                  <a:pt x="250" y="18"/>
                </a:cubicBezTo>
                <a:cubicBezTo>
                  <a:pt x="230" y="0"/>
                  <a:pt x="205" y="6"/>
                  <a:pt x="199" y="32"/>
                </a:cubicBezTo>
                <a:cubicBezTo>
                  <a:pt x="194" y="61"/>
                  <a:pt x="183" y="53"/>
                  <a:pt x="162" y="51"/>
                </a:cubicBezTo>
                <a:cubicBezTo>
                  <a:pt x="147" y="50"/>
                  <a:pt x="150" y="64"/>
                  <a:pt x="138" y="68"/>
                </a:cubicBezTo>
                <a:cubicBezTo>
                  <a:pt x="89" y="84"/>
                  <a:pt x="50" y="55"/>
                  <a:pt x="7" y="98"/>
                </a:cubicBezTo>
                <a:lnTo>
                  <a:pt x="0" y="132"/>
                </a:lnTo>
                <a:lnTo>
                  <a:pt x="0" y="132"/>
                </a:lnTo>
                <a:cubicBezTo>
                  <a:pt x="11" y="144"/>
                  <a:pt x="27" y="163"/>
                  <a:pt x="42" y="170"/>
                </a:cubicBezTo>
                <a:cubicBezTo>
                  <a:pt x="83" y="187"/>
                  <a:pt x="90" y="192"/>
                  <a:pt x="105" y="235"/>
                </a:cubicBezTo>
                <a:cubicBezTo>
                  <a:pt x="127" y="300"/>
                  <a:pt x="176" y="356"/>
                  <a:pt x="249" y="318"/>
                </a:cubicBezTo>
                <a:cubicBezTo>
                  <a:pt x="274" y="305"/>
                  <a:pt x="283" y="295"/>
                  <a:pt x="302" y="317"/>
                </a:cubicBezTo>
                <a:cubicBezTo>
                  <a:pt x="322" y="341"/>
                  <a:pt x="342" y="359"/>
                  <a:pt x="352" y="391"/>
                </a:cubicBezTo>
                <a:cubicBezTo>
                  <a:pt x="364" y="436"/>
                  <a:pt x="311" y="472"/>
                  <a:pt x="329" y="508"/>
                </a:cubicBezTo>
                <a:cubicBezTo>
                  <a:pt x="345" y="541"/>
                  <a:pt x="378" y="564"/>
                  <a:pt x="396" y="595"/>
                </a:cubicBezTo>
                <a:cubicBezTo>
                  <a:pt x="423" y="640"/>
                  <a:pt x="465" y="690"/>
                  <a:pt x="507" y="721"/>
                </a:cubicBezTo>
                <a:cubicBezTo>
                  <a:pt x="537" y="743"/>
                  <a:pt x="592" y="796"/>
                  <a:pt x="608" y="828"/>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8" name="Freeform 112"/>
          <p:cNvSpPr>
            <a:spLocks/>
          </p:cNvSpPr>
          <p:nvPr/>
        </p:nvSpPr>
        <p:spPr bwMode="auto">
          <a:xfrm>
            <a:off x="18786475" y="24702983"/>
            <a:ext cx="212725" cy="216358"/>
          </a:xfrm>
          <a:custGeom>
            <a:avLst/>
            <a:gdLst>
              <a:gd name="T0" fmla="*/ 591 w 591"/>
              <a:gd name="T1" fmla="*/ 590 h 630"/>
              <a:gd name="T2" fmla="*/ 535 w 591"/>
              <a:gd name="T3" fmla="*/ 465 h 630"/>
              <a:gd name="T4" fmla="*/ 472 w 591"/>
              <a:gd name="T5" fmla="*/ 377 h 630"/>
              <a:gd name="T6" fmla="*/ 447 w 591"/>
              <a:gd name="T7" fmla="*/ 418 h 630"/>
              <a:gd name="T8" fmla="*/ 410 w 591"/>
              <a:gd name="T9" fmla="*/ 298 h 630"/>
              <a:gd name="T10" fmla="*/ 422 w 591"/>
              <a:gd name="T11" fmla="*/ 172 h 630"/>
              <a:gd name="T12" fmla="*/ 230 w 591"/>
              <a:gd name="T13" fmla="*/ 163 h 630"/>
              <a:gd name="T14" fmla="*/ 180 w 591"/>
              <a:gd name="T15" fmla="*/ 111 h 630"/>
              <a:gd name="T16" fmla="*/ 147 w 591"/>
              <a:gd name="T17" fmla="*/ 41 h 630"/>
              <a:gd name="T18" fmla="*/ 96 w 591"/>
              <a:gd name="T19" fmla="*/ 9 h 630"/>
              <a:gd name="T20" fmla="*/ 92 w 591"/>
              <a:gd name="T21" fmla="*/ 7 h 630"/>
              <a:gd name="T22" fmla="*/ 64 w 591"/>
              <a:gd name="T23" fmla="*/ 12 h 630"/>
              <a:gd name="T24" fmla="*/ 34 w 591"/>
              <a:gd name="T25" fmla="*/ 14 h 630"/>
              <a:gd name="T26" fmla="*/ 43 w 591"/>
              <a:gd name="T27" fmla="*/ 88 h 630"/>
              <a:gd name="T28" fmla="*/ 62 w 591"/>
              <a:gd name="T29" fmla="*/ 210 h 630"/>
              <a:gd name="T30" fmla="*/ 133 w 591"/>
              <a:gd name="T31" fmla="*/ 292 h 630"/>
              <a:gd name="T32" fmla="*/ 144 w 591"/>
              <a:gd name="T33" fmla="*/ 362 h 630"/>
              <a:gd name="T34" fmla="*/ 227 w 591"/>
              <a:gd name="T35" fmla="*/ 446 h 630"/>
              <a:gd name="T36" fmla="*/ 290 w 591"/>
              <a:gd name="T37" fmla="*/ 576 h 630"/>
              <a:gd name="T38" fmla="*/ 290 w 591"/>
              <a:gd name="T39" fmla="*/ 576 h 630"/>
              <a:gd name="T40" fmla="*/ 324 w 591"/>
              <a:gd name="T41" fmla="*/ 595 h 630"/>
              <a:gd name="T42" fmla="*/ 326 w 591"/>
              <a:gd name="T43" fmla="*/ 546 h 630"/>
              <a:gd name="T44" fmla="*/ 395 w 591"/>
              <a:gd name="T45" fmla="*/ 583 h 630"/>
              <a:gd name="T46" fmla="*/ 400 w 591"/>
              <a:gd name="T47" fmla="*/ 493 h 630"/>
              <a:gd name="T48" fmla="*/ 494 w 591"/>
              <a:gd name="T49" fmla="*/ 524 h 630"/>
              <a:gd name="T50" fmla="*/ 567 w 591"/>
              <a:gd name="T51" fmla="*/ 630 h 630"/>
              <a:gd name="T52" fmla="*/ 567 w 591"/>
              <a:gd name="T53" fmla="*/ 630 h 630"/>
              <a:gd name="T54" fmla="*/ 591 w 591"/>
              <a:gd name="T55" fmla="*/ 590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1" h="630">
                <a:moveTo>
                  <a:pt x="591" y="590"/>
                </a:moveTo>
                <a:lnTo>
                  <a:pt x="535" y="465"/>
                </a:lnTo>
                <a:cubicBezTo>
                  <a:pt x="519" y="454"/>
                  <a:pt x="476" y="395"/>
                  <a:pt x="472" y="377"/>
                </a:cubicBezTo>
                <a:cubicBezTo>
                  <a:pt x="449" y="372"/>
                  <a:pt x="482" y="443"/>
                  <a:pt x="447" y="418"/>
                </a:cubicBezTo>
                <a:cubicBezTo>
                  <a:pt x="411" y="391"/>
                  <a:pt x="352" y="332"/>
                  <a:pt x="410" y="298"/>
                </a:cubicBezTo>
                <a:cubicBezTo>
                  <a:pt x="461" y="268"/>
                  <a:pt x="449" y="221"/>
                  <a:pt x="422" y="172"/>
                </a:cubicBezTo>
                <a:cubicBezTo>
                  <a:pt x="401" y="135"/>
                  <a:pt x="266" y="232"/>
                  <a:pt x="230" y="163"/>
                </a:cubicBezTo>
                <a:cubicBezTo>
                  <a:pt x="216" y="136"/>
                  <a:pt x="188" y="129"/>
                  <a:pt x="180" y="111"/>
                </a:cubicBezTo>
                <a:lnTo>
                  <a:pt x="147" y="41"/>
                </a:lnTo>
                <a:cubicBezTo>
                  <a:pt x="135" y="41"/>
                  <a:pt x="99" y="21"/>
                  <a:pt x="96" y="9"/>
                </a:cubicBezTo>
                <a:cubicBezTo>
                  <a:pt x="95" y="8"/>
                  <a:pt x="94" y="7"/>
                  <a:pt x="92" y="7"/>
                </a:cubicBezTo>
                <a:cubicBezTo>
                  <a:pt x="90" y="0"/>
                  <a:pt x="68" y="11"/>
                  <a:pt x="64" y="12"/>
                </a:cubicBezTo>
                <a:cubicBezTo>
                  <a:pt x="55" y="13"/>
                  <a:pt x="43" y="12"/>
                  <a:pt x="34" y="14"/>
                </a:cubicBezTo>
                <a:cubicBezTo>
                  <a:pt x="27" y="50"/>
                  <a:pt x="0" y="68"/>
                  <a:pt x="43" y="88"/>
                </a:cubicBezTo>
                <a:cubicBezTo>
                  <a:pt x="147" y="138"/>
                  <a:pt x="62" y="158"/>
                  <a:pt x="62" y="210"/>
                </a:cubicBezTo>
                <a:cubicBezTo>
                  <a:pt x="62" y="253"/>
                  <a:pt x="117" y="266"/>
                  <a:pt x="133" y="292"/>
                </a:cubicBezTo>
                <a:cubicBezTo>
                  <a:pt x="143" y="308"/>
                  <a:pt x="140" y="343"/>
                  <a:pt x="144" y="362"/>
                </a:cubicBezTo>
                <a:cubicBezTo>
                  <a:pt x="153" y="399"/>
                  <a:pt x="207" y="408"/>
                  <a:pt x="227" y="446"/>
                </a:cubicBezTo>
                <a:cubicBezTo>
                  <a:pt x="246" y="482"/>
                  <a:pt x="290" y="533"/>
                  <a:pt x="290" y="576"/>
                </a:cubicBezTo>
                <a:lnTo>
                  <a:pt x="290" y="576"/>
                </a:lnTo>
                <a:cubicBezTo>
                  <a:pt x="296" y="581"/>
                  <a:pt x="310" y="610"/>
                  <a:pt x="324" y="595"/>
                </a:cubicBezTo>
                <a:cubicBezTo>
                  <a:pt x="338" y="579"/>
                  <a:pt x="326" y="562"/>
                  <a:pt x="326" y="546"/>
                </a:cubicBezTo>
                <a:cubicBezTo>
                  <a:pt x="329" y="559"/>
                  <a:pt x="383" y="595"/>
                  <a:pt x="395" y="583"/>
                </a:cubicBezTo>
                <a:cubicBezTo>
                  <a:pt x="415" y="562"/>
                  <a:pt x="404" y="518"/>
                  <a:pt x="400" y="493"/>
                </a:cubicBezTo>
                <a:cubicBezTo>
                  <a:pt x="384" y="410"/>
                  <a:pt x="478" y="474"/>
                  <a:pt x="494" y="524"/>
                </a:cubicBezTo>
                <a:cubicBezTo>
                  <a:pt x="508" y="569"/>
                  <a:pt x="550" y="592"/>
                  <a:pt x="567" y="630"/>
                </a:cubicBezTo>
                <a:lnTo>
                  <a:pt x="567" y="630"/>
                </a:lnTo>
                <a:lnTo>
                  <a:pt x="591" y="590"/>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39" name="Freeform 113"/>
          <p:cNvSpPr>
            <a:spLocks/>
          </p:cNvSpPr>
          <p:nvPr/>
        </p:nvSpPr>
        <p:spPr bwMode="auto">
          <a:xfrm>
            <a:off x="18978563" y="24603126"/>
            <a:ext cx="346075" cy="800370"/>
          </a:xfrm>
          <a:custGeom>
            <a:avLst/>
            <a:gdLst>
              <a:gd name="T0" fmla="*/ 59 w 962"/>
              <a:gd name="T1" fmla="*/ 883 h 2331"/>
              <a:gd name="T2" fmla="*/ 78 w 962"/>
              <a:gd name="T3" fmla="*/ 794 h 2331"/>
              <a:gd name="T4" fmla="*/ 43 w 962"/>
              <a:gd name="T5" fmla="*/ 652 h 2331"/>
              <a:gd name="T6" fmla="*/ 107 w 962"/>
              <a:gd name="T7" fmla="*/ 460 h 2331"/>
              <a:gd name="T8" fmla="*/ 94 w 962"/>
              <a:gd name="T9" fmla="*/ 343 h 2331"/>
              <a:gd name="T10" fmla="*/ 137 w 962"/>
              <a:gd name="T11" fmla="*/ 181 h 2331"/>
              <a:gd name="T12" fmla="*/ 193 w 962"/>
              <a:gd name="T13" fmla="*/ 70 h 2331"/>
              <a:gd name="T14" fmla="*/ 212 w 962"/>
              <a:gd name="T15" fmla="*/ 61 h 2331"/>
              <a:gd name="T16" fmla="*/ 225 w 962"/>
              <a:gd name="T17" fmla="*/ 0 h 2331"/>
              <a:gd name="T18" fmla="*/ 244 w 962"/>
              <a:gd name="T19" fmla="*/ 22 h 2331"/>
              <a:gd name="T20" fmla="*/ 291 w 962"/>
              <a:gd name="T21" fmla="*/ 94 h 2331"/>
              <a:gd name="T22" fmla="*/ 328 w 962"/>
              <a:gd name="T23" fmla="*/ 177 h 2331"/>
              <a:gd name="T24" fmla="*/ 371 w 962"/>
              <a:gd name="T25" fmla="*/ 592 h 2331"/>
              <a:gd name="T26" fmla="*/ 408 w 962"/>
              <a:gd name="T27" fmla="*/ 613 h 2331"/>
              <a:gd name="T28" fmla="*/ 538 w 962"/>
              <a:gd name="T29" fmla="*/ 567 h 2331"/>
              <a:gd name="T30" fmla="*/ 632 w 962"/>
              <a:gd name="T31" fmla="*/ 804 h 2331"/>
              <a:gd name="T32" fmla="*/ 746 w 962"/>
              <a:gd name="T33" fmla="*/ 922 h 2331"/>
              <a:gd name="T34" fmla="*/ 812 w 962"/>
              <a:gd name="T35" fmla="*/ 929 h 2331"/>
              <a:gd name="T36" fmla="*/ 791 w 962"/>
              <a:gd name="T37" fmla="*/ 1052 h 2331"/>
              <a:gd name="T38" fmla="*/ 750 w 962"/>
              <a:gd name="T39" fmla="*/ 1077 h 2331"/>
              <a:gd name="T40" fmla="*/ 618 w 962"/>
              <a:gd name="T41" fmla="*/ 1184 h 2331"/>
              <a:gd name="T42" fmla="*/ 634 w 962"/>
              <a:gd name="T43" fmla="*/ 1314 h 2331"/>
              <a:gd name="T44" fmla="*/ 695 w 962"/>
              <a:gd name="T45" fmla="*/ 1439 h 2331"/>
              <a:gd name="T46" fmla="*/ 798 w 962"/>
              <a:gd name="T47" fmla="*/ 1672 h 2331"/>
              <a:gd name="T48" fmla="*/ 942 w 962"/>
              <a:gd name="T49" fmla="*/ 2214 h 2331"/>
              <a:gd name="T50" fmla="*/ 937 w 962"/>
              <a:gd name="T51" fmla="*/ 2331 h 2331"/>
              <a:gd name="T52" fmla="*/ 841 w 962"/>
              <a:gd name="T53" fmla="*/ 1927 h 2331"/>
              <a:gd name="T54" fmla="*/ 773 w 962"/>
              <a:gd name="T55" fmla="*/ 1819 h 2331"/>
              <a:gd name="T56" fmla="*/ 761 w 962"/>
              <a:gd name="T57" fmla="*/ 1757 h 2331"/>
              <a:gd name="T58" fmla="*/ 688 w 962"/>
              <a:gd name="T59" fmla="*/ 1567 h 2331"/>
              <a:gd name="T60" fmla="*/ 598 w 962"/>
              <a:gd name="T61" fmla="*/ 1536 h 2331"/>
              <a:gd name="T62" fmla="*/ 479 w 962"/>
              <a:gd name="T63" fmla="*/ 1611 h 2331"/>
              <a:gd name="T64" fmla="*/ 392 w 962"/>
              <a:gd name="T65" fmla="*/ 1543 h 2331"/>
              <a:gd name="T66" fmla="*/ 274 w 962"/>
              <a:gd name="T67" fmla="*/ 1191 h 2331"/>
              <a:gd name="T68" fmla="*/ 135 w 962"/>
              <a:gd name="T69" fmla="*/ 1072 h 2331"/>
              <a:gd name="T70" fmla="*/ 35 w 962"/>
              <a:gd name="T71" fmla="*/ 923 h 2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2" h="2331">
                <a:moveTo>
                  <a:pt x="35" y="923"/>
                </a:moveTo>
                <a:lnTo>
                  <a:pt x="59" y="883"/>
                </a:lnTo>
                <a:lnTo>
                  <a:pt x="59" y="883"/>
                </a:lnTo>
                <a:cubicBezTo>
                  <a:pt x="67" y="852"/>
                  <a:pt x="94" y="825"/>
                  <a:pt x="78" y="794"/>
                </a:cubicBezTo>
                <a:cubicBezTo>
                  <a:pt x="60" y="759"/>
                  <a:pt x="45" y="749"/>
                  <a:pt x="71" y="711"/>
                </a:cubicBezTo>
                <a:cubicBezTo>
                  <a:pt x="86" y="691"/>
                  <a:pt x="55" y="669"/>
                  <a:pt x="43" y="652"/>
                </a:cubicBezTo>
                <a:cubicBezTo>
                  <a:pt x="0" y="595"/>
                  <a:pt x="78" y="649"/>
                  <a:pt x="97" y="615"/>
                </a:cubicBezTo>
                <a:cubicBezTo>
                  <a:pt x="116" y="581"/>
                  <a:pt x="124" y="495"/>
                  <a:pt x="107" y="460"/>
                </a:cubicBezTo>
                <a:cubicBezTo>
                  <a:pt x="104" y="433"/>
                  <a:pt x="90" y="406"/>
                  <a:pt x="82" y="382"/>
                </a:cubicBezTo>
                <a:cubicBezTo>
                  <a:pt x="76" y="364"/>
                  <a:pt x="97" y="356"/>
                  <a:pt x="94" y="343"/>
                </a:cubicBezTo>
                <a:cubicBezTo>
                  <a:pt x="80" y="295"/>
                  <a:pt x="34" y="283"/>
                  <a:pt x="83" y="237"/>
                </a:cubicBezTo>
                <a:cubicBezTo>
                  <a:pt x="95" y="226"/>
                  <a:pt x="124" y="182"/>
                  <a:pt x="137" y="181"/>
                </a:cubicBezTo>
                <a:cubicBezTo>
                  <a:pt x="199" y="177"/>
                  <a:pt x="184" y="164"/>
                  <a:pt x="164" y="118"/>
                </a:cubicBezTo>
                <a:cubicBezTo>
                  <a:pt x="156" y="100"/>
                  <a:pt x="183" y="82"/>
                  <a:pt x="193" y="70"/>
                </a:cubicBezTo>
                <a:lnTo>
                  <a:pt x="193" y="70"/>
                </a:lnTo>
                <a:lnTo>
                  <a:pt x="212" y="61"/>
                </a:lnTo>
                <a:cubicBezTo>
                  <a:pt x="215" y="41"/>
                  <a:pt x="224" y="24"/>
                  <a:pt x="224" y="1"/>
                </a:cubicBezTo>
                <a:lnTo>
                  <a:pt x="225" y="0"/>
                </a:lnTo>
                <a:lnTo>
                  <a:pt x="227" y="0"/>
                </a:lnTo>
                <a:cubicBezTo>
                  <a:pt x="228" y="5"/>
                  <a:pt x="240" y="16"/>
                  <a:pt x="244" y="22"/>
                </a:cubicBezTo>
                <a:lnTo>
                  <a:pt x="260" y="48"/>
                </a:lnTo>
                <a:cubicBezTo>
                  <a:pt x="270" y="64"/>
                  <a:pt x="280" y="79"/>
                  <a:pt x="291" y="94"/>
                </a:cubicBezTo>
                <a:cubicBezTo>
                  <a:pt x="299" y="104"/>
                  <a:pt x="307" y="111"/>
                  <a:pt x="312" y="124"/>
                </a:cubicBezTo>
                <a:cubicBezTo>
                  <a:pt x="318" y="143"/>
                  <a:pt x="327" y="156"/>
                  <a:pt x="328" y="177"/>
                </a:cubicBezTo>
                <a:cubicBezTo>
                  <a:pt x="334" y="280"/>
                  <a:pt x="444" y="330"/>
                  <a:pt x="409" y="442"/>
                </a:cubicBezTo>
                <a:cubicBezTo>
                  <a:pt x="394" y="493"/>
                  <a:pt x="468" y="592"/>
                  <a:pt x="371" y="592"/>
                </a:cubicBezTo>
                <a:lnTo>
                  <a:pt x="371" y="594"/>
                </a:lnTo>
                <a:cubicBezTo>
                  <a:pt x="381" y="594"/>
                  <a:pt x="389" y="618"/>
                  <a:pt x="408" y="613"/>
                </a:cubicBezTo>
                <a:cubicBezTo>
                  <a:pt x="423" y="608"/>
                  <a:pt x="449" y="592"/>
                  <a:pt x="461" y="581"/>
                </a:cubicBezTo>
                <a:cubicBezTo>
                  <a:pt x="482" y="561"/>
                  <a:pt x="538" y="522"/>
                  <a:pt x="538" y="567"/>
                </a:cubicBezTo>
                <a:cubicBezTo>
                  <a:pt x="538" y="657"/>
                  <a:pt x="508" y="707"/>
                  <a:pt x="633" y="707"/>
                </a:cubicBezTo>
                <a:cubicBezTo>
                  <a:pt x="641" y="741"/>
                  <a:pt x="632" y="770"/>
                  <a:pt x="632" y="804"/>
                </a:cubicBezTo>
                <a:cubicBezTo>
                  <a:pt x="632" y="852"/>
                  <a:pt x="620" y="819"/>
                  <a:pt x="660" y="836"/>
                </a:cubicBezTo>
                <a:cubicBezTo>
                  <a:pt x="709" y="859"/>
                  <a:pt x="711" y="886"/>
                  <a:pt x="746" y="922"/>
                </a:cubicBezTo>
                <a:lnTo>
                  <a:pt x="812" y="929"/>
                </a:lnTo>
                <a:lnTo>
                  <a:pt x="812" y="929"/>
                </a:lnTo>
                <a:cubicBezTo>
                  <a:pt x="812" y="934"/>
                  <a:pt x="813" y="938"/>
                  <a:pt x="813" y="943"/>
                </a:cubicBezTo>
                <a:cubicBezTo>
                  <a:pt x="813" y="995"/>
                  <a:pt x="772" y="1025"/>
                  <a:pt x="791" y="1052"/>
                </a:cubicBezTo>
                <a:lnTo>
                  <a:pt x="790" y="1052"/>
                </a:lnTo>
                <a:lnTo>
                  <a:pt x="750" y="1077"/>
                </a:lnTo>
                <a:cubicBezTo>
                  <a:pt x="705" y="1082"/>
                  <a:pt x="697" y="1081"/>
                  <a:pt x="674" y="1120"/>
                </a:cubicBezTo>
                <a:cubicBezTo>
                  <a:pt x="659" y="1146"/>
                  <a:pt x="618" y="1155"/>
                  <a:pt x="618" y="1184"/>
                </a:cubicBezTo>
                <a:cubicBezTo>
                  <a:pt x="618" y="1204"/>
                  <a:pt x="620" y="1236"/>
                  <a:pt x="614" y="1255"/>
                </a:cubicBezTo>
                <a:cubicBezTo>
                  <a:pt x="602" y="1298"/>
                  <a:pt x="633" y="1290"/>
                  <a:pt x="634" y="1314"/>
                </a:cubicBezTo>
                <a:lnTo>
                  <a:pt x="636" y="1356"/>
                </a:lnTo>
                <a:cubicBezTo>
                  <a:pt x="638" y="1407"/>
                  <a:pt x="656" y="1414"/>
                  <a:pt x="695" y="1439"/>
                </a:cubicBezTo>
                <a:cubicBezTo>
                  <a:pt x="716" y="1453"/>
                  <a:pt x="727" y="1469"/>
                  <a:pt x="746" y="1484"/>
                </a:cubicBezTo>
                <a:cubicBezTo>
                  <a:pt x="790" y="1563"/>
                  <a:pt x="812" y="1583"/>
                  <a:pt x="798" y="1672"/>
                </a:cubicBezTo>
                <a:cubicBezTo>
                  <a:pt x="788" y="1734"/>
                  <a:pt x="806" y="1794"/>
                  <a:pt x="849" y="1837"/>
                </a:cubicBezTo>
                <a:cubicBezTo>
                  <a:pt x="923" y="1911"/>
                  <a:pt x="962" y="2112"/>
                  <a:pt x="942" y="2214"/>
                </a:cubicBezTo>
                <a:lnTo>
                  <a:pt x="937" y="2331"/>
                </a:lnTo>
                <a:lnTo>
                  <a:pt x="937" y="2331"/>
                </a:lnTo>
                <a:lnTo>
                  <a:pt x="891" y="2055"/>
                </a:lnTo>
                <a:cubicBezTo>
                  <a:pt x="883" y="2007"/>
                  <a:pt x="857" y="1970"/>
                  <a:pt x="841" y="1927"/>
                </a:cubicBezTo>
                <a:cubicBezTo>
                  <a:pt x="833" y="1906"/>
                  <a:pt x="818" y="1886"/>
                  <a:pt x="801" y="1870"/>
                </a:cubicBezTo>
                <a:cubicBezTo>
                  <a:pt x="793" y="1862"/>
                  <a:pt x="777" y="1820"/>
                  <a:pt x="773" y="1819"/>
                </a:cubicBezTo>
                <a:lnTo>
                  <a:pt x="773" y="1817"/>
                </a:lnTo>
                <a:cubicBezTo>
                  <a:pt x="765" y="1815"/>
                  <a:pt x="778" y="1769"/>
                  <a:pt x="761" y="1757"/>
                </a:cubicBezTo>
                <a:cubicBezTo>
                  <a:pt x="739" y="1742"/>
                  <a:pt x="727" y="1719"/>
                  <a:pt x="727" y="1686"/>
                </a:cubicBezTo>
                <a:cubicBezTo>
                  <a:pt x="729" y="1659"/>
                  <a:pt x="712" y="1558"/>
                  <a:pt x="688" y="1567"/>
                </a:cubicBezTo>
                <a:cubicBezTo>
                  <a:pt x="668" y="1575"/>
                  <a:pt x="597" y="1489"/>
                  <a:pt x="597" y="1468"/>
                </a:cubicBezTo>
                <a:cubicBezTo>
                  <a:pt x="595" y="1469"/>
                  <a:pt x="601" y="1524"/>
                  <a:pt x="598" y="1536"/>
                </a:cubicBezTo>
                <a:cubicBezTo>
                  <a:pt x="593" y="1555"/>
                  <a:pt x="563" y="1588"/>
                  <a:pt x="551" y="1611"/>
                </a:cubicBezTo>
                <a:cubicBezTo>
                  <a:pt x="532" y="1649"/>
                  <a:pt x="514" y="1624"/>
                  <a:pt x="479" y="1611"/>
                </a:cubicBezTo>
                <a:cubicBezTo>
                  <a:pt x="451" y="1600"/>
                  <a:pt x="443" y="1585"/>
                  <a:pt x="411" y="1600"/>
                </a:cubicBezTo>
                <a:cubicBezTo>
                  <a:pt x="384" y="1612"/>
                  <a:pt x="392" y="1567"/>
                  <a:pt x="392" y="1543"/>
                </a:cubicBezTo>
                <a:cubicBezTo>
                  <a:pt x="392" y="1447"/>
                  <a:pt x="333" y="1340"/>
                  <a:pt x="299" y="1253"/>
                </a:cubicBezTo>
                <a:lnTo>
                  <a:pt x="274" y="1191"/>
                </a:lnTo>
                <a:cubicBezTo>
                  <a:pt x="262" y="1159"/>
                  <a:pt x="241" y="1170"/>
                  <a:pt x="224" y="1133"/>
                </a:cubicBezTo>
                <a:cubicBezTo>
                  <a:pt x="207" y="1094"/>
                  <a:pt x="169" y="1093"/>
                  <a:pt x="135" y="1072"/>
                </a:cubicBezTo>
                <a:cubicBezTo>
                  <a:pt x="92" y="1028"/>
                  <a:pt x="57" y="1004"/>
                  <a:pt x="39" y="935"/>
                </a:cubicBezTo>
                <a:cubicBezTo>
                  <a:pt x="38" y="931"/>
                  <a:pt x="36" y="927"/>
                  <a:pt x="35" y="923"/>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0" name="Freeform 114"/>
          <p:cNvSpPr>
            <a:spLocks/>
          </p:cNvSpPr>
          <p:nvPr/>
        </p:nvSpPr>
        <p:spPr bwMode="auto">
          <a:xfrm>
            <a:off x="18800763" y="24624308"/>
            <a:ext cx="84138" cy="60519"/>
          </a:xfrm>
          <a:custGeom>
            <a:avLst/>
            <a:gdLst>
              <a:gd name="T0" fmla="*/ 1 w 233"/>
              <a:gd name="T1" fmla="*/ 84 h 177"/>
              <a:gd name="T2" fmla="*/ 28 w 233"/>
              <a:gd name="T3" fmla="*/ 151 h 177"/>
              <a:gd name="T4" fmla="*/ 148 w 233"/>
              <a:gd name="T5" fmla="*/ 174 h 177"/>
              <a:gd name="T6" fmla="*/ 201 w 233"/>
              <a:gd name="T7" fmla="*/ 172 h 177"/>
              <a:gd name="T8" fmla="*/ 223 w 233"/>
              <a:gd name="T9" fmla="*/ 114 h 177"/>
              <a:gd name="T10" fmla="*/ 233 w 233"/>
              <a:gd name="T11" fmla="*/ 81 h 177"/>
              <a:gd name="T12" fmla="*/ 233 w 233"/>
              <a:gd name="T13" fmla="*/ 81 h 177"/>
              <a:gd name="T14" fmla="*/ 179 w 233"/>
              <a:gd name="T15" fmla="*/ 37 h 177"/>
              <a:gd name="T16" fmla="*/ 99 w 233"/>
              <a:gd name="T17" fmla="*/ 20 h 177"/>
              <a:gd name="T18" fmla="*/ 45 w 233"/>
              <a:gd name="T19" fmla="*/ 6 h 177"/>
              <a:gd name="T20" fmla="*/ 1 w 233"/>
              <a:gd name="T21" fmla="*/ 8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3" h="177">
                <a:moveTo>
                  <a:pt x="1" y="84"/>
                </a:moveTo>
                <a:cubicBezTo>
                  <a:pt x="7" y="114"/>
                  <a:pt x="0" y="131"/>
                  <a:pt x="28" y="151"/>
                </a:cubicBezTo>
                <a:cubicBezTo>
                  <a:pt x="62" y="176"/>
                  <a:pt x="108" y="174"/>
                  <a:pt x="148" y="174"/>
                </a:cubicBezTo>
                <a:cubicBezTo>
                  <a:pt x="164" y="174"/>
                  <a:pt x="187" y="177"/>
                  <a:pt x="201" y="172"/>
                </a:cubicBezTo>
                <a:cubicBezTo>
                  <a:pt x="219" y="165"/>
                  <a:pt x="223" y="129"/>
                  <a:pt x="223" y="114"/>
                </a:cubicBezTo>
                <a:lnTo>
                  <a:pt x="233" y="81"/>
                </a:lnTo>
                <a:lnTo>
                  <a:pt x="233" y="81"/>
                </a:lnTo>
                <a:cubicBezTo>
                  <a:pt x="216" y="65"/>
                  <a:pt x="196" y="51"/>
                  <a:pt x="179" y="37"/>
                </a:cubicBezTo>
                <a:cubicBezTo>
                  <a:pt x="161" y="23"/>
                  <a:pt x="121" y="30"/>
                  <a:pt x="99" y="20"/>
                </a:cubicBezTo>
                <a:cubicBezTo>
                  <a:pt x="83" y="14"/>
                  <a:pt x="62" y="0"/>
                  <a:pt x="45" y="6"/>
                </a:cubicBezTo>
                <a:cubicBezTo>
                  <a:pt x="19" y="14"/>
                  <a:pt x="14" y="61"/>
                  <a:pt x="1" y="84"/>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1" name="Freeform 115"/>
          <p:cNvSpPr>
            <a:spLocks/>
          </p:cNvSpPr>
          <p:nvPr/>
        </p:nvSpPr>
        <p:spPr bwMode="auto">
          <a:xfrm>
            <a:off x="18470563" y="24548659"/>
            <a:ext cx="322263" cy="178532"/>
          </a:xfrm>
          <a:custGeom>
            <a:avLst/>
            <a:gdLst>
              <a:gd name="T0" fmla="*/ 34 w 896"/>
              <a:gd name="T1" fmla="*/ 3 h 518"/>
              <a:gd name="T2" fmla="*/ 244 w 896"/>
              <a:gd name="T3" fmla="*/ 38 h 518"/>
              <a:gd name="T4" fmla="*/ 361 w 896"/>
              <a:gd name="T5" fmla="*/ 126 h 518"/>
              <a:gd name="T6" fmla="*/ 480 w 896"/>
              <a:gd name="T7" fmla="*/ 178 h 518"/>
              <a:gd name="T8" fmla="*/ 549 w 896"/>
              <a:gd name="T9" fmla="*/ 221 h 518"/>
              <a:gd name="T10" fmla="*/ 642 w 896"/>
              <a:gd name="T11" fmla="*/ 272 h 518"/>
              <a:gd name="T12" fmla="*/ 762 w 896"/>
              <a:gd name="T13" fmla="*/ 292 h 518"/>
              <a:gd name="T14" fmla="*/ 809 w 896"/>
              <a:gd name="T15" fmla="*/ 298 h 518"/>
              <a:gd name="T16" fmla="*/ 809 w 896"/>
              <a:gd name="T17" fmla="*/ 298 h 518"/>
              <a:gd name="T18" fmla="*/ 820 w 896"/>
              <a:gd name="T19" fmla="*/ 344 h 518"/>
              <a:gd name="T20" fmla="*/ 789 w 896"/>
              <a:gd name="T21" fmla="*/ 461 h 518"/>
              <a:gd name="T22" fmla="*/ 575 w 896"/>
              <a:gd name="T23" fmla="*/ 361 h 518"/>
              <a:gd name="T24" fmla="*/ 524 w 896"/>
              <a:gd name="T25" fmla="*/ 382 h 518"/>
              <a:gd name="T26" fmla="*/ 457 w 896"/>
              <a:gd name="T27" fmla="*/ 351 h 518"/>
              <a:gd name="T28" fmla="*/ 280 w 896"/>
              <a:gd name="T29" fmla="*/ 294 h 518"/>
              <a:gd name="T30" fmla="*/ 135 w 896"/>
              <a:gd name="T31" fmla="*/ 233 h 518"/>
              <a:gd name="T32" fmla="*/ 47 w 896"/>
              <a:gd name="T33" fmla="*/ 145 h 518"/>
              <a:gd name="T34" fmla="*/ 16 w 896"/>
              <a:gd name="T35" fmla="*/ 98 h 518"/>
              <a:gd name="T36" fmla="*/ 34 w 896"/>
              <a:gd name="T37" fmla="*/ 3 h 5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96" h="518">
                <a:moveTo>
                  <a:pt x="34" y="3"/>
                </a:moveTo>
                <a:cubicBezTo>
                  <a:pt x="114" y="5"/>
                  <a:pt x="169" y="0"/>
                  <a:pt x="244" y="38"/>
                </a:cubicBezTo>
                <a:cubicBezTo>
                  <a:pt x="287" y="59"/>
                  <a:pt x="312" y="101"/>
                  <a:pt x="361" y="126"/>
                </a:cubicBezTo>
                <a:cubicBezTo>
                  <a:pt x="395" y="142"/>
                  <a:pt x="454" y="150"/>
                  <a:pt x="480" y="178"/>
                </a:cubicBezTo>
                <a:cubicBezTo>
                  <a:pt x="500" y="200"/>
                  <a:pt x="523" y="208"/>
                  <a:pt x="549" y="221"/>
                </a:cubicBezTo>
                <a:cubicBezTo>
                  <a:pt x="585" y="237"/>
                  <a:pt x="602" y="272"/>
                  <a:pt x="642" y="272"/>
                </a:cubicBezTo>
                <a:cubicBezTo>
                  <a:pt x="688" y="272"/>
                  <a:pt x="719" y="281"/>
                  <a:pt x="762" y="292"/>
                </a:cubicBezTo>
                <a:lnTo>
                  <a:pt x="809" y="298"/>
                </a:lnTo>
                <a:lnTo>
                  <a:pt x="809" y="298"/>
                </a:lnTo>
                <a:cubicBezTo>
                  <a:pt x="809" y="315"/>
                  <a:pt x="819" y="330"/>
                  <a:pt x="820" y="344"/>
                </a:cubicBezTo>
                <a:cubicBezTo>
                  <a:pt x="851" y="353"/>
                  <a:pt x="896" y="518"/>
                  <a:pt x="789" y="461"/>
                </a:cubicBezTo>
                <a:cubicBezTo>
                  <a:pt x="736" y="434"/>
                  <a:pt x="592" y="428"/>
                  <a:pt x="575" y="361"/>
                </a:cubicBezTo>
                <a:cubicBezTo>
                  <a:pt x="556" y="361"/>
                  <a:pt x="545" y="382"/>
                  <a:pt x="524" y="382"/>
                </a:cubicBezTo>
                <a:cubicBezTo>
                  <a:pt x="500" y="382"/>
                  <a:pt x="482" y="357"/>
                  <a:pt x="457" y="351"/>
                </a:cubicBezTo>
                <a:cubicBezTo>
                  <a:pt x="395" y="336"/>
                  <a:pt x="351" y="296"/>
                  <a:pt x="280" y="294"/>
                </a:cubicBezTo>
                <a:cubicBezTo>
                  <a:pt x="234" y="280"/>
                  <a:pt x="165" y="273"/>
                  <a:pt x="135" y="233"/>
                </a:cubicBezTo>
                <a:cubicBezTo>
                  <a:pt x="109" y="198"/>
                  <a:pt x="90" y="161"/>
                  <a:pt x="47" y="145"/>
                </a:cubicBezTo>
                <a:cubicBezTo>
                  <a:pt x="13" y="133"/>
                  <a:pt x="0" y="137"/>
                  <a:pt x="16" y="98"/>
                </a:cubicBezTo>
                <a:cubicBezTo>
                  <a:pt x="29" y="66"/>
                  <a:pt x="7" y="31"/>
                  <a:pt x="34" y="3"/>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2" name="Freeform 116"/>
          <p:cNvSpPr>
            <a:spLocks noEditPoints="1"/>
          </p:cNvSpPr>
          <p:nvPr/>
        </p:nvSpPr>
        <p:spPr bwMode="auto">
          <a:xfrm>
            <a:off x="17348200" y="25055509"/>
            <a:ext cx="422275" cy="285955"/>
          </a:xfrm>
          <a:custGeom>
            <a:avLst/>
            <a:gdLst>
              <a:gd name="T0" fmla="*/ 1120 w 1170"/>
              <a:gd name="T1" fmla="*/ 821 h 829"/>
              <a:gd name="T2" fmla="*/ 1153 w 1170"/>
              <a:gd name="T3" fmla="*/ 820 h 829"/>
              <a:gd name="T4" fmla="*/ 1161 w 1170"/>
              <a:gd name="T5" fmla="*/ 791 h 829"/>
              <a:gd name="T6" fmla="*/ 1140 w 1170"/>
              <a:gd name="T7" fmla="*/ 796 h 829"/>
              <a:gd name="T8" fmla="*/ 1131 w 1170"/>
              <a:gd name="T9" fmla="*/ 789 h 829"/>
              <a:gd name="T10" fmla="*/ 1088 w 1170"/>
              <a:gd name="T11" fmla="*/ 775 h 829"/>
              <a:gd name="T12" fmla="*/ 1077 w 1170"/>
              <a:gd name="T13" fmla="*/ 791 h 829"/>
              <a:gd name="T14" fmla="*/ 1105 w 1170"/>
              <a:gd name="T15" fmla="*/ 816 h 829"/>
              <a:gd name="T16" fmla="*/ 1120 w 1170"/>
              <a:gd name="T17" fmla="*/ 821 h 829"/>
              <a:gd name="T18" fmla="*/ 0 w 1170"/>
              <a:gd name="T19" fmla="*/ 369 h 829"/>
              <a:gd name="T20" fmla="*/ 99 w 1170"/>
              <a:gd name="T21" fmla="*/ 774 h 829"/>
              <a:gd name="T22" fmla="*/ 163 w 1170"/>
              <a:gd name="T23" fmla="*/ 783 h 829"/>
              <a:gd name="T24" fmla="*/ 245 w 1170"/>
              <a:gd name="T25" fmla="*/ 775 h 829"/>
              <a:gd name="T26" fmla="*/ 291 w 1170"/>
              <a:gd name="T27" fmla="*/ 723 h 829"/>
              <a:gd name="T28" fmla="*/ 294 w 1170"/>
              <a:gd name="T29" fmla="*/ 718 h 829"/>
              <a:gd name="T30" fmla="*/ 304 w 1170"/>
              <a:gd name="T31" fmla="*/ 703 h 829"/>
              <a:gd name="T32" fmla="*/ 404 w 1170"/>
              <a:gd name="T33" fmla="*/ 706 h 829"/>
              <a:gd name="T34" fmla="*/ 486 w 1170"/>
              <a:gd name="T35" fmla="*/ 659 h 829"/>
              <a:gd name="T36" fmla="*/ 489 w 1170"/>
              <a:gd name="T37" fmla="*/ 656 h 829"/>
              <a:gd name="T38" fmla="*/ 492 w 1170"/>
              <a:gd name="T39" fmla="*/ 650 h 829"/>
              <a:gd name="T40" fmla="*/ 494 w 1170"/>
              <a:gd name="T41" fmla="*/ 647 h 829"/>
              <a:gd name="T42" fmla="*/ 604 w 1170"/>
              <a:gd name="T43" fmla="*/ 611 h 829"/>
              <a:gd name="T44" fmla="*/ 630 w 1170"/>
              <a:gd name="T45" fmla="*/ 550 h 829"/>
              <a:gd name="T46" fmla="*/ 638 w 1170"/>
              <a:gd name="T47" fmla="*/ 543 h 829"/>
              <a:gd name="T48" fmla="*/ 661 w 1170"/>
              <a:gd name="T49" fmla="*/ 533 h 829"/>
              <a:gd name="T50" fmla="*/ 776 w 1170"/>
              <a:gd name="T51" fmla="*/ 492 h 829"/>
              <a:gd name="T52" fmla="*/ 878 w 1170"/>
              <a:gd name="T53" fmla="*/ 466 h 829"/>
              <a:gd name="T54" fmla="*/ 923 w 1170"/>
              <a:gd name="T55" fmla="*/ 434 h 829"/>
              <a:gd name="T56" fmla="*/ 946 w 1170"/>
              <a:gd name="T57" fmla="*/ 334 h 829"/>
              <a:gd name="T58" fmla="*/ 994 w 1170"/>
              <a:gd name="T59" fmla="*/ 303 h 829"/>
              <a:gd name="T60" fmla="*/ 994 w 1170"/>
              <a:gd name="T61" fmla="*/ 303 h 829"/>
              <a:gd name="T62" fmla="*/ 842 w 1170"/>
              <a:gd name="T63" fmla="*/ 29 h 829"/>
              <a:gd name="T64" fmla="*/ 842 w 1170"/>
              <a:gd name="T65" fmla="*/ 29 h 829"/>
              <a:gd name="T66" fmla="*/ 737 w 1170"/>
              <a:gd name="T67" fmla="*/ 25 h 829"/>
              <a:gd name="T68" fmla="*/ 449 w 1170"/>
              <a:gd name="T69" fmla="*/ 180 h 829"/>
              <a:gd name="T70" fmla="*/ 441 w 1170"/>
              <a:gd name="T71" fmla="*/ 257 h 829"/>
              <a:gd name="T72" fmla="*/ 360 w 1170"/>
              <a:gd name="T73" fmla="*/ 249 h 829"/>
              <a:gd name="T74" fmla="*/ 246 w 1170"/>
              <a:gd name="T75" fmla="*/ 207 h 829"/>
              <a:gd name="T76" fmla="*/ 46 w 1170"/>
              <a:gd name="T77" fmla="*/ 238 h 829"/>
              <a:gd name="T78" fmla="*/ 30 w 1170"/>
              <a:gd name="T79" fmla="*/ 336 h 829"/>
              <a:gd name="T80" fmla="*/ 0 w 1170"/>
              <a:gd name="T81" fmla="*/ 369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70" h="829">
                <a:moveTo>
                  <a:pt x="1120" y="821"/>
                </a:moveTo>
                <a:cubicBezTo>
                  <a:pt x="1126" y="823"/>
                  <a:pt x="1151" y="829"/>
                  <a:pt x="1153" y="820"/>
                </a:cubicBezTo>
                <a:cubicBezTo>
                  <a:pt x="1160" y="819"/>
                  <a:pt x="1170" y="791"/>
                  <a:pt x="1161" y="791"/>
                </a:cubicBezTo>
                <a:cubicBezTo>
                  <a:pt x="1160" y="787"/>
                  <a:pt x="1145" y="798"/>
                  <a:pt x="1140" y="796"/>
                </a:cubicBezTo>
                <a:cubicBezTo>
                  <a:pt x="1137" y="795"/>
                  <a:pt x="1133" y="791"/>
                  <a:pt x="1131" y="789"/>
                </a:cubicBezTo>
                <a:cubicBezTo>
                  <a:pt x="1119" y="777"/>
                  <a:pt x="1104" y="773"/>
                  <a:pt x="1088" y="775"/>
                </a:cubicBezTo>
                <a:cubicBezTo>
                  <a:pt x="1081" y="776"/>
                  <a:pt x="1077" y="786"/>
                  <a:pt x="1077" y="791"/>
                </a:cubicBezTo>
                <a:cubicBezTo>
                  <a:pt x="1077" y="803"/>
                  <a:pt x="1096" y="812"/>
                  <a:pt x="1105" y="816"/>
                </a:cubicBezTo>
                <a:lnTo>
                  <a:pt x="1120" y="821"/>
                </a:lnTo>
                <a:close/>
                <a:moveTo>
                  <a:pt x="0" y="369"/>
                </a:moveTo>
                <a:cubicBezTo>
                  <a:pt x="7" y="489"/>
                  <a:pt x="38" y="759"/>
                  <a:pt x="99" y="774"/>
                </a:cubicBezTo>
                <a:cubicBezTo>
                  <a:pt x="101" y="782"/>
                  <a:pt x="153" y="783"/>
                  <a:pt x="163" y="783"/>
                </a:cubicBezTo>
                <a:cubicBezTo>
                  <a:pt x="174" y="783"/>
                  <a:pt x="243" y="780"/>
                  <a:pt x="245" y="775"/>
                </a:cubicBezTo>
                <a:cubicBezTo>
                  <a:pt x="254" y="775"/>
                  <a:pt x="289" y="732"/>
                  <a:pt x="291" y="723"/>
                </a:cubicBezTo>
                <a:cubicBezTo>
                  <a:pt x="294" y="722"/>
                  <a:pt x="294" y="721"/>
                  <a:pt x="294" y="718"/>
                </a:cubicBezTo>
                <a:cubicBezTo>
                  <a:pt x="302" y="716"/>
                  <a:pt x="293" y="703"/>
                  <a:pt x="304" y="703"/>
                </a:cubicBezTo>
                <a:cubicBezTo>
                  <a:pt x="309" y="716"/>
                  <a:pt x="392" y="711"/>
                  <a:pt x="404" y="706"/>
                </a:cubicBezTo>
                <a:cubicBezTo>
                  <a:pt x="430" y="696"/>
                  <a:pt x="464" y="664"/>
                  <a:pt x="486" y="659"/>
                </a:cubicBezTo>
                <a:cubicBezTo>
                  <a:pt x="487" y="657"/>
                  <a:pt x="487" y="656"/>
                  <a:pt x="489" y="656"/>
                </a:cubicBezTo>
                <a:cubicBezTo>
                  <a:pt x="489" y="654"/>
                  <a:pt x="491" y="652"/>
                  <a:pt x="492" y="650"/>
                </a:cubicBezTo>
                <a:cubicBezTo>
                  <a:pt x="493" y="650"/>
                  <a:pt x="494" y="649"/>
                  <a:pt x="494" y="647"/>
                </a:cubicBezTo>
                <a:cubicBezTo>
                  <a:pt x="521" y="641"/>
                  <a:pt x="604" y="649"/>
                  <a:pt x="604" y="611"/>
                </a:cubicBezTo>
                <a:cubicBezTo>
                  <a:pt x="615" y="608"/>
                  <a:pt x="616" y="554"/>
                  <a:pt x="630" y="550"/>
                </a:cubicBezTo>
                <a:cubicBezTo>
                  <a:pt x="631" y="548"/>
                  <a:pt x="635" y="543"/>
                  <a:pt x="638" y="543"/>
                </a:cubicBezTo>
                <a:cubicBezTo>
                  <a:pt x="639" y="536"/>
                  <a:pt x="656" y="534"/>
                  <a:pt x="661" y="533"/>
                </a:cubicBezTo>
                <a:lnTo>
                  <a:pt x="776" y="492"/>
                </a:lnTo>
                <a:cubicBezTo>
                  <a:pt x="803" y="482"/>
                  <a:pt x="863" y="489"/>
                  <a:pt x="878" y="466"/>
                </a:cubicBezTo>
                <a:cubicBezTo>
                  <a:pt x="900" y="433"/>
                  <a:pt x="900" y="454"/>
                  <a:pt x="923" y="434"/>
                </a:cubicBezTo>
                <a:cubicBezTo>
                  <a:pt x="935" y="423"/>
                  <a:pt x="933" y="356"/>
                  <a:pt x="946" y="334"/>
                </a:cubicBezTo>
                <a:cubicBezTo>
                  <a:pt x="954" y="321"/>
                  <a:pt x="973" y="311"/>
                  <a:pt x="994" y="303"/>
                </a:cubicBezTo>
                <a:lnTo>
                  <a:pt x="994" y="303"/>
                </a:lnTo>
                <a:lnTo>
                  <a:pt x="842" y="29"/>
                </a:lnTo>
                <a:lnTo>
                  <a:pt x="842" y="29"/>
                </a:lnTo>
                <a:lnTo>
                  <a:pt x="737" y="25"/>
                </a:lnTo>
                <a:cubicBezTo>
                  <a:pt x="636" y="67"/>
                  <a:pt x="449" y="0"/>
                  <a:pt x="449" y="180"/>
                </a:cubicBezTo>
                <a:cubicBezTo>
                  <a:pt x="449" y="201"/>
                  <a:pt x="458" y="243"/>
                  <a:pt x="441" y="257"/>
                </a:cubicBezTo>
                <a:cubicBezTo>
                  <a:pt x="410" y="282"/>
                  <a:pt x="371" y="290"/>
                  <a:pt x="360" y="249"/>
                </a:cubicBezTo>
                <a:cubicBezTo>
                  <a:pt x="341" y="172"/>
                  <a:pt x="315" y="204"/>
                  <a:pt x="246" y="207"/>
                </a:cubicBezTo>
                <a:cubicBezTo>
                  <a:pt x="179" y="210"/>
                  <a:pt x="107" y="238"/>
                  <a:pt x="46" y="238"/>
                </a:cubicBezTo>
                <a:cubicBezTo>
                  <a:pt x="46" y="263"/>
                  <a:pt x="38" y="311"/>
                  <a:pt x="30" y="336"/>
                </a:cubicBezTo>
                <a:lnTo>
                  <a:pt x="0" y="369"/>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3" name="Freeform 117"/>
          <p:cNvSpPr>
            <a:spLocks/>
          </p:cNvSpPr>
          <p:nvPr/>
        </p:nvSpPr>
        <p:spPr bwMode="auto">
          <a:xfrm>
            <a:off x="18664238" y="25448885"/>
            <a:ext cx="95250" cy="175506"/>
          </a:xfrm>
          <a:custGeom>
            <a:avLst/>
            <a:gdLst>
              <a:gd name="T0" fmla="*/ 76 w 263"/>
              <a:gd name="T1" fmla="*/ 0 h 511"/>
              <a:gd name="T2" fmla="*/ 68 w 263"/>
              <a:gd name="T3" fmla="*/ 4 h 511"/>
              <a:gd name="T4" fmla="*/ 43 w 263"/>
              <a:gd name="T5" fmla="*/ 82 h 511"/>
              <a:gd name="T6" fmla="*/ 30 w 263"/>
              <a:gd name="T7" fmla="*/ 136 h 511"/>
              <a:gd name="T8" fmla="*/ 11 w 263"/>
              <a:gd name="T9" fmla="*/ 220 h 511"/>
              <a:gd name="T10" fmla="*/ 47 w 263"/>
              <a:gd name="T11" fmla="*/ 355 h 511"/>
              <a:gd name="T12" fmla="*/ 65 w 263"/>
              <a:gd name="T13" fmla="*/ 421 h 511"/>
              <a:gd name="T14" fmla="*/ 98 w 263"/>
              <a:gd name="T15" fmla="*/ 472 h 511"/>
              <a:gd name="T16" fmla="*/ 104 w 263"/>
              <a:gd name="T17" fmla="*/ 476 h 511"/>
              <a:gd name="T18" fmla="*/ 108 w 263"/>
              <a:gd name="T19" fmla="*/ 476 h 511"/>
              <a:gd name="T20" fmla="*/ 229 w 263"/>
              <a:gd name="T21" fmla="*/ 422 h 511"/>
              <a:gd name="T22" fmla="*/ 251 w 263"/>
              <a:gd name="T23" fmla="*/ 270 h 511"/>
              <a:gd name="T24" fmla="*/ 236 w 263"/>
              <a:gd name="T25" fmla="*/ 262 h 511"/>
              <a:gd name="T26" fmla="*/ 235 w 263"/>
              <a:gd name="T27" fmla="*/ 261 h 511"/>
              <a:gd name="T28" fmla="*/ 235 w 263"/>
              <a:gd name="T29" fmla="*/ 256 h 511"/>
              <a:gd name="T30" fmla="*/ 223 w 263"/>
              <a:gd name="T31" fmla="*/ 182 h 511"/>
              <a:gd name="T32" fmla="*/ 155 w 263"/>
              <a:gd name="T33" fmla="*/ 140 h 511"/>
              <a:gd name="T34" fmla="*/ 156 w 263"/>
              <a:gd name="T35" fmla="*/ 131 h 511"/>
              <a:gd name="T36" fmla="*/ 178 w 263"/>
              <a:gd name="T37" fmla="*/ 120 h 511"/>
              <a:gd name="T38" fmla="*/ 156 w 263"/>
              <a:gd name="T39" fmla="*/ 85 h 511"/>
              <a:gd name="T40" fmla="*/ 125 w 263"/>
              <a:gd name="T41" fmla="*/ 48 h 511"/>
              <a:gd name="T42" fmla="*/ 98 w 263"/>
              <a:gd name="T43" fmla="*/ 17 h 511"/>
              <a:gd name="T44" fmla="*/ 76 w 263"/>
              <a:gd name="T45" fmla="*/ 0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3" h="511">
                <a:moveTo>
                  <a:pt x="76" y="0"/>
                </a:moveTo>
                <a:cubicBezTo>
                  <a:pt x="69" y="0"/>
                  <a:pt x="72" y="3"/>
                  <a:pt x="68" y="4"/>
                </a:cubicBezTo>
                <a:cubicBezTo>
                  <a:pt x="66" y="24"/>
                  <a:pt x="65" y="73"/>
                  <a:pt x="43" y="82"/>
                </a:cubicBezTo>
                <a:cubicBezTo>
                  <a:pt x="40" y="101"/>
                  <a:pt x="30" y="111"/>
                  <a:pt x="30" y="136"/>
                </a:cubicBezTo>
                <a:cubicBezTo>
                  <a:pt x="30" y="170"/>
                  <a:pt x="0" y="189"/>
                  <a:pt x="11" y="220"/>
                </a:cubicBezTo>
                <a:cubicBezTo>
                  <a:pt x="27" y="265"/>
                  <a:pt x="33" y="310"/>
                  <a:pt x="47" y="355"/>
                </a:cubicBezTo>
                <a:cubicBezTo>
                  <a:pt x="54" y="375"/>
                  <a:pt x="56" y="403"/>
                  <a:pt x="65" y="421"/>
                </a:cubicBezTo>
                <a:cubicBezTo>
                  <a:pt x="74" y="437"/>
                  <a:pt x="91" y="459"/>
                  <a:pt x="98" y="472"/>
                </a:cubicBezTo>
                <a:cubicBezTo>
                  <a:pt x="100" y="473"/>
                  <a:pt x="103" y="474"/>
                  <a:pt x="104" y="476"/>
                </a:cubicBezTo>
                <a:lnTo>
                  <a:pt x="108" y="476"/>
                </a:lnTo>
                <a:cubicBezTo>
                  <a:pt x="126" y="511"/>
                  <a:pt x="219" y="445"/>
                  <a:pt x="229" y="422"/>
                </a:cubicBezTo>
                <a:cubicBezTo>
                  <a:pt x="245" y="385"/>
                  <a:pt x="261" y="309"/>
                  <a:pt x="251" y="270"/>
                </a:cubicBezTo>
                <a:cubicBezTo>
                  <a:pt x="247" y="269"/>
                  <a:pt x="241" y="263"/>
                  <a:pt x="236" y="262"/>
                </a:cubicBezTo>
                <a:lnTo>
                  <a:pt x="235" y="261"/>
                </a:lnTo>
                <a:lnTo>
                  <a:pt x="235" y="256"/>
                </a:lnTo>
                <a:cubicBezTo>
                  <a:pt x="263" y="246"/>
                  <a:pt x="230" y="195"/>
                  <a:pt x="223" y="182"/>
                </a:cubicBezTo>
                <a:cubicBezTo>
                  <a:pt x="213" y="164"/>
                  <a:pt x="171" y="148"/>
                  <a:pt x="155" y="140"/>
                </a:cubicBezTo>
                <a:cubicBezTo>
                  <a:pt x="155" y="136"/>
                  <a:pt x="156" y="134"/>
                  <a:pt x="156" y="131"/>
                </a:cubicBezTo>
                <a:cubicBezTo>
                  <a:pt x="164" y="129"/>
                  <a:pt x="171" y="122"/>
                  <a:pt x="178" y="120"/>
                </a:cubicBezTo>
                <a:cubicBezTo>
                  <a:pt x="183" y="99"/>
                  <a:pt x="179" y="87"/>
                  <a:pt x="156" y="85"/>
                </a:cubicBezTo>
                <a:cubicBezTo>
                  <a:pt x="118" y="82"/>
                  <a:pt x="138" y="55"/>
                  <a:pt x="125" y="48"/>
                </a:cubicBezTo>
                <a:cubicBezTo>
                  <a:pt x="125" y="40"/>
                  <a:pt x="102" y="24"/>
                  <a:pt x="98" y="17"/>
                </a:cubicBezTo>
                <a:lnTo>
                  <a:pt x="76" y="0"/>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4" name="Freeform 118"/>
          <p:cNvSpPr>
            <a:spLocks noEditPoints="1"/>
          </p:cNvSpPr>
          <p:nvPr/>
        </p:nvSpPr>
        <p:spPr bwMode="auto">
          <a:xfrm>
            <a:off x="18162588" y="24339867"/>
            <a:ext cx="944563" cy="1175591"/>
          </a:xfrm>
          <a:custGeom>
            <a:avLst/>
            <a:gdLst>
              <a:gd name="T0" fmla="*/ 2607 w 2619"/>
              <a:gd name="T1" fmla="*/ 2699 h 3415"/>
              <a:gd name="T2" fmla="*/ 2605 w 2619"/>
              <a:gd name="T3" fmla="*/ 2776 h 3415"/>
              <a:gd name="T4" fmla="*/ 2617 w 2619"/>
              <a:gd name="T5" fmla="*/ 2812 h 3415"/>
              <a:gd name="T6" fmla="*/ 2597 w 2619"/>
              <a:gd name="T7" fmla="*/ 2837 h 3415"/>
              <a:gd name="T8" fmla="*/ 2603 w 2619"/>
              <a:gd name="T9" fmla="*/ 2901 h 3415"/>
              <a:gd name="T10" fmla="*/ 2592 w 2619"/>
              <a:gd name="T11" fmla="*/ 2939 h 3415"/>
              <a:gd name="T12" fmla="*/ 235 w 2619"/>
              <a:gd name="T13" fmla="*/ 73 h 3415"/>
              <a:gd name="T14" fmla="*/ 193 w 2619"/>
              <a:gd name="T15" fmla="*/ 228 h 3415"/>
              <a:gd name="T16" fmla="*/ 271 w 2619"/>
              <a:gd name="T17" fmla="*/ 598 h 3415"/>
              <a:gd name="T18" fmla="*/ 232 w 2619"/>
              <a:gd name="T19" fmla="*/ 783 h 3415"/>
              <a:gd name="T20" fmla="*/ 18 w 2619"/>
              <a:gd name="T21" fmla="*/ 1027 h 3415"/>
              <a:gd name="T22" fmla="*/ 200 w 2619"/>
              <a:gd name="T23" fmla="*/ 1291 h 3415"/>
              <a:gd name="T24" fmla="*/ 21 w 2619"/>
              <a:gd name="T25" fmla="*/ 1421 h 3415"/>
              <a:gd name="T26" fmla="*/ 212 w 2619"/>
              <a:gd name="T27" fmla="*/ 1546 h 3415"/>
              <a:gd name="T28" fmla="*/ 296 w 2619"/>
              <a:gd name="T29" fmla="*/ 1811 h 3415"/>
              <a:gd name="T30" fmla="*/ 458 w 2619"/>
              <a:gd name="T31" fmla="*/ 1669 h 3415"/>
              <a:gd name="T32" fmla="*/ 557 w 2619"/>
              <a:gd name="T33" fmla="*/ 2052 h 3415"/>
              <a:gd name="T34" fmla="*/ 587 w 2619"/>
              <a:gd name="T35" fmla="*/ 2148 h 3415"/>
              <a:gd name="T36" fmla="*/ 706 w 2619"/>
              <a:gd name="T37" fmla="*/ 2455 h 3415"/>
              <a:gd name="T38" fmla="*/ 805 w 2619"/>
              <a:gd name="T39" fmla="*/ 2580 h 3415"/>
              <a:gd name="T40" fmla="*/ 999 w 2619"/>
              <a:gd name="T41" fmla="*/ 3003 h 3415"/>
              <a:gd name="T42" fmla="*/ 1120 w 2619"/>
              <a:gd name="T43" fmla="*/ 3305 h 3415"/>
              <a:gd name="T44" fmla="*/ 1354 w 2619"/>
              <a:gd name="T45" fmla="*/ 3282 h 3415"/>
              <a:gd name="T46" fmla="*/ 1327 w 2619"/>
              <a:gd name="T47" fmla="*/ 3247 h 3415"/>
              <a:gd name="T48" fmla="*/ 1385 w 2619"/>
              <a:gd name="T49" fmla="*/ 2734 h 3415"/>
              <a:gd name="T50" fmla="*/ 1366 w 2619"/>
              <a:gd name="T51" fmla="*/ 2442 h 3415"/>
              <a:gd name="T52" fmla="*/ 1444 w 2619"/>
              <a:gd name="T53" fmla="*/ 2353 h 3415"/>
              <a:gd name="T54" fmla="*/ 1691 w 2619"/>
              <a:gd name="T55" fmla="*/ 2050 h 3415"/>
              <a:gd name="T56" fmla="*/ 1840 w 2619"/>
              <a:gd name="T57" fmla="*/ 1823 h 3415"/>
              <a:gd name="T58" fmla="*/ 1913 w 2619"/>
              <a:gd name="T59" fmla="*/ 1630 h 3415"/>
              <a:gd name="T60" fmla="*/ 2022 w 2619"/>
              <a:gd name="T61" fmla="*/ 1630 h 3415"/>
              <a:gd name="T62" fmla="*/ 1794 w 2619"/>
              <a:gd name="T63" fmla="*/ 1264 h 3415"/>
              <a:gd name="T64" fmla="*/ 1824 w 2619"/>
              <a:gd name="T65" fmla="*/ 1061 h 3415"/>
              <a:gd name="T66" fmla="*/ 1962 w 2619"/>
              <a:gd name="T67" fmla="*/ 1217 h 3415"/>
              <a:gd name="T68" fmla="*/ 2204 w 2619"/>
              <a:gd name="T69" fmla="*/ 1431 h 3415"/>
              <a:gd name="T70" fmla="*/ 2342 w 2619"/>
              <a:gd name="T71" fmla="*/ 1555 h 3415"/>
              <a:gd name="T72" fmla="*/ 2371 w 2619"/>
              <a:gd name="T73" fmla="*/ 1221 h 3415"/>
              <a:gd name="T74" fmla="*/ 2401 w 2619"/>
              <a:gd name="T75" fmla="*/ 942 h 3415"/>
              <a:gd name="T76" fmla="*/ 2374 w 2619"/>
              <a:gd name="T77" fmla="*/ 803 h 3415"/>
              <a:gd name="T78" fmla="*/ 2172 w 2619"/>
              <a:gd name="T79" fmla="*/ 716 h 3415"/>
              <a:gd name="T80" fmla="*/ 2004 w 2619"/>
              <a:gd name="T81" fmla="*/ 905 h 3415"/>
              <a:gd name="T82" fmla="*/ 1799 w 2619"/>
              <a:gd name="T83" fmla="*/ 975 h 3415"/>
              <a:gd name="T84" fmla="*/ 1697 w 2619"/>
              <a:gd name="T85" fmla="*/ 872 h 3415"/>
              <a:gd name="T86" fmla="*/ 1674 w 2619"/>
              <a:gd name="T87" fmla="*/ 951 h 3415"/>
              <a:gd name="T88" fmla="*/ 1311 w 2619"/>
              <a:gd name="T89" fmla="*/ 958 h 3415"/>
              <a:gd name="T90" fmla="*/ 870 w 2619"/>
              <a:gd name="T91" fmla="*/ 705 h 3415"/>
              <a:gd name="T92" fmla="*/ 669 w 2619"/>
              <a:gd name="T93" fmla="*/ 468 h 3415"/>
              <a:gd name="T94" fmla="*/ 567 w 2619"/>
              <a:gd name="T95" fmla="*/ 158 h 3415"/>
              <a:gd name="T96" fmla="*/ 349 w 2619"/>
              <a:gd name="T97" fmla="*/ 0 h 3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19" h="3415">
                <a:moveTo>
                  <a:pt x="2616" y="2746"/>
                </a:moveTo>
                <a:cubicBezTo>
                  <a:pt x="2616" y="2738"/>
                  <a:pt x="2616" y="2730"/>
                  <a:pt x="2616" y="2723"/>
                </a:cubicBezTo>
                <a:cubicBezTo>
                  <a:pt x="2615" y="2716"/>
                  <a:pt x="2610" y="2709"/>
                  <a:pt x="2610" y="2702"/>
                </a:cubicBezTo>
                <a:cubicBezTo>
                  <a:pt x="2608" y="2702"/>
                  <a:pt x="2608" y="2701"/>
                  <a:pt x="2607" y="2699"/>
                </a:cubicBezTo>
                <a:cubicBezTo>
                  <a:pt x="2598" y="2699"/>
                  <a:pt x="2598" y="2703"/>
                  <a:pt x="2596" y="2711"/>
                </a:cubicBezTo>
                <a:cubicBezTo>
                  <a:pt x="2594" y="2721"/>
                  <a:pt x="2595" y="2736"/>
                  <a:pt x="2597" y="2746"/>
                </a:cubicBezTo>
                <a:cubicBezTo>
                  <a:pt x="2598" y="2749"/>
                  <a:pt x="2597" y="2753"/>
                  <a:pt x="2596" y="2755"/>
                </a:cubicBezTo>
                <a:cubicBezTo>
                  <a:pt x="2594" y="2762"/>
                  <a:pt x="2594" y="2780"/>
                  <a:pt x="2605" y="2776"/>
                </a:cubicBezTo>
                <a:lnTo>
                  <a:pt x="2616" y="2746"/>
                </a:lnTo>
                <a:close/>
                <a:moveTo>
                  <a:pt x="2618" y="2838"/>
                </a:moveTo>
                <a:cubicBezTo>
                  <a:pt x="2618" y="2833"/>
                  <a:pt x="2616" y="2825"/>
                  <a:pt x="2618" y="2821"/>
                </a:cubicBezTo>
                <a:cubicBezTo>
                  <a:pt x="2619" y="2817"/>
                  <a:pt x="2619" y="2816"/>
                  <a:pt x="2617" y="2812"/>
                </a:cubicBezTo>
                <a:cubicBezTo>
                  <a:pt x="2615" y="2809"/>
                  <a:pt x="2611" y="2806"/>
                  <a:pt x="2609" y="2803"/>
                </a:cubicBezTo>
                <a:cubicBezTo>
                  <a:pt x="2607" y="2800"/>
                  <a:pt x="2601" y="2801"/>
                  <a:pt x="2599" y="2804"/>
                </a:cubicBezTo>
                <a:cubicBezTo>
                  <a:pt x="2594" y="2810"/>
                  <a:pt x="2592" y="2815"/>
                  <a:pt x="2594" y="2822"/>
                </a:cubicBezTo>
                <a:cubicBezTo>
                  <a:pt x="2596" y="2826"/>
                  <a:pt x="2596" y="2832"/>
                  <a:pt x="2597" y="2837"/>
                </a:cubicBezTo>
                <a:cubicBezTo>
                  <a:pt x="2598" y="2841"/>
                  <a:pt x="2596" y="2848"/>
                  <a:pt x="2602" y="2849"/>
                </a:cubicBezTo>
                <a:lnTo>
                  <a:pt x="2618" y="2838"/>
                </a:lnTo>
                <a:close/>
                <a:moveTo>
                  <a:pt x="2607" y="2924"/>
                </a:moveTo>
                <a:cubicBezTo>
                  <a:pt x="2606" y="2917"/>
                  <a:pt x="2606" y="2908"/>
                  <a:pt x="2603" y="2901"/>
                </a:cubicBezTo>
                <a:cubicBezTo>
                  <a:pt x="2601" y="2897"/>
                  <a:pt x="2596" y="2897"/>
                  <a:pt x="2591" y="2897"/>
                </a:cubicBezTo>
                <a:cubicBezTo>
                  <a:pt x="2585" y="2897"/>
                  <a:pt x="2583" y="2917"/>
                  <a:pt x="2583" y="2922"/>
                </a:cubicBezTo>
                <a:cubicBezTo>
                  <a:pt x="2583" y="2925"/>
                  <a:pt x="2584" y="2927"/>
                  <a:pt x="2585" y="2930"/>
                </a:cubicBezTo>
                <a:cubicBezTo>
                  <a:pt x="2587" y="2934"/>
                  <a:pt x="2590" y="2936"/>
                  <a:pt x="2592" y="2939"/>
                </a:cubicBezTo>
                <a:cubicBezTo>
                  <a:pt x="2594" y="2941"/>
                  <a:pt x="2596" y="2945"/>
                  <a:pt x="2599" y="2945"/>
                </a:cubicBezTo>
                <a:lnTo>
                  <a:pt x="2607" y="2924"/>
                </a:lnTo>
                <a:close/>
                <a:moveTo>
                  <a:pt x="349" y="0"/>
                </a:moveTo>
                <a:cubicBezTo>
                  <a:pt x="336" y="37"/>
                  <a:pt x="273" y="73"/>
                  <a:pt x="235" y="73"/>
                </a:cubicBezTo>
                <a:cubicBezTo>
                  <a:pt x="214" y="73"/>
                  <a:pt x="198" y="64"/>
                  <a:pt x="181" y="61"/>
                </a:cubicBezTo>
                <a:cubicBezTo>
                  <a:pt x="152" y="56"/>
                  <a:pt x="145" y="72"/>
                  <a:pt x="120" y="80"/>
                </a:cubicBezTo>
                <a:cubicBezTo>
                  <a:pt x="134" y="101"/>
                  <a:pt x="143" y="96"/>
                  <a:pt x="151" y="127"/>
                </a:cubicBezTo>
                <a:cubicBezTo>
                  <a:pt x="163" y="175"/>
                  <a:pt x="145" y="196"/>
                  <a:pt x="193" y="228"/>
                </a:cubicBezTo>
                <a:cubicBezTo>
                  <a:pt x="229" y="252"/>
                  <a:pt x="163" y="341"/>
                  <a:pt x="249" y="362"/>
                </a:cubicBezTo>
                <a:cubicBezTo>
                  <a:pt x="272" y="368"/>
                  <a:pt x="299" y="371"/>
                  <a:pt x="286" y="395"/>
                </a:cubicBezTo>
                <a:cubicBezTo>
                  <a:pt x="265" y="432"/>
                  <a:pt x="271" y="450"/>
                  <a:pt x="271" y="492"/>
                </a:cubicBezTo>
                <a:cubicBezTo>
                  <a:pt x="286" y="540"/>
                  <a:pt x="256" y="556"/>
                  <a:pt x="271" y="598"/>
                </a:cubicBezTo>
                <a:cubicBezTo>
                  <a:pt x="277" y="614"/>
                  <a:pt x="294" y="620"/>
                  <a:pt x="270" y="635"/>
                </a:cubicBezTo>
                <a:cubicBezTo>
                  <a:pt x="261" y="640"/>
                  <a:pt x="242" y="662"/>
                  <a:pt x="231" y="662"/>
                </a:cubicBezTo>
                <a:lnTo>
                  <a:pt x="230" y="663"/>
                </a:lnTo>
                <a:cubicBezTo>
                  <a:pt x="240" y="704"/>
                  <a:pt x="251" y="741"/>
                  <a:pt x="232" y="783"/>
                </a:cubicBezTo>
                <a:cubicBezTo>
                  <a:pt x="220" y="809"/>
                  <a:pt x="192" y="805"/>
                  <a:pt x="192" y="843"/>
                </a:cubicBezTo>
                <a:cubicBezTo>
                  <a:pt x="192" y="881"/>
                  <a:pt x="184" y="939"/>
                  <a:pt x="144" y="950"/>
                </a:cubicBezTo>
                <a:cubicBezTo>
                  <a:pt x="107" y="960"/>
                  <a:pt x="66" y="931"/>
                  <a:pt x="41" y="939"/>
                </a:cubicBezTo>
                <a:cubicBezTo>
                  <a:pt x="41" y="966"/>
                  <a:pt x="18" y="991"/>
                  <a:pt x="18" y="1027"/>
                </a:cubicBezTo>
                <a:cubicBezTo>
                  <a:pt x="0" y="1062"/>
                  <a:pt x="29" y="1073"/>
                  <a:pt x="58" y="1075"/>
                </a:cubicBezTo>
                <a:cubicBezTo>
                  <a:pt x="100" y="1077"/>
                  <a:pt x="70" y="1141"/>
                  <a:pt x="101" y="1162"/>
                </a:cubicBezTo>
                <a:cubicBezTo>
                  <a:pt x="124" y="1177"/>
                  <a:pt x="141" y="1216"/>
                  <a:pt x="160" y="1237"/>
                </a:cubicBezTo>
                <a:cubicBezTo>
                  <a:pt x="175" y="1254"/>
                  <a:pt x="195" y="1269"/>
                  <a:pt x="200" y="1291"/>
                </a:cubicBezTo>
                <a:cubicBezTo>
                  <a:pt x="208" y="1321"/>
                  <a:pt x="228" y="1379"/>
                  <a:pt x="188" y="1387"/>
                </a:cubicBezTo>
                <a:cubicBezTo>
                  <a:pt x="169" y="1390"/>
                  <a:pt x="147" y="1385"/>
                  <a:pt x="127" y="1388"/>
                </a:cubicBezTo>
                <a:cubicBezTo>
                  <a:pt x="103" y="1390"/>
                  <a:pt x="44" y="1410"/>
                  <a:pt x="21" y="1421"/>
                </a:cubicBezTo>
                <a:lnTo>
                  <a:pt x="21" y="1421"/>
                </a:lnTo>
                <a:cubicBezTo>
                  <a:pt x="21" y="1437"/>
                  <a:pt x="21" y="1467"/>
                  <a:pt x="26" y="1482"/>
                </a:cubicBezTo>
                <a:lnTo>
                  <a:pt x="63" y="1506"/>
                </a:lnTo>
                <a:cubicBezTo>
                  <a:pt x="72" y="1533"/>
                  <a:pt x="138" y="1561"/>
                  <a:pt x="167" y="1552"/>
                </a:cubicBezTo>
                <a:cubicBezTo>
                  <a:pt x="198" y="1542"/>
                  <a:pt x="231" y="1506"/>
                  <a:pt x="212" y="1546"/>
                </a:cubicBezTo>
                <a:cubicBezTo>
                  <a:pt x="204" y="1561"/>
                  <a:pt x="184" y="1565"/>
                  <a:pt x="176" y="1585"/>
                </a:cubicBezTo>
                <a:cubicBezTo>
                  <a:pt x="162" y="1623"/>
                  <a:pt x="114" y="1591"/>
                  <a:pt x="138" y="1631"/>
                </a:cubicBezTo>
                <a:cubicBezTo>
                  <a:pt x="157" y="1662"/>
                  <a:pt x="170" y="1685"/>
                  <a:pt x="197" y="1712"/>
                </a:cubicBezTo>
                <a:cubicBezTo>
                  <a:pt x="210" y="1725"/>
                  <a:pt x="287" y="1811"/>
                  <a:pt x="296" y="1811"/>
                </a:cubicBezTo>
                <a:cubicBezTo>
                  <a:pt x="320" y="1811"/>
                  <a:pt x="305" y="1781"/>
                  <a:pt x="350" y="1785"/>
                </a:cubicBezTo>
                <a:cubicBezTo>
                  <a:pt x="481" y="1795"/>
                  <a:pt x="410" y="1683"/>
                  <a:pt x="410" y="1609"/>
                </a:cubicBezTo>
                <a:cubicBezTo>
                  <a:pt x="413" y="1617"/>
                  <a:pt x="443" y="1604"/>
                  <a:pt x="446" y="1624"/>
                </a:cubicBezTo>
                <a:cubicBezTo>
                  <a:pt x="450" y="1645"/>
                  <a:pt x="452" y="1650"/>
                  <a:pt x="458" y="1669"/>
                </a:cubicBezTo>
                <a:cubicBezTo>
                  <a:pt x="468" y="1697"/>
                  <a:pt x="465" y="1746"/>
                  <a:pt x="478" y="1761"/>
                </a:cubicBezTo>
                <a:cubicBezTo>
                  <a:pt x="500" y="1785"/>
                  <a:pt x="503" y="1798"/>
                  <a:pt x="503" y="1831"/>
                </a:cubicBezTo>
                <a:cubicBezTo>
                  <a:pt x="503" y="1871"/>
                  <a:pt x="479" y="1892"/>
                  <a:pt x="509" y="1935"/>
                </a:cubicBezTo>
                <a:cubicBezTo>
                  <a:pt x="537" y="1976"/>
                  <a:pt x="577" y="2001"/>
                  <a:pt x="557" y="2052"/>
                </a:cubicBezTo>
                <a:cubicBezTo>
                  <a:pt x="557" y="2087"/>
                  <a:pt x="581" y="2087"/>
                  <a:pt x="585" y="2109"/>
                </a:cubicBezTo>
                <a:cubicBezTo>
                  <a:pt x="593" y="2112"/>
                  <a:pt x="576" y="2140"/>
                  <a:pt x="582" y="2141"/>
                </a:cubicBezTo>
                <a:lnTo>
                  <a:pt x="582" y="2143"/>
                </a:lnTo>
                <a:cubicBezTo>
                  <a:pt x="584" y="2144"/>
                  <a:pt x="584" y="2147"/>
                  <a:pt x="587" y="2148"/>
                </a:cubicBezTo>
                <a:cubicBezTo>
                  <a:pt x="588" y="2153"/>
                  <a:pt x="596" y="2155"/>
                  <a:pt x="597" y="2161"/>
                </a:cubicBezTo>
                <a:cubicBezTo>
                  <a:pt x="604" y="2163"/>
                  <a:pt x="632" y="2259"/>
                  <a:pt x="643" y="2276"/>
                </a:cubicBezTo>
                <a:cubicBezTo>
                  <a:pt x="661" y="2306"/>
                  <a:pt x="648" y="2364"/>
                  <a:pt x="678" y="2383"/>
                </a:cubicBezTo>
                <a:cubicBezTo>
                  <a:pt x="699" y="2396"/>
                  <a:pt x="700" y="2432"/>
                  <a:pt x="706" y="2455"/>
                </a:cubicBezTo>
                <a:cubicBezTo>
                  <a:pt x="710" y="2468"/>
                  <a:pt x="749" y="2544"/>
                  <a:pt x="763" y="2547"/>
                </a:cubicBezTo>
                <a:cubicBezTo>
                  <a:pt x="763" y="2550"/>
                  <a:pt x="765" y="2548"/>
                  <a:pt x="766" y="2551"/>
                </a:cubicBezTo>
                <a:cubicBezTo>
                  <a:pt x="767" y="2551"/>
                  <a:pt x="768" y="2552"/>
                  <a:pt x="769" y="2553"/>
                </a:cubicBezTo>
                <a:cubicBezTo>
                  <a:pt x="772" y="2565"/>
                  <a:pt x="792" y="2580"/>
                  <a:pt x="805" y="2580"/>
                </a:cubicBezTo>
                <a:cubicBezTo>
                  <a:pt x="806" y="2582"/>
                  <a:pt x="820" y="2583"/>
                  <a:pt x="821" y="2589"/>
                </a:cubicBezTo>
                <a:cubicBezTo>
                  <a:pt x="834" y="2592"/>
                  <a:pt x="839" y="2635"/>
                  <a:pt x="838" y="2644"/>
                </a:cubicBezTo>
                <a:cubicBezTo>
                  <a:pt x="838" y="2694"/>
                  <a:pt x="889" y="2911"/>
                  <a:pt x="943" y="2924"/>
                </a:cubicBezTo>
                <a:lnTo>
                  <a:pt x="999" y="3003"/>
                </a:lnTo>
                <a:cubicBezTo>
                  <a:pt x="1022" y="3034"/>
                  <a:pt x="1003" y="3064"/>
                  <a:pt x="1030" y="3094"/>
                </a:cubicBezTo>
                <a:cubicBezTo>
                  <a:pt x="1074" y="3144"/>
                  <a:pt x="1079" y="3238"/>
                  <a:pt x="1095" y="3302"/>
                </a:cubicBezTo>
                <a:cubicBezTo>
                  <a:pt x="1103" y="3304"/>
                  <a:pt x="1111" y="3304"/>
                  <a:pt x="1119" y="3304"/>
                </a:cubicBezTo>
                <a:lnTo>
                  <a:pt x="1120" y="3305"/>
                </a:lnTo>
                <a:cubicBezTo>
                  <a:pt x="1120" y="3364"/>
                  <a:pt x="1134" y="3415"/>
                  <a:pt x="1202" y="3409"/>
                </a:cubicBezTo>
                <a:cubicBezTo>
                  <a:pt x="1271" y="3404"/>
                  <a:pt x="1285" y="3351"/>
                  <a:pt x="1299" y="3294"/>
                </a:cubicBezTo>
                <a:cubicBezTo>
                  <a:pt x="1319" y="3289"/>
                  <a:pt x="1336" y="3292"/>
                  <a:pt x="1355" y="3287"/>
                </a:cubicBezTo>
                <a:cubicBezTo>
                  <a:pt x="1355" y="3285"/>
                  <a:pt x="1356" y="3282"/>
                  <a:pt x="1354" y="3282"/>
                </a:cubicBezTo>
                <a:lnTo>
                  <a:pt x="1354" y="3280"/>
                </a:lnTo>
                <a:cubicBezTo>
                  <a:pt x="1353" y="3279"/>
                  <a:pt x="1351" y="3277"/>
                  <a:pt x="1350" y="3275"/>
                </a:cubicBezTo>
                <a:lnTo>
                  <a:pt x="1348" y="3275"/>
                </a:lnTo>
                <a:cubicBezTo>
                  <a:pt x="1348" y="3272"/>
                  <a:pt x="1329" y="3248"/>
                  <a:pt x="1327" y="3247"/>
                </a:cubicBezTo>
                <a:cubicBezTo>
                  <a:pt x="1327" y="3199"/>
                  <a:pt x="1338" y="3155"/>
                  <a:pt x="1338" y="3107"/>
                </a:cubicBezTo>
                <a:cubicBezTo>
                  <a:pt x="1411" y="3083"/>
                  <a:pt x="1369" y="3086"/>
                  <a:pt x="1365" y="3013"/>
                </a:cubicBezTo>
                <a:cubicBezTo>
                  <a:pt x="1363" y="2960"/>
                  <a:pt x="1384" y="2913"/>
                  <a:pt x="1384" y="2864"/>
                </a:cubicBezTo>
                <a:cubicBezTo>
                  <a:pt x="1422" y="2844"/>
                  <a:pt x="1389" y="2768"/>
                  <a:pt x="1385" y="2734"/>
                </a:cubicBezTo>
                <a:cubicBezTo>
                  <a:pt x="1385" y="2721"/>
                  <a:pt x="1395" y="2659"/>
                  <a:pt x="1378" y="2655"/>
                </a:cubicBezTo>
                <a:cubicBezTo>
                  <a:pt x="1370" y="2621"/>
                  <a:pt x="1374" y="2582"/>
                  <a:pt x="1349" y="2554"/>
                </a:cubicBezTo>
                <a:cubicBezTo>
                  <a:pt x="1345" y="2549"/>
                  <a:pt x="1357" y="2463"/>
                  <a:pt x="1357" y="2445"/>
                </a:cubicBezTo>
                <a:cubicBezTo>
                  <a:pt x="1360" y="2444"/>
                  <a:pt x="1362" y="2442"/>
                  <a:pt x="1366" y="2442"/>
                </a:cubicBezTo>
                <a:cubicBezTo>
                  <a:pt x="1367" y="2440"/>
                  <a:pt x="1375" y="2441"/>
                  <a:pt x="1377" y="2442"/>
                </a:cubicBezTo>
                <a:lnTo>
                  <a:pt x="1377" y="2444"/>
                </a:lnTo>
                <a:cubicBezTo>
                  <a:pt x="1460" y="2460"/>
                  <a:pt x="1427" y="2415"/>
                  <a:pt x="1443" y="2353"/>
                </a:cubicBezTo>
                <a:lnTo>
                  <a:pt x="1444" y="2353"/>
                </a:lnTo>
                <a:cubicBezTo>
                  <a:pt x="1445" y="2351"/>
                  <a:pt x="1445" y="2353"/>
                  <a:pt x="1445" y="2351"/>
                </a:cubicBezTo>
                <a:cubicBezTo>
                  <a:pt x="1530" y="2351"/>
                  <a:pt x="1518" y="2332"/>
                  <a:pt x="1518" y="2268"/>
                </a:cubicBezTo>
                <a:cubicBezTo>
                  <a:pt x="1569" y="2252"/>
                  <a:pt x="1587" y="2189"/>
                  <a:pt x="1617" y="2150"/>
                </a:cubicBezTo>
                <a:lnTo>
                  <a:pt x="1691" y="2050"/>
                </a:lnTo>
                <a:cubicBezTo>
                  <a:pt x="1699" y="2016"/>
                  <a:pt x="1682" y="2001"/>
                  <a:pt x="1714" y="1975"/>
                </a:cubicBezTo>
                <a:cubicBezTo>
                  <a:pt x="1742" y="1941"/>
                  <a:pt x="1690" y="1955"/>
                  <a:pt x="1702" y="1935"/>
                </a:cubicBezTo>
                <a:cubicBezTo>
                  <a:pt x="1714" y="1916"/>
                  <a:pt x="1737" y="1921"/>
                  <a:pt x="1754" y="1915"/>
                </a:cubicBezTo>
                <a:cubicBezTo>
                  <a:pt x="1821" y="1889"/>
                  <a:pt x="1803" y="1865"/>
                  <a:pt x="1840" y="1823"/>
                </a:cubicBezTo>
                <a:cubicBezTo>
                  <a:pt x="1848" y="1814"/>
                  <a:pt x="1816" y="1810"/>
                  <a:pt x="1826" y="1806"/>
                </a:cubicBezTo>
                <a:cubicBezTo>
                  <a:pt x="1864" y="1795"/>
                  <a:pt x="1824" y="1753"/>
                  <a:pt x="1815" y="1736"/>
                </a:cubicBezTo>
                <a:cubicBezTo>
                  <a:pt x="1789" y="1683"/>
                  <a:pt x="1824" y="1677"/>
                  <a:pt x="1872" y="1669"/>
                </a:cubicBezTo>
                <a:cubicBezTo>
                  <a:pt x="1897" y="1665"/>
                  <a:pt x="1893" y="1618"/>
                  <a:pt x="1913" y="1630"/>
                </a:cubicBezTo>
                <a:cubicBezTo>
                  <a:pt x="1944" y="1649"/>
                  <a:pt x="1955" y="1678"/>
                  <a:pt x="1955" y="1617"/>
                </a:cubicBezTo>
                <a:cubicBezTo>
                  <a:pt x="1955" y="1587"/>
                  <a:pt x="1967" y="1621"/>
                  <a:pt x="1970" y="1631"/>
                </a:cubicBezTo>
                <a:cubicBezTo>
                  <a:pt x="1991" y="1694"/>
                  <a:pt x="2013" y="1623"/>
                  <a:pt x="2022" y="1630"/>
                </a:cubicBezTo>
                <a:lnTo>
                  <a:pt x="2022" y="1630"/>
                </a:lnTo>
                <a:cubicBezTo>
                  <a:pt x="2022" y="1587"/>
                  <a:pt x="1978" y="1536"/>
                  <a:pt x="1959" y="1500"/>
                </a:cubicBezTo>
                <a:cubicBezTo>
                  <a:pt x="1939" y="1462"/>
                  <a:pt x="1885" y="1453"/>
                  <a:pt x="1876" y="1416"/>
                </a:cubicBezTo>
                <a:cubicBezTo>
                  <a:pt x="1872" y="1397"/>
                  <a:pt x="1875" y="1362"/>
                  <a:pt x="1865" y="1346"/>
                </a:cubicBezTo>
                <a:cubicBezTo>
                  <a:pt x="1849" y="1320"/>
                  <a:pt x="1794" y="1307"/>
                  <a:pt x="1794" y="1264"/>
                </a:cubicBezTo>
                <a:cubicBezTo>
                  <a:pt x="1794" y="1212"/>
                  <a:pt x="1879" y="1192"/>
                  <a:pt x="1775" y="1142"/>
                </a:cubicBezTo>
                <a:cubicBezTo>
                  <a:pt x="1732" y="1122"/>
                  <a:pt x="1759" y="1104"/>
                  <a:pt x="1766" y="1068"/>
                </a:cubicBezTo>
                <a:cubicBezTo>
                  <a:pt x="1775" y="1066"/>
                  <a:pt x="1787" y="1067"/>
                  <a:pt x="1796" y="1066"/>
                </a:cubicBezTo>
                <a:cubicBezTo>
                  <a:pt x="1800" y="1065"/>
                  <a:pt x="1822" y="1054"/>
                  <a:pt x="1824" y="1061"/>
                </a:cubicBezTo>
                <a:cubicBezTo>
                  <a:pt x="1826" y="1061"/>
                  <a:pt x="1827" y="1062"/>
                  <a:pt x="1828" y="1063"/>
                </a:cubicBezTo>
                <a:cubicBezTo>
                  <a:pt x="1831" y="1075"/>
                  <a:pt x="1867" y="1095"/>
                  <a:pt x="1879" y="1095"/>
                </a:cubicBezTo>
                <a:lnTo>
                  <a:pt x="1912" y="1165"/>
                </a:lnTo>
                <a:cubicBezTo>
                  <a:pt x="1920" y="1183"/>
                  <a:pt x="1948" y="1190"/>
                  <a:pt x="1962" y="1217"/>
                </a:cubicBezTo>
                <a:cubicBezTo>
                  <a:pt x="1998" y="1286"/>
                  <a:pt x="2133" y="1189"/>
                  <a:pt x="2154" y="1226"/>
                </a:cubicBezTo>
                <a:cubicBezTo>
                  <a:pt x="2181" y="1275"/>
                  <a:pt x="2193" y="1322"/>
                  <a:pt x="2142" y="1352"/>
                </a:cubicBezTo>
                <a:cubicBezTo>
                  <a:pt x="2084" y="1386"/>
                  <a:pt x="2143" y="1445"/>
                  <a:pt x="2179" y="1472"/>
                </a:cubicBezTo>
                <a:cubicBezTo>
                  <a:pt x="2214" y="1497"/>
                  <a:pt x="2181" y="1426"/>
                  <a:pt x="2204" y="1431"/>
                </a:cubicBezTo>
                <a:cubicBezTo>
                  <a:pt x="2208" y="1449"/>
                  <a:pt x="2251" y="1508"/>
                  <a:pt x="2267" y="1519"/>
                </a:cubicBezTo>
                <a:lnTo>
                  <a:pt x="2323" y="1644"/>
                </a:lnTo>
                <a:lnTo>
                  <a:pt x="2323" y="1644"/>
                </a:lnTo>
                <a:cubicBezTo>
                  <a:pt x="2331" y="1613"/>
                  <a:pt x="2358" y="1586"/>
                  <a:pt x="2342" y="1555"/>
                </a:cubicBezTo>
                <a:cubicBezTo>
                  <a:pt x="2324" y="1520"/>
                  <a:pt x="2309" y="1510"/>
                  <a:pt x="2335" y="1472"/>
                </a:cubicBezTo>
                <a:cubicBezTo>
                  <a:pt x="2350" y="1452"/>
                  <a:pt x="2319" y="1430"/>
                  <a:pt x="2307" y="1413"/>
                </a:cubicBezTo>
                <a:cubicBezTo>
                  <a:pt x="2264" y="1356"/>
                  <a:pt x="2342" y="1410"/>
                  <a:pt x="2361" y="1376"/>
                </a:cubicBezTo>
                <a:cubicBezTo>
                  <a:pt x="2380" y="1342"/>
                  <a:pt x="2388" y="1256"/>
                  <a:pt x="2371" y="1221"/>
                </a:cubicBezTo>
                <a:cubicBezTo>
                  <a:pt x="2368" y="1194"/>
                  <a:pt x="2354" y="1167"/>
                  <a:pt x="2346" y="1143"/>
                </a:cubicBezTo>
                <a:cubicBezTo>
                  <a:pt x="2340" y="1125"/>
                  <a:pt x="2361" y="1117"/>
                  <a:pt x="2358" y="1104"/>
                </a:cubicBezTo>
                <a:cubicBezTo>
                  <a:pt x="2344" y="1056"/>
                  <a:pt x="2298" y="1044"/>
                  <a:pt x="2347" y="998"/>
                </a:cubicBezTo>
                <a:cubicBezTo>
                  <a:pt x="2359" y="987"/>
                  <a:pt x="2388" y="943"/>
                  <a:pt x="2401" y="942"/>
                </a:cubicBezTo>
                <a:cubicBezTo>
                  <a:pt x="2463" y="938"/>
                  <a:pt x="2448" y="925"/>
                  <a:pt x="2428" y="879"/>
                </a:cubicBezTo>
                <a:cubicBezTo>
                  <a:pt x="2420" y="861"/>
                  <a:pt x="2447" y="843"/>
                  <a:pt x="2457" y="831"/>
                </a:cubicBezTo>
                <a:lnTo>
                  <a:pt x="2457" y="831"/>
                </a:lnTo>
                <a:cubicBezTo>
                  <a:pt x="2428" y="802"/>
                  <a:pt x="2425" y="785"/>
                  <a:pt x="2374" y="803"/>
                </a:cubicBezTo>
                <a:cubicBezTo>
                  <a:pt x="2319" y="823"/>
                  <a:pt x="2357" y="759"/>
                  <a:pt x="2322" y="750"/>
                </a:cubicBezTo>
                <a:cubicBezTo>
                  <a:pt x="2277" y="739"/>
                  <a:pt x="2308" y="733"/>
                  <a:pt x="2288" y="711"/>
                </a:cubicBezTo>
                <a:cubicBezTo>
                  <a:pt x="2284" y="707"/>
                  <a:pt x="2264" y="712"/>
                  <a:pt x="2258" y="713"/>
                </a:cubicBezTo>
                <a:cubicBezTo>
                  <a:pt x="2230" y="717"/>
                  <a:pt x="2202" y="716"/>
                  <a:pt x="2172" y="716"/>
                </a:cubicBezTo>
                <a:cubicBezTo>
                  <a:pt x="2171" y="720"/>
                  <a:pt x="2143" y="747"/>
                  <a:pt x="2137" y="754"/>
                </a:cubicBezTo>
                <a:cubicBezTo>
                  <a:pt x="2120" y="775"/>
                  <a:pt x="2111" y="798"/>
                  <a:pt x="2087" y="830"/>
                </a:cubicBezTo>
                <a:lnTo>
                  <a:pt x="2004" y="905"/>
                </a:lnTo>
                <a:lnTo>
                  <a:pt x="2004" y="905"/>
                </a:lnTo>
                <a:lnTo>
                  <a:pt x="1994" y="938"/>
                </a:lnTo>
                <a:cubicBezTo>
                  <a:pt x="1994" y="953"/>
                  <a:pt x="1990" y="989"/>
                  <a:pt x="1972" y="996"/>
                </a:cubicBezTo>
                <a:cubicBezTo>
                  <a:pt x="1958" y="1001"/>
                  <a:pt x="1935" y="998"/>
                  <a:pt x="1919" y="998"/>
                </a:cubicBezTo>
                <a:cubicBezTo>
                  <a:pt x="1879" y="998"/>
                  <a:pt x="1833" y="1000"/>
                  <a:pt x="1799" y="975"/>
                </a:cubicBezTo>
                <a:cubicBezTo>
                  <a:pt x="1771" y="955"/>
                  <a:pt x="1778" y="938"/>
                  <a:pt x="1772" y="908"/>
                </a:cubicBezTo>
                <a:lnTo>
                  <a:pt x="1772" y="908"/>
                </a:lnTo>
                <a:cubicBezTo>
                  <a:pt x="1752" y="905"/>
                  <a:pt x="1747" y="889"/>
                  <a:pt x="1732" y="880"/>
                </a:cubicBezTo>
                <a:cubicBezTo>
                  <a:pt x="1720" y="873"/>
                  <a:pt x="1710" y="869"/>
                  <a:pt x="1697" y="872"/>
                </a:cubicBezTo>
                <a:cubicBezTo>
                  <a:pt x="1688" y="874"/>
                  <a:pt x="1681" y="885"/>
                  <a:pt x="1675" y="892"/>
                </a:cubicBezTo>
                <a:cubicBezTo>
                  <a:pt x="1669" y="900"/>
                  <a:pt x="1676" y="897"/>
                  <a:pt x="1663" y="905"/>
                </a:cubicBezTo>
                <a:lnTo>
                  <a:pt x="1663" y="905"/>
                </a:lnTo>
                <a:cubicBezTo>
                  <a:pt x="1663" y="922"/>
                  <a:pt x="1673" y="937"/>
                  <a:pt x="1674" y="951"/>
                </a:cubicBezTo>
                <a:cubicBezTo>
                  <a:pt x="1705" y="960"/>
                  <a:pt x="1750" y="1125"/>
                  <a:pt x="1643" y="1068"/>
                </a:cubicBezTo>
                <a:cubicBezTo>
                  <a:pt x="1590" y="1041"/>
                  <a:pt x="1446" y="1035"/>
                  <a:pt x="1429" y="968"/>
                </a:cubicBezTo>
                <a:cubicBezTo>
                  <a:pt x="1410" y="968"/>
                  <a:pt x="1399" y="989"/>
                  <a:pt x="1378" y="989"/>
                </a:cubicBezTo>
                <a:cubicBezTo>
                  <a:pt x="1354" y="989"/>
                  <a:pt x="1336" y="964"/>
                  <a:pt x="1311" y="958"/>
                </a:cubicBezTo>
                <a:cubicBezTo>
                  <a:pt x="1249" y="943"/>
                  <a:pt x="1205" y="903"/>
                  <a:pt x="1134" y="901"/>
                </a:cubicBezTo>
                <a:cubicBezTo>
                  <a:pt x="1088" y="887"/>
                  <a:pt x="1019" y="880"/>
                  <a:pt x="989" y="840"/>
                </a:cubicBezTo>
                <a:cubicBezTo>
                  <a:pt x="963" y="805"/>
                  <a:pt x="944" y="768"/>
                  <a:pt x="901" y="752"/>
                </a:cubicBezTo>
                <a:cubicBezTo>
                  <a:pt x="867" y="740"/>
                  <a:pt x="854" y="744"/>
                  <a:pt x="870" y="705"/>
                </a:cubicBezTo>
                <a:cubicBezTo>
                  <a:pt x="883" y="673"/>
                  <a:pt x="861" y="638"/>
                  <a:pt x="888" y="610"/>
                </a:cubicBezTo>
                <a:lnTo>
                  <a:pt x="888" y="610"/>
                </a:lnTo>
                <a:cubicBezTo>
                  <a:pt x="873" y="548"/>
                  <a:pt x="780" y="508"/>
                  <a:pt x="725" y="495"/>
                </a:cubicBezTo>
                <a:cubicBezTo>
                  <a:pt x="706" y="490"/>
                  <a:pt x="680" y="482"/>
                  <a:pt x="669" y="468"/>
                </a:cubicBezTo>
                <a:cubicBezTo>
                  <a:pt x="654" y="449"/>
                  <a:pt x="655" y="424"/>
                  <a:pt x="643" y="401"/>
                </a:cubicBezTo>
                <a:cubicBezTo>
                  <a:pt x="632" y="380"/>
                  <a:pt x="547" y="323"/>
                  <a:pt x="622" y="310"/>
                </a:cubicBezTo>
                <a:cubicBezTo>
                  <a:pt x="674" y="301"/>
                  <a:pt x="603" y="241"/>
                  <a:pt x="590" y="231"/>
                </a:cubicBezTo>
                <a:cubicBezTo>
                  <a:pt x="565" y="210"/>
                  <a:pt x="567" y="186"/>
                  <a:pt x="567" y="158"/>
                </a:cubicBezTo>
                <a:lnTo>
                  <a:pt x="566" y="157"/>
                </a:lnTo>
                <a:cubicBezTo>
                  <a:pt x="525" y="147"/>
                  <a:pt x="503" y="151"/>
                  <a:pt x="470" y="119"/>
                </a:cubicBezTo>
                <a:cubicBezTo>
                  <a:pt x="446" y="94"/>
                  <a:pt x="427" y="58"/>
                  <a:pt x="404" y="32"/>
                </a:cubicBezTo>
                <a:lnTo>
                  <a:pt x="349" y="0"/>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5" name="Freeform 119"/>
          <p:cNvSpPr>
            <a:spLocks noEditPoints="1"/>
          </p:cNvSpPr>
          <p:nvPr/>
        </p:nvSpPr>
        <p:spPr bwMode="auto">
          <a:xfrm>
            <a:off x="19226213" y="25630444"/>
            <a:ext cx="1544638" cy="767085"/>
          </a:xfrm>
          <a:custGeom>
            <a:avLst/>
            <a:gdLst>
              <a:gd name="T0" fmla="*/ 3700 w 4282"/>
              <a:gd name="T1" fmla="*/ 1126 h 2230"/>
              <a:gd name="T2" fmla="*/ 3589 w 4282"/>
              <a:gd name="T3" fmla="*/ 1116 h 2230"/>
              <a:gd name="T4" fmla="*/ 4035 w 4282"/>
              <a:gd name="T5" fmla="*/ 1520 h 2230"/>
              <a:gd name="T6" fmla="*/ 4204 w 4282"/>
              <a:gd name="T7" fmla="*/ 1970 h 2230"/>
              <a:gd name="T8" fmla="*/ 3923 w 4282"/>
              <a:gd name="T9" fmla="*/ 1889 h 2230"/>
              <a:gd name="T10" fmla="*/ 3640 w 4282"/>
              <a:gd name="T11" fmla="*/ 1573 h 2230"/>
              <a:gd name="T12" fmla="*/ 3399 w 4282"/>
              <a:gd name="T13" fmla="*/ 1701 h 2230"/>
              <a:gd name="T14" fmla="*/ 798 w 4282"/>
              <a:gd name="T15" fmla="*/ 838 h 2230"/>
              <a:gd name="T16" fmla="*/ 659 w 4282"/>
              <a:gd name="T17" fmla="*/ 546 h 2230"/>
              <a:gd name="T18" fmla="*/ 70 w 4282"/>
              <a:gd name="T19" fmla="*/ 30 h 2230"/>
              <a:gd name="T20" fmla="*/ 349 w 4282"/>
              <a:gd name="T21" fmla="*/ 501 h 2230"/>
              <a:gd name="T22" fmla="*/ 834 w 4282"/>
              <a:gd name="T23" fmla="*/ 1474 h 2230"/>
              <a:gd name="T24" fmla="*/ 1054 w 4282"/>
              <a:gd name="T25" fmla="*/ 1032 h 2230"/>
              <a:gd name="T26" fmla="*/ 1083 w 4282"/>
              <a:gd name="T27" fmla="*/ 1150 h 2230"/>
              <a:gd name="T28" fmla="*/ 1214 w 4282"/>
              <a:gd name="T29" fmla="*/ 1161 h 2230"/>
              <a:gd name="T30" fmla="*/ 240 w 4282"/>
              <a:gd name="T31" fmla="*/ 614 h 2230"/>
              <a:gd name="T32" fmla="*/ 123 w 4282"/>
              <a:gd name="T33" fmla="*/ 414 h 2230"/>
              <a:gd name="T34" fmla="*/ 329 w 4282"/>
              <a:gd name="T35" fmla="*/ 901 h 2230"/>
              <a:gd name="T36" fmla="*/ 1135 w 4282"/>
              <a:gd name="T37" fmla="*/ 1748 h 2230"/>
              <a:gd name="T38" fmla="*/ 1585 w 4282"/>
              <a:gd name="T39" fmla="*/ 1653 h 2230"/>
              <a:gd name="T40" fmla="*/ 1476 w 4282"/>
              <a:gd name="T41" fmla="*/ 1866 h 2230"/>
              <a:gd name="T42" fmla="*/ 1821 w 4282"/>
              <a:gd name="T43" fmla="*/ 1903 h 2230"/>
              <a:gd name="T44" fmla="*/ 1960 w 4282"/>
              <a:gd name="T45" fmla="*/ 1855 h 2230"/>
              <a:gd name="T46" fmla="*/ 2144 w 4282"/>
              <a:gd name="T47" fmla="*/ 1861 h 2230"/>
              <a:gd name="T48" fmla="*/ 2112 w 4282"/>
              <a:gd name="T49" fmla="*/ 1926 h 2230"/>
              <a:gd name="T50" fmla="*/ 2191 w 4282"/>
              <a:gd name="T51" fmla="*/ 2039 h 2230"/>
              <a:gd name="T52" fmla="*/ 2302 w 4282"/>
              <a:gd name="T53" fmla="*/ 1855 h 2230"/>
              <a:gd name="T54" fmla="*/ 2549 w 4282"/>
              <a:gd name="T55" fmla="*/ 1862 h 2230"/>
              <a:gd name="T56" fmla="*/ 2891 w 4282"/>
              <a:gd name="T57" fmla="*/ 1824 h 2230"/>
              <a:gd name="T58" fmla="*/ 2558 w 4282"/>
              <a:gd name="T59" fmla="*/ 2197 h 2230"/>
              <a:gd name="T60" fmla="*/ 2734 w 4282"/>
              <a:gd name="T61" fmla="*/ 1868 h 2230"/>
              <a:gd name="T62" fmla="*/ 3900 w 4282"/>
              <a:gd name="T63" fmla="*/ 1005 h 2230"/>
              <a:gd name="T64" fmla="*/ 3848 w 4282"/>
              <a:gd name="T65" fmla="*/ 873 h 2230"/>
              <a:gd name="T66" fmla="*/ 3803 w 4282"/>
              <a:gd name="T67" fmla="*/ 857 h 2230"/>
              <a:gd name="T68" fmla="*/ 3371 w 4282"/>
              <a:gd name="T69" fmla="*/ 739 h 2230"/>
              <a:gd name="T70" fmla="*/ 3313 w 4282"/>
              <a:gd name="T71" fmla="*/ 1006 h 2230"/>
              <a:gd name="T72" fmla="*/ 3304 w 4282"/>
              <a:gd name="T73" fmla="*/ 1160 h 2230"/>
              <a:gd name="T74" fmla="*/ 3124 w 4282"/>
              <a:gd name="T75" fmla="*/ 1257 h 2230"/>
              <a:gd name="T76" fmla="*/ 2969 w 4282"/>
              <a:gd name="T77" fmla="*/ 1212 h 2230"/>
              <a:gd name="T78" fmla="*/ 3076 w 4282"/>
              <a:gd name="T79" fmla="*/ 994 h 2230"/>
              <a:gd name="T80" fmla="*/ 3117 w 4282"/>
              <a:gd name="T81" fmla="*/ 414 h 2230"/>
              <a:gd name="T82" fmla="*/ 3108 w 4282"/>
              <a:gd name="T83" fmla="*/ 853 h 2230"/>
              <a:gd name="T84" fmla="*/ 3082 w 4282"/>
              <a:gd name="T85" fmla="*/ 886 h 2230"/>
              <a:gd name="T86" fmla="*/ 3153 w 4282"/>
              <a:gd name="T87" fmla="*/ 428 h 2230"/>
              <a:gd name="T88" fmla="*/ 2914 w 4282"/>
              <a:gd name="T89" fmla="*/ 1021 h 2230"/>
              <a:gd name="T90" fmla="*/ 2841 w 4282"/>
              <a:gd name="T91" fmla="*/ 1017 h 2230"/>
              <a:gd name="T92" fmla="*/ 2627 w 4282"/>
              <a:gd name="T93" fmla="*/ 1463 h 2230"/>
              <a:gd name="T94" fmla="*/ 2504 w 4282"/>
              <a:gd name="T95" fmla="*/ 921 h 2230"/>
              <a:gd name="T96" fmla="*/ 2593 w 4282"/>
              <a:gd name="T97" fmla="*/ 1332 h 2230"/>
              <a:gd name="T98" fmla="*/ 2340 w 4282"/>
              <a:gd name="T99" fmla="*/ 1429 h 2230"/>
              <a:gd name="T100" fmla="*/ 2354 w 4282"/>
              <a:gd name="T101" fmla="*/ 877 h 2230"/>
              <a:gd name="T102" fmla="*/ 2672 w 4282"/>
              <a:gd name="T103" fmla="*/ 673 h 2230"/>
              <a:gd name="T104" fmla="*/ 2640 w 4282"/>
              <a:gd name="T105" fmla="*/ 966 h 2230"/>
              <a:gd name="T106" fmla="*/ 1915 w 4282"/>
              <a:gd name="T107" fmla="*/ 308 h 2230"/>
              <a:gd name="T108" fmla="*/ 2161 w 4282"/>
              <a:gd name="T109" fmla="*/ 431 h 2230"/>
              <a:gd name="T110" fmla="*/ 2017 w 4282"/>
              <a:gd name="T111" fmla="*/ 1080 h 2230"/>
              <a:gd name="T112" fmla="*/ 1724 w 4282"/>
              <a:gd name="T113" fmla="*/ 1187 h 2230"/>
              <a:gd name="T114" fmla="*/ 1388 w 4282"/>
              <a:gd name="T115" fmla="*/ 992 h 2230"/>
              <a:gd name="T116" fmla="*/ 2782 w 4282"/>
              <a:gd name="T117" fmla="*/ 1987 h 2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82" h="2230">
                <a:moveTo>
                  <a:pt x="4282" y="1105"/>
                </a:moveTo>
                <a:cubicBezTo>
                  <a:pt x="4253" y="1095"/>
                  <a:pt x="4229" y="1089"/>
                  <a:pt x="4220" y="1090"/>
                </a:cubicBezTo>
                <a:cubicBezTo>
                  <a:pt x="4209" y="1133"/>
                  <a:pt x="4135" y="1066"/>
                  <a:pt x="4126" y="1054"/>
                </a:cubicBezTo>
                <a:cubicBezTo>
                  <a:pt x="4121" y="1036"/>
                  <a:pt x="4051" y="968"/>
                  <a:pt x="4032" y="962"/>
                </a:cubicBezTo>
                <a:cubicBezTo>
                  <a:pt x="3962" y="938"/>
                  <a:pt x="3971" y="1029"/>
                  <a:pt x="3971" y="1060"/>
                </a:cubicBezTo>
                <a:cubicBezTo>
                  <a:pt x="3950" y="1065"/>
                  <a:pt x="3880" y="1069"/>
                  <a:pt x="3883" y="1091"/>
                </a:cubicBezTo>
                <a:cubicBezTo>
                  <a:pt x="3888" y="1140"/>
                  <a:pt x="3843" y="1107"/>
                  <a:pt x="3856" y="1145"/>
                </a:cubicBezTo>
                <a:cubicBezTo>
                  <a:pt x="3864" y="1169"/>
                  <a:pt x="3788" y="1231"/>
                  <a:pt x="3761" y="1213"/>
                </a:cubicBezTo>
                <a:cubicBezTo>
                  <a:pt x="3731" y="1192"/>
                  <a:pt x="3732" y="1131"/>
                  <a:pt x="3723" y="1096"/>
                </a:cubicBezTo>
                <a:cubicBezTo>
                  <a:pt x="3717" y="1098"/>
                  <a:pt x="3720" y="1137"/>
                  <a:pt x="3700" y="1126"/>
                </a:cubicBezTo>
                <a:cubicBezTo>
                  <a:pt x="3679" y="1115"/>
                  <a:pt x="3675" y="1034"/>
                  <a:pt x="3680" y="1011"/>
                </a:cubicBezTo>
                <a:cubicBezTo>
                  <a:pt x="3686" y="990"/>
                  <a:pt x="3708" y="877"/>
                  <a:pt x="3667" y="877"/>
                </a:cubicBezTo>
                <a:cubicBezTo>
                  <a:pt x="3642" y="877"/>
                  <a:pt x="3621" y="867"/>
                  <a:pt x="3600" y="854"/>
                </a:cubicBezTo>
                <a:cubicBezTo>
                  <a:pt x="3588" y="846"/>
                  <a:pt x="3531" y="815"/>
                  <a:pt x="3530" y="822"/>
                </a:cubicBezTo>
                <a:cubicBezTo>
                  <a:pt x="3510" y="822"/>
                  <a:pt x="3494" y="871"/>
                  <a:pt x="3460" y="871"/>
                </a:cubicBezTo>
                <a:cubicBezTo>
                  <a:pt x="3431" y="871"/>
                  <a:pt x="3401" y="961"/>
                  <a:pt x="3425" y="983"/>
                </a:cubicBezTo>
                <a:cubicBezTo>
                  <a:pt x="3434" y="991"/>
                  <a:pt x="3451" y="982"/>
                  <a:pt x="3461" y="992"/>
                </a:cubicBezTo>
                <a:cubicBezTo>
                  <a:pt x="3501" y="1032"/>
                  <a:pt x="3475" y="1057"/>
                  <a:pt x="3556" y="1057"/>
                </a:cubicBezTo>
                <a:cubicBezTo>
                  <a:pt x="3560" y="1076"/>
                  <a:pt x="3628" y="1091"/>
                  <a:pt x="3646" y="1086"/>
                </a:cubicBezTo>
                <a:cubicBezTo>
                  <a:pt x="3667" y="1150"/>
                  <a:pt x="3607" y="1114"/>
                  <a:pt x="3589" y="1116"/>
                </a:cubicBezTo>
                <a:cubicBezTo>
                  <a:pt x="3563" y="1119"/>
                  <a:pt x="3555" y="1146"/>
                  <a:pt x="3518" y="1136"/>
                </a:cubicBezTo>
                <a:cubicBezTo>
                  <a:pt x="3452" y="1117"/>
                  <a:pt x="3494" y="1171"/>
                  <a:pt x="3527" y="1189"/>
                </a:cubicBezTo>
                <a:cubicBezTo>
                  <a:pt x="3571" y="1213"/>
                  <a:pt x="3506" y="1270"/>
                  <a:pt x="3555" y="1282"/>
                </a:cubicBezTo>
                <a:cubicBezTo>
                  <a:pt x="3555" y="1313"/>
                  <a:pt x="3596" y="1300"/>
                  <a:pt x="3602" y="1280"/>
                </a:cubicBezTo>
                <a:cubicBezTo>
                  <a:pt x="3611" y="1254"/>
                  <a:pt x="3631" y="1228"/>
                  <a:pt x="3638" y="1200"/>
                </a:cubicBezTo>
                <a:cubicBezTo>
                  <a:pt x="3647" y="1202"/>
                  <a:pt x="3637" y="1288"/>
                  <a:pt x="3691" y="1288"/>
                </a:cubicBezTo>
                <a:cubicBezTo>
                  <a:pt x="3744" y="1288"/>
                  <a:pt x="3703" y="1312"/>
                  <a:pt x="3734" y="1329"/>
                </a:cubicBezTo>
                <a:lnTo>
                  <a:pt x="3846" y="1390"/>
                </a:lnTo>
                <a:cubicBezTo>
                  <a:pt x="3888" y="1413"/>
                  <a:pt x="3908" y="1390"/>
                  <a:pt x="3943" y="1430"/>
                </a:cubicBezTo>
                <a:lnTo>
                  <a:pt x="4035" y="1520"/>
                </a:lnTo>
                <a:lnTo>
                  <a:pt x="4037" y="1520"/>
                </a:lnTo>
                <a:cubicBezTo>
                  <a:pt x="4041" y="1537"/>
                  <a:pt x="4041" y="1575"/>
                  <a:pt x="4047" y="1601"/>
                </a:cubicBezTo>
                <a:lnTo>
                  <a:pt x="4066" y="1681"/>
                </a:lnTo>
                <a:lnTo>
                  <a:pt x="4066" y="1683"/>
                </a:lnTo>
                <a:cubicBezTo>
                  <a:pt x="4055" y="1686"/>
                  <a:pt x="4031" y="1679"/>
                  <a:pt x="4043" y="1691"/>
                </a:cubicBezTo>
                <a:cubicBezTo>
                  <a:pt x="4048" y="1696"/>
                  <a:pt x="4063" y="1720"/>
                  <a:pt x="4068" y="1721"/>
                </a:cubicBezTo>
                <a:cubicBezTo>
                  <a:pt x="4068" y="1732"/>
                  <a:pt x="4047" y="1750"/>
                  <a:pt x="4055" y="1755"/>
                </a:cubicBezTo>
                <a:cubicBezTo>
                  <a:pt x="4098" y="1781"/>
                  <a:pt x="4057" y="1836"/>
                  <a:pt x="4057" y="1874"/>
                </a:cubicBezTo>
                <a:cubicBezTo>
                  <a:pt x="4110" y="1887"/>
                  <a:pt x="4116" y="1840"/>
                  <a:pt x="4157" y="1916"/>
                </a:cubicBezTo>
                <a:cubicBezTo>
                  <a:pt x="4169" y="1937"/>
                  <a:pt x="4185" y="1955"/>
                  <a:pt x="4204" y="1970"/>
                </a:cubicBezTo>
                <a:lnTo>
                  <a:pt x="4204" y="1970"/>
                </a:lnTo>
                <a:lnTo>
                  <a:pt x="4282" y="1105"/>
                </a:lnTo>
                <a:close/>
                <a:moveTo>
                  <a:pt x="4048" y="1794"/>
                </a:moveTo>
                <a:cubicBezTo>
                  <a:pt x="4042" y="1787"/>
                  <a:pt x="4039" y="1780"/>
                  <a:pt x="4035" y="1772"/>
                </a:cubicBezTo>
                <a:cubicBezTo>
                  <a:pt x="4032" y="1766"/>
                  <a:pt x="4026" y="1761"/>
                  <a:pt x="4024" y="1757"/>
                </a:cubicBezTo>
                <a:lnTo>
                  <a:pt x="4022" y="1757"/>
                </a:lnTo>
                <a:cubicBezTo>
                  <a:pt x="4019" y="1746"/>
                  <a:pt x="4007" y="1773"/>
                  <a:pt x="4005" y="1777"/>
                </a:cubicBezTo>
                <a:cubicBezTo>
                  <a:pt x="3999" y="1796"/>
                  <a:pt x="3985" y="1813"/>
                  <a:pt x="3977" y="1831"/>
                </a:cubicBezTo>
                <a:cubicBezTo>
                  <a:pt x="3974" y="1837"/>
                  <a:pt x="3958" y="1859"/>
                  <a:pt x="3951" y="1863"/>
                </a:cubicBezTo>
                <a:cubicBezTo>
                  <a:pt x="3940" y="1870"/>
                  <a:pt x="3933" y="1882"/>
                  <a:pt x="3923" y="1889"/>
                </a:cubicBezTo>
                <a:cubicBezTo>
                  <a:pt x="3918" y="1892"/>
                  <a:pt x="3902" y="1900"/>
                  <a:pt x="3915" y="1904"/>
                </a:cubicBezTo>
                <a:cubicBezTo>
                  <a:pt x="3928" y="1908"/>
                  <a:pt x="3949" y="1918"/>
                  <a:pt x="3963" y="1911"/>
                </a:cubicBezTo>
                <a:cubicBezTo>
                  <a:pt x="3976" y="1904"/>
                  <a:pt x="3993" y="1892"/>
                  <a:pt x="3995" y="1877"/>
                </a:cubicBezTo>
                <a:cubicBezTo>
                  <a:pt x="3997" y="1877"/>
                  <a:pt x="4012" y="1856"/>
                  <a:pt x="4014" y="1853"/>
                </a:cubicBezTo>
                <a:cubicBezTo>
                  <a:pt x="4022" y="1841"/>
                  <a:pt x="4038" y="1833"/>
                  <a:pt x="4044" y="1819"/>
                </a:cubicBezTo>
                <a:lnTo>
                  <a:pt x="4048" y="1794"/>
                </a:lnTo>
                <a:close/>
                <a:moveTo>
                  <a:pt x="3666" y="1656"/>
                </a:moveTo>
                <a:cubicBezTo>
                  <a:pt x="3673" y="1641"/>
                  <a:pt x="3671" y="1629"/>
                  <a:pt x="3663" y="1617"/>
                </a:cubicBezTo>
                <a:cubicBezTo>
                  <a:pt x="3658" y="1610"/>
                  <a:pt x="3658" y="1599"/>
                  <a:pt x="3653" y="1591"/>
                </a:cubicBezTo>
                <a:cubicBezTo>
                  <a:pt x="3650" y="1587"/>
                  <a:pt x="3641" y="1576"/>
                  <a:pt x="3640" y="1573"/>
                </a:cubicBezTo>
                <a:lnTo>
                  <a:pt x="3638" y="1573"/>
                </a:lnTo>
                <a:cubicBezTo>
                  <a:pt x="3636" y="1579"/>
                  <a:pt x="3633" y="1584"/>
                  <a:pt x="3632" y="1591"/>
                </a:cubicBezTo>
                <a:cubicBezTo>
                  <a:pt x="3630" y="1600"/>
                  <a:pt x="3629" y="1611"/>
                  <a:pt x="3629" y="1621"/>
                </a:cubicBezTo>
                <a:cubicBezTo>
                  <a:pt x="3629" y="1635"/>
                  <a:pt x="3625" y="1649"/>
                  <a:pt x="3625" y="1663"/>
                </a:cubicBezTo>
                <a:cubicBezTo>
                  <a:pt x="3625" y="1669"/>
                  <a:pt x="3622" y="1678"/>
                  <a:pt x="3625" y="1683"/>
                </a:cubicBezTo>
                <a:cubicBezTo>
                  <a:pt x="3632" y="1698"/>
                  <a:pt x="3646" y="1680"/>
                  <a:pt x="3653" y="1673"/>
                </a:cubicBezTo>
                <a:lnTo>
                  <a:pt x="3666" y="1656"/>
                </a:lnTo>
                <a:close/>
                <a:moveTo>
                  <a:pt x="3386" y="1784"/>
                </a:moveTo>
                <a:cubicBezTo>
                  <a:pt x="3385" y="1767"/>
                  <a:pt x="3383" y="1754"/>
                  <a:pt x="3396" y="1741"/>
                </a:cubicBezTo>
                <a:cubicBezTo>
                  <a:pt x="3410" y="1727"/>
                  <a:pt x="3399" y="1719"/>
                  <a:pt x="3399" y="1701"/>
                </a:cubicBezTo>
                <a:cubicBezTo>
                  <a:pt x="3395" y="1701"/>
                  <a:pt x="3378" y="1722"/>
                  <a:pt x="3372" y="1727"/>
                </a:cubicBezTo>
                <a:cubicBezTo>
                  <a:pt x="3360" y="1737"/>
                  <a:pt x="3354" y="1765"/>
                  <a:pt x="3345" y="1778"/>
                </a:cubicBezTo>
                <a:cubicBezTo>
                  <a:pt x="3341" y="1786"/>
                  <a:pt x="3339" y="1800"/>
                  <a:pt x="3340" y="1809"/>
                </a:cubicBezTo>
                <a:cubicBezTo>
                  <a:pt x="3340" y="1816"/>
                  <a:pt x="3342" y="1818"/>
                  <a:pt x="3348" y="1819"/>
                </a:cubicBezTo>
                <a:cubicBezTo>
                  <a:pt x="3361" y="1823"/>
                  <a:pt x="3365" y="1814"/>
                  <a:pt x="3374" y="1807"/>
                </a:cubicBezTo>
                <a:lnTo>
                  <a:pt x="3386" y="1784"/>
                </a:lnTo>
                <a:close/>
                <a:moveTo>
                  <a:pt x="896" y="947"/>
                </a:moveTo>
                <a:cubicBezTo>
                  <a:pt x="896" y="907"/>
                  <a:pt x="860" y="878"/>
                  <a:pt x="820" y="878"/>
                </a:cubicBezTo>
                <a:cubicBezTo>
                  <a:pt x="806" y="878"/>
                  <a:pt x="805" y="877"/>
                  <a:pt x="805" y="865"/>
                </a:cubicBezTo>
                <a:cubicBezTo>
                  <a:pt x="805" y="855"/>
                  <a:pt x="800" y="847"/>
                  <a:pt x="798" y="838"/>
                </a:cubicBezTo>
                <a:cubicBezTo>
                  <a:pt x="796" y="829"/>
                  <a:pt x="795" y="811"/>
                  <a:pt x="809" y="811"/>
                </a:cubicBezTo>
                <a:cubicBezTo>
                  <a:pt x="835" y="811"/>
                  <a:pt x="821" y="797"/>
                  <a:pt x="805" y="788"/>
                </a:cubicBezTo>
                <a:cubicBezTo>
                  <a:pt x="785" y="778"/>
                  <a:pt x="806" y="741"/>
                  <a:pt x="811" y="723"/>
                </a:cubicBezTo>
                <a:lnTo>
                  <a:pt x="818" y="703"/>
                </a:lnTo>
                <a:cubicBezTo>
                  <a:pt x="818" y="697"/>
                  <a:pt x="814" y="692"/>
                  <a:pt x="814" y="690"/>
                </a:cubicBezTo>
                <a:cubicBezTo>
                  <a:pt x="808" y="688"/>
                  <a:pt x="794" y="661"/>
                  <a:pt x="792" y="654"/>
                </a:cubicBezTo>
                <a:cubicBezTo>
                  <a:pt x="770" y="660"/>
                  <a:pt x="755" y="691"/>
                  <a:pt x="725" y="691"/>
                </a:cubicBezTo>
                <a:cubicBezTo>
                  <a:pt x="725" y="665"/>
                  <a:pt x="748" y="674"/>
                  <a:pt x="757" y="659"/>
                </a:cubicBezTo>
                <a:cubicBezTo>
                  <a:pt x="768" y="641"/>
                  <a:pt x="739" y="637"/>
                  <a:pt x="727" y="636"/>
                </a:cubicBezTo>
                <a:cubicBezTo>
                  <a:pt x="691" y="633"/>
                  <a:pt x="664" y="577"/>
                  <a:pt x="659" y="546"/>
                </a:cubicBezTo>
                <a:cubicBezTo>
                  <a:pt x="651" y="501"/>
                  <a:pt x="640" y="522"/>
                  <a:pt x="614" y="509"/>
                </a:cubicBezTo>
                <a:cubicBezTo>
                  <a:pt x="598" y="502"/>
                  <a:pt x="598" y="408"/>
                  <a:pt x="571" y="418"/>
                </a:cubicBezTo>
                <a:cubicBezTo>
                  <a:pt x="563" y="421"/>
                  <a:pt x="570" y="473"/>
                  <a:pt x="567" y="484"/>
                </a:cubicBezTo>
                <a:cubicBezTo>
                  <a:pt x="532" y="484"/>
                  <a:pt x="482" y="396"/>
                  <a:pt x="475" y="367"/>
                </a:cubicBezTo>
                <a:lnTo>
                  <a:pt x="445" y="367"/>
                </a:lnTo>
                <a:cubicBezTo>
                  <a:pt x="423" y="351"/>
                  <a:pt x="425" y="294"/>
                  <a:pt x="391" y="266"/>
                </a:cubicBezTo>
                <a:cubicBezTo>
                  <a:pt x="358" y="240"/>
                  <a:pt x="319" y="206"/>
                  <a:pt x="293" y="174"/>
                </a:cubicBezTo>
                <a:cubicBezTo>
                  <a:pt x="270" y="146"/>
                  <a:pt x="263" y="118"/>
                  <a:pt x="246" y="89"/>
                </a:cubicBezTo>
                <a:cubicBezTo>
                  <a:pt x="204" y="17"/>
                  <a:pt x="231" y="49"/>
                  <a:pt x="153" y="45"/>
                </a:cubicBezTo>
                <a:cubicBezTo>
                  <a:pt x="130" y="43"/>
                  <a:pt x="92" y="38"/>
                  <a:pt x="70" y="30"/>
                </a:cubicBezTo>
                <a:cubicBezTo>
                  <a:pt x="50" y="23"/>
                  <a:pt x="22" y="0"/>
                  <a:pt x="3" y="0"/>
                </a:cubicBezTo>
                <a:cubicBezTo>
                  <a:pt x="3" y="50"/>
                  <a:pt x="0" y="84"/>
                  <a:pt x="36" y="120"/>
                </a:cubicBezTo>
                <a:cubicBezTo>
                  <a:pt x="60" y="144"/>
                  <a:pt x="93" y="201"/>
                  <a:pt x="104" y="231"/>
                </a:cubicBezTo>
                <a:cubicBezTo>
                  <a:pt x="123" y="246"/>
                  <a:pt x="168" y="266"/>
                  <a:pt x="179" y="285"/>
                </a:cubicBezTo>
                <a:cubicBezTo>
                  <a:pt x="190" y="305"/>
                  <a:pt x="215" y="330"/>
                  <a:pt x="240" y="334"/>
                </a:cubicBezTo>
                <a:cubicBezTo>
                  <a:pt x="243" y="345"/>
                  <a:pt x="248" y="358"/>
                  <a:pt x="251" y="370"/>
                </a:cubicBezTo>
                <a:cubicBezTo>
                  <a:pt x="258" y="397"/>
                  <a:pt x="255" y="404"/>
                  <a:pt x="276" y="424"/>
                </a:cubicBezTo>
                <a:cubicBezTo>
                  <a:pt x="282" y="429"/>
                  <a:pt x="316" y="454"/>
                  <a:pt x="319" y="455"/>
                </a:cubicBezTo>
                <a:cubicBezTo>
                  <a:pt x="319" y="461"/>
                  <a:pt x="324" y="467"/>
                  <a:pt x="327" y="471"/>
                </a:cubicBezTo>
                <a:cubicBezTo>
                  <a:pt x="330" y="489"/>
                  <a:pt x="327" y="501"/>
                  <a:pt x="349" y="501"/>
                </a:cubicBezTo>
                <a:cubicBezTo>
                  <a:pt x="358" y="528"/>
                  <a:pt x="356" y="552"/>
                  <a:pt x="371" y="582"/>
                </a:cubicBezTo>
                <a:cubicBezTo>
                  <a:pt x="388" y="617"/>
                  <a:pt x="381" y="641"/>
                  <a:pt x="381" y="678"/>
                </a:cubicBezTo>
                <a:cubicBezTo>
                  <a:pt x="450" y="696"/>
                  <a:pt x="427" y="729"/>
                  <a:pt x="442" y="788"/>
                </a:cubicBezTo>
                <a:cubicBezTo>
                  <a:pt x="495" y="801"/>
                  <a:pt x="479" y="919"/>
                  <a:pt x="517" y="927"/>
                </a:cubicBezTo>
                <a:cubicBezTo>
                  <a:pt x="517" y="928"/>
                  <a:pt x="518" y="929"/>
                  <a:pt x="519" y="929"/>
                </a:cubicBezTo>
                <a:cubicBezTo>
                  <a:pt x="524" y="960"/>
                  <a:pt x="490" y="962"/>
                  <a:pt x="531" y="987"/>
                </a:cubicBezTo>
                <a:cubicBezTo>
                  <a:pt x="554" y="1001"/>
                  <a:pt x="534" y="1046"/>
                  <a:pt x="537" y="1068"/>
                </a:cubicBezTo>
                <a:cubicBezTo>
                  <a:pt x="542" y="1115"/>
                  <a:pt x="615" y="1174"/>
                  <a:pt x="638" y="1217"/>
                </a:cubicBezTo>
                <a:cubicBezTo>
                  <a:pt x="663" y="1265"/>
                  <a:pt x="676" y="1278"/>
                  <a:pt x="718" y="1314"/>
                </a:cubicBezTo>
                <a:cubicBezTo>
                  <a:pt x="756" y="1347"/>
                  <a:pt x="820" y="1427"/>
                  <a:pt x="834" y="1474"/>
                </a:cubicBezTo>
                <a:cubicBezTo>
                  <a:pt x="853" y="1537"/>
                  <a:pt x="912" y="1545"/>
                  <a:pt x="934" y="1478"/>
                </a:cubicBezTo>
                <a:cubicBezTo>
                  <a:pt x="940" y="1478"/>
                  <a:pt x="948" y="1482"/>
                  <a:pt x="948" y="1489"/>
                </a:cubicBezTo>
                <a:cubicBezTo>
                  <a:pt x="951" y="1490"/>
                  <a:pt x="960" y="1510"/>
                  <a:pt x="961" y="1513"/>
                </a:cubicBezTo>
                <a:cubicBezTo>
                  <a:pt x="963" y="1513"/>
                  <a:pt x="965" y="1513"/>
                  <a:pt x="968" y="1513"/>
                </a:cubicBezTo>
                <a:cubicBezTo>
                  <a:pt x="1001" y="1381"/>
                  <a:pt x="1015" y="1213"/>
                  <a:pt x="983" y="1081"/>
                </a:cubicBezTo>
                <a:cubicBezTo>
                  <a:pt x="982" y="1081"/>
                  <a:pt x="981" y="1081"/>
                  <a:pt x="980" y="1080"/>
                </a:cubicBezTo>
                <a:cubicBezTo>
                  <a:pt x="974" y="1056"/>
                  <a:pt x="899" y="1110"/>
                  <a:pt x="895" y="1088"/>
                </a:cubicBezTo>
                <a:cubicBezTo>
                  <a:pt x="890" y="1054"/>
                  <a:pt x="913" y="1015"/>
                  <a:pt x="901" y="972"/>
                </a:cubicBezTo>
                <a:lnTo>
                  <a:pt x="896" y="947"/>
                </a:lnTo>
                <a:close/>
                <a:moveTo>
                  <a:pt x="1054" y="1032"/>
                </a:moveTo>
                <a:cubicBezTo>
                  <a:pt x="1047" y="1022"/>
                  <a:pt x="1038" y="997"/>
                  <a:pt x="1036" y="986"/>
                </a:cubicBezTo>
                <a:cubicBezTo>
                  <a:pt x="1035" y="976"/>
                  <a:pt x="1035" y="962"/>
                  <a:pt x="1030" y="954"/>
                </a:cubicBezTo>
                <a:cubicBezTo>
                  <a:pt x="1020" y="938"/>
                  <a:pt x="1026" y="996"/>
                  <a:pt x="1013" y="996"/>
                </a:cubicBezTo>
                <a:cubicBezTo>
                  <a:pt x="995" y="996"/>
                  <a:pt x="1008" y="961"/>
                  <a:pt x="989" y="972"/>
                </a:cubicBezTo>
                <a:cubicBezTo>
                  <a:pt x="968" y="984"/>
                  <a:pt x="948" y="981"/>
                  <a:pt x="969" y="1009"/>
                </a:cubicBezTo>
                <a:cubicBezTo>
                  <a:pt x="983" y="1028"/>
                  <a:pt x="979" y="1033"/>
                  <a:pt x="1002" y="1044"/>
                </a:cubicBezTo>
                <a:cubicBezTo>
                  <a:pt x="1023" y="1055"/>
                  <a:pt x="1018" y="1081"/>
                  <a:pt x="1024" y="1103"/>
                </a:cubicBezTo>
                <a:cubicBezTo>
                  <a:pt x="1029" y="1123"/>
                  <a:pt x="1043" y="1129"/>
                  <a:pt x="1052" y="1146"/>
                </a:cubicBezTo>
                <a:cubicBezTo>
                  <a:pt x="1059" y="1158"/>
                  <a:pt x="1071" y="1166"/>
                  <a:pt x="1083" y="1176"/>
                </a:cubicBezTo>
                <a:cubicBezTo>
                  <a:pt x="1092" y="1184"/>
                  <a:pt x="1083" y="1152"/>
                  <a:pt x="1083" y="1150"/>
                </a:cubicBezTo>
                <a:cubicBezTo>
                  <a:pt x="1079" y="1133"/>
                  <a:pt x="1097" y="1122"/>
                  <a:pt x="1097" y="1104"/>
                </a:cubicBezTo>
                <a:cubicBezTo>
                  <a:pt x="1097" y="1092"/>
                  <a:pt x="1068" y="1084"/>
                  <a:pt x="1065" y="1063"/>
                </a:cubicBezTo>
                <a:lnTo>
                  <a:pt x="1054" y="1032"/>
                </a:lnTo>
                <a:close/>
                <a:moveTo>
                  <a:pt x="1242" y="1121"/>
                </a:moveTo>
                <a:cubicBezTo>
                  <a:pt x="1237" y="1111"/>
                  <a:pt x="1216" y="1075"/>
                  <a:pt x="1204" y="1087"/>
                </a:cubicBezTo>
                <a:cubicBezTo>
                  <a:pt x="1200" y="1091"/>
                  <a:pt x="1194" y="1099"/>
                  <a:pt x="1193" y="1105"/>
                </a:cubicBezTo>
                <a:cubicBezTo>
                  <a:pt x="1192" y="1113"/>
                  <a:pt x="1189" y="1116"/>
                  <a:pt x="1191" y="1125"/>
                </a:cubicBezTo>
                <a:cubicBezTo>
                  <a:pt x="1193" y="1137"/>
                  <a:pt x="1189" y="1151"/>
                  <a:pt x="1189" y="1163"/>
                </a:cubicBezTo>
                <a:cubicBezTo>
                  <a:pt x="1189" y="1169"/>
                  <a:pt x="1194" y="1181"/>
                  <a:pt x="1200" y="1172"/>
                </a:cubicBezTo>
                <a:cubicBezTo>
                  <a:pt x="1203" y="1168"/>
                  <a:pt x="1209" y="1156"/>
                  <a:pt x="1214" y="1161"/>
                </a:cubicBezTo>
                <a:cubicBezTo>
                  <a:pt x="1220" y="1166"/>
                  <a:pt x="1222" y="1176"/>
                  <a:pt x="1231" y="1179"/>
                </a:cubicBezTo>
                <a:cubicBezTo>
                  <a:pt x="1240" y="1183"/>
                  <a:pt x="1247" y="1152"/>
                  <a:pt x="1247" y="1147"/>
                </a:cubicBezTo>
                <a:lnTo>
                  <a:pt x="1242" y="1121"/>
                </a:lnTo>
                <a:close/>
                <a:moveTo>
                  <a:pt x="266" y="564"/>
                </a:moveTo>
                <a:cubicBezTo>
                  <a:pt x="259" y="562"/>
                  <a:pt x="251" y="557"/>
                  <a:pt x="246" y="553"/>
                </a:cubicBezTo>
                <a:cubicBezTo>
                  <a:pt x="240" y="549"/>
                  <a:pt x="233" y="537"/>
                  <a:pt x="228" y="531"/>
                </a:cubicBezTo>
                <a:cubicBezTo>
                  <a:pt x="222" y="524"/>
                  <a:pt x="210" y="528"/>
                  <a:pt x="201" y="528"/>
                </a:cubicBezTo>
                <a:cubicBezTo>
                  <a:pt x="201" y="535"/>
                  <a:pt x="218" y="545"/>
                  <a:pt x="222" y="551"/>
                </a:cubicBezTo>
                <a:cubicBezTo>
                  <a:pt x="230" y="562"/>
                  <a:pt x="239" y="576"/>
                  <a:pt x="240" y="590"/>
                </a:cubicBezTo>
                <a:cubicBezTo>
                  <a:pt x="241" y="598"/>
                  <a:pt x="239" y="606"/>
                  <a:pt x="240" y="614"/>
                </a:cubicBezTo>
                <a:cubicBezTo>
                  <a:pt x="240" y="621"/>
                  <a:pt x="245" y="627"/>
                  <a:pt x="246" y="634"/>
                </a:cubicBezTo>
                <a:cubicBezTo>
                  <a:pt x="252" y="634"/>
                  <a:pt x="255" y="637"/>
                  <a:pt x="258" y="629"/>
                </a:cubicBezTo>
                <a:cubicBezTo>
                  <a:pt x="261" y="621"/>
                  <a:pt x="265" y="610"/>
                  <a:pt x="267" y="601"/>
                </a:cubicBezTo>
                <a:lnTo>
                  <a:pt x="266" y="564"/>
                </a:lnTo>
                <a:close/>
                <a:moveTo>
                  <a:pt x="118" y="383"/>
                </a:moveTo>
                <a:cubicBezTo>
                  <a:pt x="106" y="388"/>
                  <a:pt x="89" y="369"/>
                  <a:pt x="77" y="364"/>
                </a:cubicBezTo>
                <a:cubicBezTo>
                  <a:pt x="71" y="362"/>
                  <a:pt x="57" y="361"/>
                  <a:pt x="57" y="369"/>
                </a:cubicBezTo>
                <a:cubicBezTo>
                  <a:pt x="54" y="390"/>
                  <a:pt x="74" y="394"/>
                  <a:pt x="88" y="404"/>
                </a:cubicBezTo>
                <a:cubicBezTo>
                  <a:pt x="95" y="409"/>
                  <a:pt x="101" y="416"/>
                  <a:pt x="110" y="418"/>
                </a:cubicBezTo>
                <a:cubicBezTo>
                  <a:pt x="115" y="420"/>
                  <a:pt x="118" y="419"/>
                  <a:pt x="123" y="414"/>
                </a:cubicBezTo>
                <a:cubicBezTo>
                  <a:pt x="126" y="410"/>
                  <a:pt x="130" y="402"/>
                  <a:pt x="125" y="398"/>
                </a:cubicBezTo>
                <a:lnTo>
                  <a:pt x="118" y="383"/>
                </a:lnTo>
                <a:close/>
                <a:moveTo>
                  <a:pt x="391" y="961"/>
                </a:moveTo>
                <a:cubicBezTo>
                  <a:pt x="387" y="959"/>
                  <a:pt x="380" y="953"/>
                  <a:pt x="377" y="950"/>
                </a:cubicBezTo>
                <a:cubicBezTo>
                  <a:pt x="375" y="948"/>
                  <a:pt x="370" y="940"/>
                  <a:pt x="368" y="940"/>
                </a:cubicBezTo>
                <a:cubicBezTo>
                  <a:pt x="367" y="933"/>
                  <a:pt x="362" y="925"/>
                  <a:pt x="358" y="918"/>
                </a:cubicBezTo>
                <a:cubicBezTo>
                  <a:pt x="357" y="915"/>
                  <a:pt x="352" y="911"/>
                  <a:pt x="350" y="907"/>
                </a:cubicBezTo>
                <a:cubicBezTo>
                  <a:pt x="348" y="904"/>
                  <a:pt x="344" y="900"/>
                  <a:pt x="343" y="899"/>
                </a:cubicBezTo>
                <a:lnTo>
                  <a:pt x="341" y="899"/>
                </a:lnTo>
                <a:cubicBezTo>
                  <a:pt x="340" y="895"/>
                  <a:pt x="331" y="900"/>
                  <a:pt x="329" y="901"/>
                </a:cubicBezTo>
                <a:cubicBezTo>
                  <a:pt x="322" y="909"/>
                  <a:pt x="327" y="927"/>
                  <a:pt x="328" y="937"/>
                </a:cubicBezTo>
                <a:cubicBezTo>
                  <a:pt x="331" y="956"/>
                  <a:pt x="343" y="970"/>
                  <a:pt x="349" y="986"/>
                </a:cubicBezTo>
                <a:cubicBezTo>
                  <a:pt x="350" y="989"/>
                  <a:pt x="357" y="1009"/>
                  <a:pt x="358" y="1010"/>
                </a:cubicBezTo>
                <a:cubicBezTo>
                  <a:pt x="373" y="1017"/>
                  <a:pt x="376" y="1004"/>
                  <a:pt x="381" y="993"/>
                </a:cubicBezTo>
                <a:lnTo>
                  <a:pt x="391" y="961"/>
                </a:lnTo>
                <a:close/>
                <a:moveTo>
                  <a:pt x="1448" y="1841"/>
                </a:moveTo>
                <a:cubicBezTo>
                  <a:pt x="1418" y="1836"/>
                  <a:pt x="1400" y="1839"/>
                  <a:pt x="1378" y="1819"/>
                </a:cubicBezTo>
                <a:cubicBezTo>
                  <a:pt x="1358" y="1800"/>
                  <a:pt x="1339" y="1791"/>
                  <a:pt x="1316" y="1778"/>
                </a:cubicBezTo>
                <a:cubicBezTo>
                  <a:pt x="1290" y="1764"/>
                  <a:pt x="1225" y="1744"/>
                  <a:pt x="1199" y="1769"/>
                </a:cubicBezTo>
                <a:cubicBezTo>
                  <a:pt x="1174" y="1792"/>
                  <a:pt x="1158" y="1751"/>
                  <a:pt x="1135" y="1748"/>
                </a:cubicBezTo>
                <a:cubicBezTo>
                  <a:pt x="1101" y="1743"/>
                  <a:pt x="1041" y="1740"/>
                  <a:pt x="1028" y="1703"/>
                </a:cubicBezTo>
                <a:cubicBezTo>
                  <a:pt x="1008" y="1647"/>
                  <a:pt x="885" y="1703"/>
                  <a:pt x="944" y="1629"/>
                </a:cubicBezTo>
                <a:cubicBezTo>
                  <a:pt x="958" y="1612"/>
                  <a:pt x="982" y="1587"/>
                  <a:pt x="1000" y="1573"/>
                </a:cubicBezTo>
                <a:cubicBezTo>
                  <a:pt x="1016" y="1561"/>
                  <a:pt x="1039" y="1494"/>
                  <a:pt x="1062" y="1506"/>
                </a:cubicBezTo>
                <a:cubicBezTo>
                  <a:pt x="1093" y="1522"/>
                  <a:pt x="1113" y="1554"/>
                  <a:pt x="1149" y="1562"/>
                </a:cubicBezTo>
                <a:cubicBezTo>
                  <a:pt x="1180" y="1570"/>
                  <a:pt x="1189" y="1579"/>
                  <a:pt x="1214" y="1596"/>
                </a:cubicBezTo>
                <a:cubicBezTo>
                  <a:pt x="1228" y="1607"/>
                  <a:pt x="1232" y="1632"/>
                  <a:pt x="1246" y="1646"/>
                </a:cubicBezTo>
                <a:cubicBezTo>
                  <a:pt x="1265" y="1665"/>
                  <a:pt x="1357" y="1670"/>
                  <a:pt x="1385" y="1662"/>
                </a:cubicBezTo>
                <a:cubicBezTo>
                  <a:pt x="1418" y="1652"/>
                  <a:pt x="1423" y="1605"/>
                  <a:pt x="1463" y="1608"/>
                </a:cubicBezTo>
                <a:cubicBezTo>
                  <a:pt x="1481" y="1609"/>
                  <a:pt x="1576" y="1640"/>
                  <a:pt x="1585" y="1653"/>
                </a:cubicBezTo>
                <a:cubicBezTo>
                  <a:pt x="1613" y="1695"/>
                  <a:pt x="1627" y="1666"/>
                  <a:pt x="1676" y="1666"/>
                </a:cubicBezTo>
                <a:cubicBezTo>
                  <a:pt x="1678" y="1673"/>
                  <a:pt x="1705" y="1670"/>
                  <a:pt x="1710" y="1677"/>
                </a:cubicBezTo>
                <a:cubicBezTo>
                  <a:pt x="1687" y="1708"/>
                  <a:pt x="1648" y="1702"/>
                  <a:pt x="1611" y="1702"/>
                </a:cubicBezTo>
                <a:cubicBezTo>
                  <a:pt x="1611" y="1769"/>
                  <a:pt x="1649" y="1741"/>
                  <a:pt x="1681" y="1773"/>
                </a:cubicBezTo>
                <a:cubicBezTo>
                  <a:pt x="1703" y="1795"/>
                  <a:pt x="1707" y="1752"/>
                  <a:pt x="1725" y="1750"/>
                </a:cubicBezTo>
                <a:cubicBezTo>
                  <a:pt x="1739" y="1749"/>
                  <a:pt x="1759" y="1757"/>
                  <a:pt x="1774" y="1757"/>
                </a:cubicBezTo>
                <a:cubicBezTo>
                  <a:pt x="1774" y="1776"/>
                  <a:pt x="1753" y="1825"/>
                  <a:pt x="1746" y="1847"/>
                </a:cubicBezTo>
                <a:cubicBezTo>
                  <a:pt x="1736" y="1877"/>
                  <a:pt x="1758" y="1895"/>
                  <a:pt x="1753" y="1917"/>
                </a:cubicBezTo>
                <a:cubicBezTo>
                  <a:pt x="1709" y="1917"/>
                  <a:pt x="1683" y="1863"/>
                  <a:pt x="1635" y="1875"/>
                </a:cubicBezTo>
                <a:cubicBezTo>
                  <a:pt x="1605" y="1882"/>
                  <a:pt x="1502" y="1880"/>
                  <a:pt x="1476" y="1866"/>
                </a:cubicBezTo>
                <a:lnTo>
                  <a:pt x="1448" y="1841"/>
                </a:lnTo>
                <a:close/>
                <a:moveTo>
                  <a:pt x="1843" y="1845"/>
                </a:moveTo>
                <a:cubicBezTo>
                  <a:pt x="1834" y="1845"/>
                  <a:pt x="1825" y="1846"/>
                  <a:pt x="1816" y="1846"/>
                </a:cubicBezTo>
                <a:cubicBezTo>
                  <a:pt x="1813" y="1846"/>
                  <a:pt x="1809" y="1845"/>
                  <a:pt x="1806" y="1846"/>
                </a:cubicBezTo>
                <a:cubicBezTo>
                  <a:pt x="1802" y="1846"/>
                  <a:pt x="1798" y="1849"/>
                  <a:pt x="1795" y="1850"/>
                </a:cubicBezTo>
                <a:lnTo>
                  <a:pt x="1794" y="1851"/>
                </a:lnTo>
                <a:cubicBezTo>
                  <a:pt x="1792" y="1858"/>
                  <a:pt x="1788" y="1865"/>
                  <a:pt x="1788" y="1872"/>
                </a:cubicBezTo>
                <a:cubicBezTo>
                  <a:pt x="1788" y="1882"/>
                  <a:pt x="1790" y="1898"/>
                  <a:pt x="1796" y="1905"/>
                </a:cubicBezTo>
                <a:cubicBezTo>
                  <a:pt x="1800" y="1910"/>
                  <a:pt x="1806" y="1912"/>
                  <a:pt x="1813" y="1908"/>
                </a:cubicBezTo>
                <a:cubicBezTo>
                  <a:pt x="1815" y="1906"/>
                  <a:pt x="1819" y="1905"/>
                  <a:pt x="1821" y="1903"/>
                </a:cubicBezTo>
                <a:cubicBezTo>
                  <a:pt x="1823" y="1900"/>
                  <a:pt x="1823" y="1894"/>
                  <a:pt x="1828" y="1893"/>
                </a:cubicBezTo>
                <a:cubicBezTo>
                  <a:pt x="1828" y="1891"/>
                  <a:pt x="1828" y="1892"/>
                  <a:pt x="1829" y="1891"/>
                </a:cubicBezTo>
                <a:cubicBezTo>
                  <a:pt x="1830" y="1890"/>
                  <a:pt x="1832" y="1889"/>
                  <a:pt x="1834" y="1889"/>
                </a:cubicBezTo>
                <a:cubicBezTo>
                  <a:pt x="1835" y="1887"/>
                  <a:pt x="1836" y="1887"/>
                  <a:pt x="1838" y="1887"/>
                </a:cubicBezTo>
                <a:cubicBezTo>
                  <a:pt x="1838" y="1886"/>
                  <a:pt x="1844" y="1880"/>
                  <a:pt x="1845" y="1880"/>
                </a:cubicBezTo>
                <a:cubicBezTo>
                  <a:pt x="1846" y="1877"/>
                  <a:pt x="1849" y="1873"/>
                  <a:pt x="1850" y="1871"/>
                </a:cubicBezTo>
                <a:cubicBezTo>
                  <a:pt x="1852" y="1867"/>
                  <a:pt x="1850" y="1861"/>
                  <a:pt x="1852" y="1858"/>
                </a:cubicBezTo>
                <a:lnTo>
                  <a:pt x="1843" y="1845"/>
                </a:lnTo>
                <a:close/>
                <a:moveTo>
                  <a:pt x="1962" y="1895"/>
                </a:moveTo>
                <a:cubicBezTo>
                  <a:pt x="1962" y="1881"/>
                  <a:pt x="1960" y="1868"/>
                  <a:pt x="1960" y="1855"/>
                </a:cubicBezTo>
                <a:cubicBezTo>
                  <a:pt x="1953" y="1858"/>
                  <a:pt x="1949" y="1864"/>
                  <a:pt x="1941" y="1867"/>
                </a:cubicBezTo>
                <a:cubicBezTo>
                  <a:pt x="1935" y="1869"/>
                  <a:pt x="1926" y="1867"/>
                  <a:pt x="1921" y="1871"/>
                </a:cubicBezTo>
                <a:cubicBezTo>
                  <a:pt x="1909" y="1879"/>
                  <a:pt x="1907" y="1881"/>
                  <a:pt x="1907" y="1896"/>
                </a:cubicBezTo>
                <a:cubicBezTo>
                  <a:pt x="1907" y="1905"/>
                  <a:pt x="1905" y="1912"/>
                  <a:pt x="1905" y="1920"/>
                </a:cubicBezTo>
                <a:cubicBezTo>
                  <a:pt x="1905" y="1927"/>
                  <a:pt x="1906" y="1927"/>
                  <a:pt x="1912" y="1930"/>
                </a:cubicBezTo>
                <a:cubicBezTo>
                  <a:pt x="1917" y="1931"/>
                  <a:pt x="1921" y="1932"/>
                  <a:pt x="1926" y="1934"/>
                </a:cubicBezTo>
                <a:cubicBezTo>
                  <a:pt x="1933" y="1937"/>
                  <a:pt x="1938" y="1944"/>
                  <a:pt x="1945" y="1944"/>
                </a:cubicBezTo>
                <a:cubicBezTo>
                  <a:pt x="1952" y="1944"/>
                  <a:pt x="1959" y="1927"/>
                  <a:pt x="1959" y="1920"/>
                </a:cubicBezTo>
                <a:lnTo>
                  <a:pt x="1962" y="1895"/>
                </a:lnTo>
                <a:close/>
                <a:moveTo>
                  <a:pt x="2144" y="1861"/>
                </a:moveTo>
                <a:cubicBezTo>
                  <a:pt x="2122" y="1861"/>
                  <a:pt x="2112" y="1842"/>
                  <a:pt x="2097" y="1842"/>
                </a:cubicBezTo>
                <a:cubicBezTo>
                  <a:pt x="2093" y="1854"/>
                  <a:pt x="2098" y="1855"/>
                  <a:pt x="2102" y="1868"/>
                </a:cubicBezTo>
                <a:cubicBezTo>
                  <a:pt x="2107" y="1881"/>
                  <a:pt x="2102" y="1877"/>
                  <a:pt x="2099" y="1888"/>
                </a:cubicBezTo>
                <a:cubicBezTo>
                  <a:pt x="2085" y="1891"/>
                  <a:pt x="2072" y="1876"/>
                  <a:pt x="2055" y="1876"/>
                </a:cubicBezTo>
                <a:cubicBezTo>
                  <a:pt x="2036" y="1876"/>
                  <a:pt x="2019" y="1884"/>
                  <a:pt x="2002" y="1888"/>
                </a:cubicBezTo>
                <a:cubicBezTo>
                  <a:pt x="1999" y="1899"/>
                  <a:pt x="1989" y="1905"/>
                  <a:pt x="1989" y="1920"/>
                </a:cubicBezTo>
                <a:cubicBezTo>
                  <a:pt x="1989" y="1932"/>
                  <a:pt x="1987" y="1943"/>
                  <a:pt x="1987" y="1954"/>
                </a:cubicBezTo>
                <a:cubicBezTo>
                  <a:pt x="1999" y="1956"/>
                  <a:pt x="2013" y="1954"/>
                  <a:pt x="2027" y="1953"/>
                </a:cubicBezTo>
                <a:cubicBezTo>
                  <a:pt x="2037" y="1952"/>
                  <a:pt x="2051" y="1955"/>
                  <a:pt x="2059" y="1949"/>
                </a:cubicBezTo>
                <a:cubicBezTo>
                  <a:pt x="2069" y="1943"/>
                  <a:pt x="2099" y="1921"/>
                  <a:pt x="2112" y="1926"/>
                </a:cubicBezTo>
                <a:cubicBezTo>
                  <a:pt x="2138" y="1935"/>
                  <a:pt x="2151" y="1924"/>
                  <a:pt x="2170" y="1907"/>
                </a:cubicBezTo>
                <a:cubicBezTo>
                  <a:pt x="2176" y="1902"/>
                  <a:pt x="2193" y="1892"/>
                  <a:pt x="2184" y="1882"/>
                </a:cubicBezTo>
                <a:cubicBezTo>
                  <a:pt x="2180" y="1877"/>
                  <a:pt x="2174" y="1882"/>
                  <a:pt x="2169" y="1885"/>
                </a:cubicBezTo>
                <a:cubicBezTo>
                  <a:pt x="2160" y="1889"/>
                  <a:pt x="2153" y="1887"/>
                  <a:pt x="2144" y="1887"/>
                </a:cubicBezTo>
                <a:cubicBezTo>
                  <a:pt x="2144" y="1884"/>
                  <a:pt x="2144" y="1885"/>
                  <a:pt x="2142" y="1883"/>
                </a:cubicBezTo>
                <a:lnTo>
                  <a:pt x="2144" y="1861"/>
                </a:lnTo>
                <a:close/>
                <a:moveTo>
                  <a:pt x="2270" y="1993"/>
                </a:moveTo>
                <a:cubicBezTo>
                  <a:pt x="2248" y="1993"/>
                  <a:pt x="2229" y="1995"/>
                  <a:pt x="2208" y="1997"/>
                </a:cubicBezTo>
                <a:cubicBezTo>
                  <a:pt x="2193" y="1998"/>
                  <a:pt x="2181" y="1994"/>
                  <a:pt x="2174" y="2011"/>
                </a:cubicBezTo>
                <a:cubicBezTo>
                  <a:pt x="2168" y="2026"/>
                  <a:pt x="2178" y="2032"/>
                  <a:pt x="2191" y="2039"/>
                </a:cubicBezTo>
                <a:cubicBezTo>
                  <a:pt x="2229" y="2058"/>
                  <a:pt x="2244" y="2113"/>
                  <a:pt x="2280" y="2131"/>
                </a:cubicBezTo>
                <a:cubicBezTo>
                  <a:pt x="2297" y="2139"/>
                  <a:pt x="2316" y="2104"/>
                  <a:pt x="2319" y="2091"/>
                </a:cubicBezTo>
                <a:cubicBezTo>
                  <a:pt x="2323" y="2074"/>
                  <a:pt x="2315" y="2070"/>
                  <a:pt x="2302" y="2062"/>
                </a:cubicBezTo>
                <a:cubicBezTo>
                  <a:pt x="2287" y="2052"/>
                  <a:pt x="2289" y="2032"/>
                  <a:pt x="2278" y="2019"/>
                </a:cubicBezTo>
                <a:lnTo>
                  <a:pt x="2270" y="1993"/>
                </a:lnTo>
                <a:close/>
                <a:moveTo>
                  <a:pt x="2552" y="1836"/>
                </a:moveTo>
                <a:cubicBezTo>
                  <a:pt x="2532" y="1841"/>
                  <a:pt x="2517" y="1889"/>
                  <a:pt x="2489" y="1871"/>
                </a:cubicBezTo>
                <a:cubicBezTo>
                  <a:pt x="2469" y="1858"/>
                  <a:pt x="2444" y="1862"/>
                  <a:pt x="2424" y="1873"/>
                </a:cubicBezTo>
                <a:cubicBezTo>
                  <a:pt x="2382" y="1894"/>
                  <a:pt x="2379" y="1851"/>
                  <a:pt x="2343" y="1851"/>
                </a:cubicBezTo>
                <a:cubicBezTo>
                  <a:pt x="2328" y="1851"/>
                  <a:pt x="2316" y="1853"/>
                  <a:pt x="2302" y="1855"/>
                </a:cubicBezTo>
                <a:cubicBezTo>
                  <a:pt x="2287" y="1857"/>
                  <a:pt x="2280" y="1864"/>
                  <a:pt x="2270" y="1867"/>
                </a:cubicBezTo>
                <a:cubicBezTo>
                  <a:pt x="2269" y="1869"/>
                  <a:pt x="2268" y="1871"/>
                  <a:pt x="2268" y="1874"/>
                </a:cubicBezTo>
                <a:cubicBezTo>
                  <a:pt x="2263" y="1876"/>
                  <a:pt x="2261" y="1904"/>
                  <a:pt x="2261" y="1911"/>
                </a:cubicBezTo>
                <a:lnTo>
                  <a:pt x="2262" y="1912"/>
                </a:lnTo>
                <a:cubicBezTo>
                  <a:pt x="2282" y="1912"/>
                  <a:pt x="2311" y="1915"/>
                  <a:pt x="2331" y="1919"/>
                </a:cubicBezTo>
                <a:cubicBezTo>
                  <a:pt x="2348" y="1923"/>
                  <a:pt x="2369" y="1922"/>
                  <a:pt x="2384" y="1917"/>
                </a:cubicBezTo>
                <a:cubicBezTo>
                  <a:pt x="2393" y="1915"/>
                  <a:pt x="2411" y="1918"/>
                  <a:pt x="2418" y="1922"/>
                </a:cubicBezTo>
                <a:cubicBezTo>
                  <a:pt x="2441" y="1936"/>
                  <a:pt x="2450" y="1918"/>
                  <a:pt x="2474" y="1915"/>
                </a:cubicBezTo>
                <a:lnTo>
                  <a:pt x="2527" y="1907"/>
                </a:lnTo>
                <a:cubicBezTo>
                  <a:pt x="2530" y="1896"/>
                  <a:pt x="2548" y="1881"/>
                  <a:pt x="2549" y="1862"/>
                </a:cubicBezTo>
                <a:lnTo>
                  <a:pt x="2552" y="1836"/>
                </a:lnTo>
                <a:close/>
                <a:moveTo>
                  <a:pt x="2905" y="1763"/>
                </a:moveTo>
                <a:cubicBezTo>
                  <a:pt x="2894" y="1773"/>
                  <a:pt x="2894" y="1774"/>
                  <a:pt x="2882" y="1774"/>
                </a:cubicBezTo>
                <a:cubicBezTo>
                  <a:pt x="2877" y="1774"/>
                  <a:pt x="2866" y="1773"/>
                  <a:pt x="2862" y="1771"/>
                </a:cubicBezTo>
                <a:cubicBezTo>
                  <a:pt x="2855" y="1767"/>
                  <a:pt x="2850" y="1764"/>
                  <a:pt x="2841" y="1764"/>
                </a:cubicBezTo>
                <a:cubicBezTo>
                  <a:pt x="2840" y="1766"/>
                  <a:pt x="2840" y="1766"/>
                  <a:pt x="2838" y="1766"/>
                </a:cubicBezTo>
                <a:cubicBezTo>
                  <a:pt x="2837" y="1768"/>
                  <a:pt x="2836" y="1769"/>
                  <a:pt x="2835" y="1772"/>
                </a:cubicBezTo>
                <a:cubicBezTo>
                  <a:pt x="2832" y="1784"/>
                  <a:pt x="2835" y="1796"/>
                  <a:pt x="2845" y="1802"/>
                </a:cubicBezTo>
                <a:cubicBezTo>
                  <a:pt x="2850" y="1804"/>
                  <a:pt x="2853" y="1804"/>
                  <a:pt x="2858" y="1805"/>
                </a:cubicBezTo>
                <a:cubicBezTo>
                  <a:pt x="2871" y="1805"/>
                  <a:pt x="2876" y="1831"/>
                  <a:pt x="2891" y="1824"/>
                </a:cubicBezTo>
                <a:cubicBezTo>
                  <a:pt x="2898" y="1821"/>
                  <a:pt x="2904" y="1815"/>
                  <a:pt x="2908" y="1809"/>
                </a:cubicBezTo>
                <a:cubicBezTo>
                  <a:pt x="2911" y="1803"/>
                  <a:pt x="2919" y="1789"/>
                  <a:pt x="2914" y="1782"/>
                </a:cubicBezTo>
                <a:lnTo>
                  <a:pt x="2905" y="1763"/>
                </a:lnTo>
                <a:close/>
                <a:moveTo>
                  <a:pt x="2554" y="2186"/>
                </a:moveTo>
                <a:cubicBezTo>
                  <a:pt x="2548" y="2197"/>
                  <a:pt x="2538" y="2199"/>
                  <a:pt x="2528" y="2206"/>
                </a:cubicBezTo>
                <a:cubicBezTo>
                  <a:pt x="2518" y="2212"/>
                  <a:pt x="2504" y="2214"/>
                  <a:pt x="2492" y="2214"/>
                </a:cubicBezTo>
                <a:cubicBezTo>
                  <a:pt x="2492" y="2219"/>
                  <a:pt x="2498" y="2224"/>
                  <a:pt x="2502" y="2226"/>
                </a:cubicBezTo>
                <a:cubicBezTo>
                  <a:pt x="2505" y="2228"/>
                  <a:pt x="2512" y="2230"/>
                  <a:pt x="2517" y="2230"/>
                </a:cubicBezTo>
                <a:cubicBezTo>
                  <a:pt x="2523" y="2230"/>
                  <a:pt x="2532" y="2221"/>
                  <a:pt x="2537" y="2218"/>
                </a:cubicBezTo>
                <a:cubicBezTo>
                  <a:pt x="2547" y="2211"/>
                  <a:pt x="2552" y="2208"/>
                  <a:pt x="2558" y="2197"/>
                </a:cubicBezTo>
                <a:lnTo>
                  <a:pt x="2554" y="2186"/>
                </a:lnTo>
                <a:close/>
                <a:moveTo>
                  <a:pt x="2753" y="1849"/>
                </a:moveTo>
                <a:cubicBezTo>
                  <a:pt x="2739" y="1853"/>
                  <a:pt x="2729" y="1846"/>
                  <a:pt x="2717" y="1846"/>
                </a:cubicBezTo>
                <a:cubicBezTo>
                  <a:pt x="2716" y="1848"/>
                  <a:pt x="2715" y="1848"/>
                  <a:pt x="2714" y="1850"/>
                </a:cubicBezTo>
                <a:cubicBezTo>
                  <a:pt x="2713" y="1851"/>
                  <a:pt x="2713" y="1852"/>
                  <a:pt x="2713" y="1853"/>
                </a:cubicBezTo>
                <a:cubicBezTo>
                  <a:pt x="2712" y="1856"/>
                  <a:pt x="2709" y="1859"/>
                  <a:pt x="2708" y="1863"/>
                </a:cubicBezTo>
                <a:cubicBezTo>
                  <a:pt x="2708" y="1865"/>
                  <a:pt x="2706" y="1869"/>
                  <a:pt x="2708" y="1870"/>
                </a:cubicBezTo>
                <a:cubicBezTo>
                  <a:pt x="2709" y="1870"/>
                  <a:pt x="2710" y="1870"/>
                  <a:pt x="2710" y="1870"/>
                </a:cubicBezTo>
                <a:cubicBezTo>
                  <a:pt x="2714" y="1870"/>
                  <a:pt x="2718" y="1871"/>
                  <a:pt x="2722" y="1871"/>
                </a:cubicBezTo>
                <a:cubicBezTo>
                  <a:pt x="2726" y="1870"/>
                  <a:pt x="2730" y="1868"/>
                  <a:pt x="2734" y="1868"/>
                </a:cubicBezTo>
                <a:cubicBezTo>
                  <a:pt x="2740" y="1868"/>
                  <a:pt x="2743" y="1868"/>
                  <a:pt x="2748" y="1866"/>
                </a:cubicBezTo>
                <a:lnTo>
                  <a:pt x="2753" y="1849"/>
                </a:lnTo>
                <a:close/>
                <a:moveTo>
                  <a:pt x="3879" y="996"/>
                </a:moveTo>
                <a:cubicBezTo>
                  <a:pt x="3869" y="990"/>
                  <a:pt x="3860" y="983"/>
                  <a:pt x="3848" y="983"/>
                </a:cubicBezTo>
                <a:cubicBezTo>
                  <a:pt x="3843" y="983"/>
                  <a:pt x="3837" y="985"/>
                  <a:pt x="3832" y="987"/>
                </a:cubicBezTo>
                <a:cubicBezTo>
                  <a:pt x="3826" y="990"/>
                  <a:pt x="3819" y="989"/>
                  <a:pt x="3817" y="996"/>
                </a:cubicBezTo>
                <a:cubicBezTo>
                  <a:pt x="3829" y="998"/>
                  <a:pt x="3842" y="1008"/>
                  <a:pt x="3851" y="1012"/>
                </a:cubicBezTo>
                <a:cubicBezTo>
                  <a:pt x="3858" y="1016"/>
                  <a:pt x="3863" y="1015"/>
                  <a:pt x="3871" y="1013"/>
                </a:cubicBezTo>
                <a:cubicBezTo>
                  <a:pt x="3876" y="1012"/>
                  <a:pt x="3880" y="1011"/>
                  <a:pt x="3885" y="1011"/>
                </a:cubicBezTo>
                <a:cubicBezTo>
                  <a:pt x="3892" y="1010"/>
                  <a:pt x="3895" y="1006"/>
                  <a:pt x="3900" y="1005"/>
                </a:cubicBezTo>
                <a:lnTo>
                  <a:pt x="3879" y="996"/>
                </a:lnTo>
                <a:close/>
                <a:moveTo>
                  <a:pt x="3873" y="925"/>
                </a:moveTo>
                <a:cubicBezTo>
                  <a:pt x="3880" y="923"/>
                  <a:pt x="3884" y="920"/>
                  <a:pt x="3887" y="913"/>
                </a:cubicBezTo>
                <a:cubicBezTo>
                  <a:pt x="3888" y="911"/>
                  <a:pt x="3890" y="908"/>
                  <a:pt x="3890" y="905"/>
                </a:cubicBezTo>
                <a:cubicBezTo>
                  <a:pt x="3890" y="902"/>
                  <a:pt x="3884" y="896"/>
                  <a:pt x="3883" y="893"/>
                </a:cubicBezTo>
                <a:cubicBezTo>
                  <a:pt x="3882" y="890"/>
                  <a:pt x="3877" y="881"/>
                  <a:pt x="3874" y="880"/>
                </a:cubicBezTo>
                <a:cubicBezTo>
                  <a:pt x="3874" y="877"/>
                  <a:pt x="3869" y="867"/>
                  <a:pt x="3867" y="864"/>
                </a:cubicBezTo>
                <a:cubicBezTo>
                  <a:pt x="3864" y="857"/>
                  <a:pt x="3861" y="853"/>
                  <a:pt x="3853" y="853"/>
                </a:cubicBezTo>
                <a:cubicBezTo>
                  <a:pt x="3852" y="856"/>
                  <a:pt x="3848" y="855"/>
                  <a:pt x="3848" y="861"/>
                </a:cubicBezTo>
                <a:lnTo>
                  <a:pt x="3848" y="873"/>
                </a:lnTo>
                <a:cubicBezTo>
                  <a:pt x="3848" y="880"/>
                  <a:pt x="3850" y="885"/>
                  <a:pt x="3851" y="891"/>
                </a:cubicBezTo>
                <a:cubicBezTo>
                  <a:pt x="3851" y="898"/>
                  <a:pt x="3854" y="904"/>
                  <a:pt x="3854" y="912"/>
                </a:cubicBezTo>
                <a:cubicBezTo>
                  <a:pt x="3854" y="922"/>
                  <a:pt x="3848" y="934"/>
                  <a:pt x="3863" y="934"/>
                </a:cubicBezTo>
                <a:lnTo>
                  <a:pt x="3873" y="925"/>
                </a:lnTo>
                <a:close/>
                <a:moveTo>
                  <a:pt x="3819" y="827"/>
                </a:moveTo>
                <a:cubicBezTo>
                  <a:pt x="3813" y="827"/>
                  <a:pt x="3806" y="826"/>
                  <a:pt x="3800" y="827"/>
                </a:cubicBezTo>
                <a:cubicBezTo>
                  <a:pt x="3794" y="827"/>
                  <a:pt x="3796" y="838"/>
                  <a:pt x="3796" y="843"/>
                </a:cubicBezTo>
                <a:cubicBezTo>
                  <a:pt x="3796" y="845"/>
                  <a:pt x="3795" y="846"/>
                  <a:pt x="3797" y="847"/>
                </a:cubicBezTo>
                <a:cubicBezTo>
                  <a:pt x="3798" y="849"/>
                  <a:pt x="3800" y="851"/>
                  <a:pt x="3801" y="853"/>
                </a:cubicBezTo>
                <a:cubicBezTo>
                  <a:pt x="3802" y="854"/>
                  <a:pt x="3802" y="855"/>
                  <a:pt x="3803" y="857"/>
                </a:cubicBezTo>
                <a:cubicBezTo>
                  <a:pt x="3804" y="858"/>
                  <a:pt x="3806" y="860"/>
                  <a:pt x="3806" y="861"/>
                </a:cubicBezTo>
                <a:cubicBezTo>
                  <a:pt x="3810" y="862"/>
                  <a:pt x="3812" y="863"/>
                  <a:pt x="3815" y="861"/>
                </a:cubicBezTo>
                <a:cubicBezTo>
                  <a:pt x="3819" y="860"/>
                  <a:pt x="3819" y="857"/>
                  <a:pt x="3822" y="855"/>
                </a:cubicBezTo>
                <a:cubicBezTo>
                  <a:pt x="3824" y="853"/>
                  <a:pt x="3825" y="852"/>
                  <a:pt x="3826" y="849"/>
                </a:cubicBezTo>
                <a:lnTo>
                  <a:pt x="3819" y="827"/>
                </a:lnTo>
                <a:close/>
                <a:moveTo>
                  <a:pt x="3374" y="786"/>
                </a:moveTo>
                <a:cubicBezTo>
                  <a:pt x="3379" y="782"/>
                  <a:pt x="3383" y="779"/>
                  <a:pt x="3388" y="775"/>
                </a:cubicBezTo>
                <a:cubicBezTo>
                  <a:pt x="3389" y="775"/>
                  <a:pt x="3391" y="774"/>
                  <a:pt x="3392" y="774"/>
                </a:cubicBezTo>
                <a:cubicBezTo>
                  <a:pt x="3393" y="768"/>
                  <a:pt x="3401" y="764"/>
                  <a:pt x="3396" y="757"/>
                </a:cubicBezTo>
                <a:cubicBezTo>
                  <a:pt x="3390" y="747"/>
                  <a:pt x="3384" y="742"/>
                  <a:pt x="3371" y="739"/>
                </a:cubicBezTo>
                <a:cubicBezTo>
                  <a:pt x="3365" y="737"/>
                  <a:pt x="3357" y="735"/>
                  <a:pt x="3351" y="733"/>
                </a:cubicBezTo>
                <a:cubicBezTo>
                  <a:pt x="3344" y="731"/>
                  <a:pt x="3343" y="729"/>
                  <a:pt x="3335" y="729"/>
                </a:cubicBezTo>
                <a:cubicBezTo>
                  <a:pt x="3334" y="733"/>
                  <a:pt x="3329" y="738"/>
                  <a:pt x="3328" y="743"/>
                </a:cubicBezTo>
                <a:cubicBezTo>
                  <a:pt x="3327" y="747"/>
                  <a:pt x="3328" y="750"/>
                  <a:pt x="3328" y="754"/>
                </a:cubicBezTo>
                <a:cubicBezTo>
                  <a:pt x="3335" y="756"/>
                  <a:pt x="3331" y="772"/>
                  <a:pt x="3331" y="777"/>
                </a:cubicBezTo>
                <a:cubicBezTo>
                  <a:pt x="3331" y="785"/>
                  <a:pt x="3330" y="789"/>
                  <a:pt x="3336" y="795"/>
                </a:cubicBezTo>
                <a:cubicBezTo>
                  <a:pt x="3342" y="802"/>
                  <a:pt x="3343" y="805"/>
                  <a:pt x="3353" y="806"/>
                </a:cubicBezTo>
                <a:lnTo>
                  <a:pt x="3374" y="786"/>
                </a:lnTo>
                <a:close/>
                <a:moveTo>
                  <a:pt x="3314" y="1025"/>
                </a:moveTo>
                <a:cubicBezTo>
                  <a:pt x="3314" y="1020"/>
                  <a:pt x="3316" y="1011"/>
                  <a:pt x="3313" y="1006"/>
                </a:cubicBezTo>
                <a:cubicBezTo>
                  <a:pt x="3313" y="1004"/>
                  <a:pt x="3310" y="996"/>
                  <a:pt x="3308" y="996"/>
                </a:cubicBezTo>
                <a:cubicBezTo>
                  <a:pt x="3307" y="991"/>
                  <a:pt x="3286" y="990"/>
                  <a:pt x="3279" y="991"/>
                </a:cubicBezTo>
                <a:cubicBezTo>
                  <a:pt x="3276" y="991"/>
                  <a:pt x="3269" y="1000"/>
                  <a:pt x="3268" y="1003"/>
                </a:cubicBezTo>
                <a:cubicBezTo>
                  <a:pt x="3267" y="1005"/>
                  <a:pt x="3257" y="1014"/>
                  <a:pt x="3256" y="1014"/>
                </a:cubicBezTo>
                <a:cubicBezTo>
                  <a:pt x="3256" y="1017"/>
                  <a:pt x="3253" y="1019"/>
                  <a:pt x="3257" y="1020"/>
                </a:cubicBezTo>
                <a:cubicBezTo>
                  <a:pt x="3258" y="1024"/>
                  <a:pt x="3263" y="1023"/>
                  <a:pt x="3266" y="1025"/>
                </a:cubicBezTo>
                <a:cubicBezTo>
                  <a:pt x="3271" y="1029"/>
                  <a:pt x="3277" y="1035"/>
                  <a:pt x="3284" y="1036"/>
                </a:cubicBezTo>
                <a:cubicBezTo>
                  <a:pt x="3292" y="1036"/>
                  <a:pt x="3300" y="1036"/>
                  <a:pt x="3308" y="1036"/>
                </a:cubicBezTo>
                <a:lnTo>
                  <a:pt x="3314" y="1025"/>
                </a:lnTo>
                <a:close/>
                <a:moveTo>
                  <a:pt x="3304" y="1160"/>
                </a:moveTo>
                <a:cubicBezTo>
                  <a:pt x="3291" y="1162"/>
                  <a:pt x="3259" y="1146"/>
                  <a:pt x="3249" y="1156"/>
                </a:cubicBezTo>
                <a:cubicBezTo>
                  <a:pt x="3229" y="1177"/>
                  <a:pt x="3196" y="1155"/>
                  <a:pt x="3172" y="1155"/>
                </a:cubicBezTo>
                <a:cubicBezTo>
                  <a:pt x="3163" y="1155"/>
                  <a:pt x="3144" y="1153"/>
                  <a:pt x="3137" y="1158"/>
                </a:cubicBezTo>
                <a:cubicBezTo>
                  <a:pt x="3133" y="1162"/>
                  <a:pt x="3118" y="1175"/>
                  <a:pt x="3113" y="1176"/>
                </a:cubicBezTo>
                <a:cubicBezTo>
                  <a:pt x="3113" y="1178"/>
                  <a:pt x="3113" y="1178"/>
                  <a:pt x="3110" y="1178"/>
                </a:cubicBezTo>
                <a:cubicBezTo>
                  <a:pt x="3108" y="1190"/>
                  <a:pt x="3099" y="1203"/>
                  <a:pt x="3096" y="1216"/>
                </a:cubicBezTo>
                <a:cubicBezTo>
                  <a:pt x="3093" y="1226"/>
                  <a:pt x="3091" y="1242"/>
                  <a:pt x="3105" y="1228"/>
                </a:cubicBezTo>
                <a:cubicBezTo>
                  <a:pt x="3117" y="1216"/>
                  <a:pt x="3122" y="1193"/>
                  <a:pt x="3138" y="1204"/>
                </a:cubicBezTo>
                <a:cubicBezTo>
                  <a:pt x="3145" y="1208"/>
                  <a:pt x="3142" y="1234"/>
                  <a:pt x="3142" y="1241"/>
                </a:cubicBezTo>
                <a:cubicBezTo>
                  <a:pt x="3135" y="1244"/>
                  <a:pt x="3135" y="1257"/>
                  <a:pt x="3124" y="1257"/>
                </a:cubicBezTo>
                <a:cubicBezTo>
                  <a:pt x="3122" y="1261"/>
                  <a:pt x="3121" y="1262"/>
                  <a:pt x="3121" y="1268"/>
                </a:cubicBezTo>
                <a:cubicBezTo>
                  <a:pt x="3143" y="1276"/>
                  <a:pt x="3172" y="1230"/>
                  <a:pt x="3189" y="1216"/>
                </a:cubicBezTo>
                <a:cubicBezTo>
                  <a:pt x="3204" y="1204"/>
                  <a:pt x="3225" y="1216"/>
                  <a:pt x="3243" y="1216"/>
                </a:cubicBezTo>
                <a:cubicBezTo>
                  <a:pt x="3287" y="1216"/>
                  <a:pt x="3294" y="1231"/>
                  <a:pt x="3327" y="1255"/>
                </a:cubicBezTo>
                <a:cubicBezTo>
                  <a:pt x="3342" y="1266"/>
                  <a:pt x="3348" y="1252"/>
                  <a:pt x="3343" y="1236"/>
                </a:cubicBezTo>
                <a:cubicBezTo>
                  <a:pt x="3337" y="1217"/>
                  <a:pt x="3322" y="1202"/>
                  <a:pt x="3322" y="1179"/>
                </a:cubicBezTo>
                <a:lnTo>
                  <a:pt x="3304" y="1160"/>
                </a:lnTo>
                <a:close/>
                <a:moveTo>
                  <a:pt x="3005" y="1193"/>
                </a:moveTo>
                <a:cubicBezTo>
                  <a:pt x="3002" y="1194"/>
                  <a:pt x="3001" y="1193"/>
                  <a:pt x="3001" y="1196"/>
                </a:cubicBezTo>
                <a:cubicBezTo>
                  <a:pt x="2991" y="1196"/>
                  <a:pt x="2980" y="1211"/>
                  <a:pt x="2969" y="1212"/>
                </a:cubicBezTo>
                <a:cubicBezTo>
                  <a:pt x="2959" y="1213"/>
                  <a:pt x="2949" y="1211"/>
                  <a:pt x="2940" y="1207"/>
                </a:cubicBezTo>
                <a:cubicBezTo>
                  <a:pt x="2918" y="1199"/>
                  <a:pt x="2921" y="1221"/>
                  <a:pt x="2921" y="1236"/>
                </a:cubicBezTo>
                <a:cubicBezTo>
                  <a:pt x="2921" y="1266"/>
                  <a:pt x="2969" y="1262"/>
                  <a:pt x="2991" y="1262"/>
                </a:cubicBezTo>
                <a:cubicBezTo>
                  <a:pt x="3009" y="1262"/>
                  <a:pt x="3013" y="1267"/>
                  <a:pt x="3021" y="1250"/>
                </a:cubicBezTo>
                <a:cubicBezTo>
                  <a:pt x="3028" y="1235"/>
                  <a:pt x="3020" y="1224"/>
                  <a:pt x="3017" y="1208"/>
                </a:cubicBezTo>
                <a:lnTo>
                  <a:pt x="3005" y="1193"/>
                </a:lnTo>
                <a:close/>
                <a:moveTo>
                  <a:pt x="3110" y="983"/>
                </a:moveTo>
                <a:cubicBezTo>
                  <a:pt x="3104" y="983"/>
                  <a:pt x="3098" y="984"/>
                  <a:pt x="3092" y="984"/>
                </a:cubicBezTo>
                <a:cubicBezTo>
                  <a:pt x="3087" y="985"/>
                  <a:pt x="3084" y="986"/>
                  <a:pt x="3081" y="988"/>
                </a:cubicBezTo>
                <a:cubicBezTo>
                  <a:pt x="3079" y="989"/>
                  <a:pt x="3077" y="992"/>
                  <a:pt x="3076" y="994"/>
                </a:cubicBezTo>
                <a:cubicBezTo>
                  <a:pt x="3074" y="1000"/>
                  <a:pt x="3072" y="1005"/>
                  <a:pt x="3078" y="1009"/>
                </a:cubicBezTo>
                <a:cubicBezTo>
                  <a:pt x="3082" y="1011"/>
                  <a:pt x="3086" y="1012"/>
                  <a:pt x="3090" y="1014"/>
                </a:cubicBezTo>
                <a:cubicBezTo>
                  <a:pt x="3097" y="1017"/>
                  <a:pt x="3101" y="1022"/>
                  <a:pt x="3109" y="1022"/>
                </a:cubicBezTo>
                <a:cubicBezTo>
                  <a:pt x="3122" y="1022"/>
                  <a:pt x="3124" y="1012"/>
                  <a:pt x="3124" y="1000"/>
                </a:cubicBezTo>
                <a:lnTo>
                  <a:pt x="3110" y="983"/>
                </a:lnTo>
                <a:close/>
                <a:moveTo>
                  <a:pt x="3110" y="824"/>
                </a:moveTo>
                <a:cubicBezTo>
                  <a:pt x="3092" y="773"/>
                  <a:pt x="3097" y="743"/>
                  <a:pt x="3097" y="690"/>
                </a:cubicBezTo>
                <a:cubicBezTo>
                  <a:pt x="3097" y="666"/>
                  <a:pt x="3109" y="640"/>
                  <a:pt x="3099" y="618"/>
                </a:cubicBezTo>
                <a:cubicBezTo>
                  <a:pt x="3093" y="603"/>
                  <a:pt x="3081" y="598"/>
                  <a:pt x="3074" y="578"/>
                </a:cubicBezTo>
                <a:cubicBezTo>
                  <a:pt x="3065" y="549"/>
                  <a:pt x="3085" y="422"/>
                  <a:pt x="3117" y="414"/>
                </a:cubicBezTo>
                <a:cubicBezTo>
                  <a:pt x="3117" y="444"/>
                  <a:pt x="3128" y="478"/>
                  <a:pt x="3124" y="507"/>
                </a:cubicBezTo>
                <a:cubicBezTo>
                  <a:pt x="3124" y="513"/>
                  <a:pt x="3087" y="631"/>
                  <a:pt x="3120" y="578"/>
                </a:cubicBezTo>
                <a:cubicBezTo>
                  <a:pt x="3131" y="559"/>
                  <a:pt x="3151" y="563"/>
                  <a:pt x="3153" y="533"/>
                </a:cubicBezTo>
                <a:cubicBezTo>
                  <a:pt x="3155" y="508"/>
                  <a:pt x="3167" y="501"/>
                  <a:pt x="3190" y="494"/>
                </a:cubicBezTo>
                <a:cubicBezTo>
                  <a:pt x="3190" y="529"/>
                  <a:pt x="3180" y="565"/>
                  <a:pt x="3165" y="592"/>
                </a:cubicBezTo>
                <a:cubicBezTo>
                  <a:pt x="3153" y="617"/>
                  <a:pt x="3196" y="646"/>
                  <a:pt x="3196" y="678"/>
                </a:cubicBezTo>
                <a:cubicBezTo>
                  <a:pt x="3180" y="678"/>
                  <a:pt x="3123" y="633"/>
                  <a:pt x="3123" y="675"/>
                </a:cubicBezTo>
                <a:cubicBezTo>
                  <a:pt x="3123" y="722"/>
                  <a:pt x="3109" y="773"/>
                  <a:pt x="3129" y="817"/>
                </a:cubicBezTo>
                <a:cubicBezTo>
                  <a:pt x="3137" y="835"/>
                  <a:pt x="3141" y="865"/>
                  <a:pt x="3141" y="885"/>
                </a:cubicBezTo>
                <a:cubicBezTo>
                  <a:pt x="3141" y="939"/>
                  <a:pt x="3110" y="855"/>
                  <a:pt x="3108" y="853"/>
                </a:cubicBezTo>
                <a:lnTo>
                  <a:pt x="3110" y="824"/>
                </a:lnTo>
                <a:close/>
                <a:moveTo>
                  <a:pt x="3085" y="860"/>
                </a:moveTo>
                <a:cubicBezTo>
                  <a:pt x="3085" y="853"/>
                  <a:pt x="3083" y="847"/>
                  <a:pt x="3082" y="840"/>
                </a:cubicBezTo>
                <a:cubicBezTo>
                  <a:pt x="3081" y="835"/>
                  <a:pt x="3079" y="831"/>
                  <a:pt x="3078" y="827"/>
                </a:cubicBezTo>
                <a:cubicBezTo>
                  <a:pt x="3075" y="826"/>
                  <a:pt x="3075" y="824"/>
                  <a:pt x="3071" y="825"/>
                </a:cubicBezTo>
                <a:cubicBezTo>
                  <a:pt x="3064" y="827"/>
                  <a:pt x="3060" y="831"/>
                  <a:pt x="3059" y="840"/>
                </a:cubicBezTo>
                <a:cubicBezTo>
                  <a:pt x="3059" y="844"/>
                  <a:pt x="3060" y="846"/>
                  <a:pt x="3062" y="850"/>
                </a:cubicBezTo>
                <a:cubicBezTo>
                  <a:pt x="3064" y="854"/>
                  <a:pt x="3065" y="859"/>
                  <a:pt x="3067" y="863"/>
                </a:cubicBezTo>
                <a:cubicBezTo>
                  <a:pt x="3069" y="869"/>
                  <a:pt x="3073" y="872"/>
                  <a:pt x="3077" y="877"/>
                </a:cubicBezTo>
                <a:cubicBezTo>
                  <a:pt x="3079" y="880"/>
                  <a:pt x="3080" y="883"/>
                  <a:pt x="3082" y="886"/>
                </a:cubicBezTo>
                <a:cubicBezTo>
                  <a:pt x="3083" y="889"/>
                  <a:pt x="3086" y="892"/>
                  <a:pt x="3086" y="893"/>
                </a:cubicBezTo>
                <a:cubicBezTo>
                  <a:pt x="3094" y="893"/>
                  <a:pt x="3094" y="888"/>
                  <a:pt x="3096" y="881"/>
                </a:cubicBezTo>
                <a:lnTo>
                  <a:pt x="3085" y="860"/>
                </a:lnTo>
                <a:close/>
                <a:moveTo>
                  <a:pt x="3176" y="406"/>
                </a:moveTo>
                <a:cubicBezTo>
                  <a:pt x="3180" y="399"/>
                  <a:pt x="3184" y="391"/>
                  <a:pt x="3179" y="383"/>
                </a:cubicBezTo>
                <a:cubicBezTo>
                  <a:pt x="3177" y="379"/>
                  <a:pt x="3179" y="369"/>
                  <a:pt x="3174" y="368"/>
                </a:cubicBezTo>
                <a:lnTo>
                  <a:pt x="3174" y="366"/>
                </a:lnTo>
                <a:cubicBezTo>
                  <a:pt x="3166" y="366"/>
                  <a:pt x="3162" y="364"/>
                  <a:pt x="3154" y="370"/>
                </a:cubicBezTo>
                <a:cubicBezTo>
                  <a:pt x="3144" y="379"/>
                  <a:pt x="3149" y="396"/>
                  <a:pt x="3149" y="409"/>
                </a:cubicBezTo>
                <a:cubicBezTo>
                  <a:pt x="3149" y="415"/>
                  <a:pt x="3151" y="422"/>
                  <a:pt x="3153" y="428"/>
                </a:cubicBezTo>
                <a:cubicBezTo>
                  <a:pt x="3158" y="440"/>
                  <a:pt x="3165" y="434"/>
                  <a:pt x="3171" y="425"/>
                </a:cubicBezTo>
                <a:lnTo>
                  <a:pt x="3176" y="406"/>
                </a:lnTo>
                <a:close/>
                <a:moveTo>
                  <a:pt x="2918" y="1000"/>
                </a:moveTo>
                <a:cubicBezTo>
                  <a:pt x="2909" y="1000"/>
                  <a:pt x="2901" y="997"/>
                  <a:pt x="2892" y="998"/>
                </a:cubicBezTo>
                <a:cubicBezTo>
                  <a:pt x="2889" y="999"/>
                  <a:pt x="2886" y="1001"/>
                  <a:pt x="2882" y="1001"/>
                </a:cubicBezTo>
                <a:cubicBezTo>
                  <a:pt x="2877" y="1002"/>
                  <a:pt x="2874" y="1010"/>
                  <a:pt x="2869" y="1012"/>
                </a:cubicBezTo>
                <a:cubicBezTo>
                  <a:pt x="2869" y="1017"/>
                  <a:pt x="2866" y="1017"/>
                  <a:pt x="2866" y="1021"/>
                </a:cubicBezTo>
                <a:cubicBezTo>
                  <a:pt x="2868" y="1021"/>
                  <a:pt x="2869" y="1024"/>
                  <a:pt x="2872" y="1025"/>
                </a:cubicBezTo>
                <a:cubicBezTo>
                  <a:pt x="2878" y="1026"/>
                  <a:pt x="2884" y="1026"/>
                  <a:pt x="2890" y="1023"/>
                </a:cubicBezTo>
                <a:cubicBezTo>
                  <a:pt x="2897" y="1018"/>
                  <a:pt x="2906" y="1019"/>
                  <a:pt x="2914" y="1021"/>
                </a:cubicBezTo>
                <a:cubicBezTo>
                  <a:pt x="2919" y="1022"/>
                  <a:pt x="2923" y="1022"/>
                  <a:pt x="2928" y="1019"/>
                </a:cubicBezTo>
                <a:cubicBezTo>
                  <a:pt x="2932" y="1017"/>
                  <a:pt x="2937" y="1011"/>
                  <a:pt x="2937" y="1007"/>
                </a:cubicBezTo>
                <a:lnTo>
                  <a:pt x="2918" y="1000"/>
                </a:lnTo>
                <a:close/>
                <a:moveTo>
                  <a:pt x="2816" y="997"/>
                </a:moveTo>
                <a:cubicBezTo>
                  <a:pt x="2807" y="1000"/>
                  <a:pt x="2794" y="997"/>
                  <a:pt x="2786" y="1000"/>
                </a:cubicBezTo>
                <a:cubicBezTo>
                  <a:pt x="2777" y="1004"/>
                  <a:pt x="2773" y="1024"/>
                  <a:pt x="2775" y="1034"/>
                </a:cubicBezTo>
                <a:cubicBezTo>
                  <a:pt x="2778" y="1034"/>
                  <a:pt x="2781" y="1036"/>
                  <a:pt x="2784" y="1035"/>
                </a:cubicBezTo>
                <a:cubicBezTo>
                  <a:pt x="2788" y="1033"/>
                  <a:pt x="2791" y="1029"/>
                  <a:pt x="2797" y="1027"/>
                </a:cubicBezTo>
                <a:cubicBezTo>
                  <a:pt x="2807" y="1024"/>
                  <a:pt x="2818" y="1027"/>
                  <a:pt x="2828" y="1026"/>
                </a:cubicBezTo>
                <a:cubicBezTo>
                  <a:pt x="2833" y="1026"/>
                  <a:pt x="2839" y="1021"/>
                  <a:pt x="2841" y="1017"/>
                </a:cubicBezTo>
                <a:cubicBezTo>
                  <a:pt x="2845" y="1010"/>
                  <a:pt x="2841" y="1002"/>
                  <a:pt x="2833" y="1000"/>
                </a:cubicBezTo>
                <a:lnTo>
                  <a:pt x="2816" y="997"/>
                </a:lnTo>
                <a:close/>
                <a:moveTo>
                  <a:pt x="2627" y="1463"/>
                </a:moveTo>
                <a:cubicBezTo>
                  <a:pt x="2630" y="1451"/>
                  <a:pt x="2634" y="1440"/>
                  <a:pt x="2634" y="1427"/>
                </a:cubicBezTo>
                <a:cubicBezTo>
                  <a:pt x="2634" y="1411"/>
                  <a:pt x="2634" y="1394"/>
                  <a:pt x="2643" y="1384"/>
                </a:cubicBezTo>
                <a:cubicBezTo>
                  <a:pt x="2654" y="1371"/>
                  <a:pt x="2646" y="1359"/>
                  <a:pt x="2646" y="1343"/>
                </a:cubicBezTo>
                <a:cubicBezTo>
                  <a:pt x="2625" y="1343"/>
                  <a:pt x="2618" y="1420"/>
                  <a:pt x="2612" y="1436"/>
                </a:cubicBezTo>
                <a:cubicBezTo>
                  <a:pt x="2610" y="1442"/>
                  <a:pt x="2610" y="1448"/>
                  <a:pt x="2606" y="1453"/>
                </a:cubicBezTo>
                <a:cubicBezTo>
                  <a:pt x="2597" y="1463"/>
                  <a:pt x="2578" y="1509"/>
                  <a:pt x="2612" y="1485"/>
                </a:cubicBezTo>
                <a:lnTo>
                  <a:pt x="2627" y="1463"/>
                </a:lnTo>
                <a:close/>
                <a:moveTo>
                  <a:pt x="2583" y="1434"/>
                </a:moveTo>
                <a:cubicBezTo>
                  <a:pt x="2587" y="1412"/>
                  <a:pt x="2595" y="1393"/>
                  <a:pt x="2595" y="1370"/>
                </a:cubicBezTo>
                <a:cubicBezTo>
                  <a:pt x="2591" y="1370"/>
                  <a:pt x="2581" y="1379"/>
                  <a:pt x="2578" y="1383"/>
                </a:cubicBezTo>
                <a:cubicBezTo>
                  <a:pt x="2572" y="1389"/>
                  <a:pt x="2570" y="1395"/>
                  <a:pt x="2568" y="1402"/>
                </a:cubicBezTo>
                <a:cubicBezTo>
                  <a:pt x="2565" y="1410"/>
                  <a:pt x="2564" y="1420"/>
                  <a:pt x="2561" y="1428"/>
                </a:cubicBezTo>
                <a:cubicBezTo>
                  <a:pt x="2557" y="1438"/>
                  <a:pt x="2553" y="1448"/>
                  <a:pt x="2553" y="1460"/>
                </a:cubicBezTo>
                <a:cubicBezTo>
                  <a:pt x="2561" y="1460"/>
                  <a:pt x="2563" y="1458"/>
                  <a:pt x="2570" y="1454"/>
                </a:cubicBezTo>
                <a:lnTo>
                  <a:pt x="2583" y="1434"/>
                </a:lnTo>
                <a:close/>
                <a:moveTo>
                  <a:pt x="2382" y="774"/>
                </a:moveTo>
                <a:cubicBezTo>
                  <a:pt x="2382" y="827"/>
                  <a:pt x="2453" y="1054"/>
                  <a:pt x="2504" y="921"/>
                </a:cubicBezTo>
                <a:cubicBezTo>
                  <a:pt x="2519" y="883"/>
                  <a:pt x="2546" y="893"/>
                  <a:pt x="2577" y="882"/>
                </a:cubicBezTo>
                <a:cubicBezTo>
                  <a:pt x="2618" y="867"/>
                  <a:pt x="2643" y="898"/>
                  <a:pt x="2643" y="837"/>
                </a:cubicBezTo>
                <a:cubicBezTo>
                  <a:pt x="2649" y="837"/>
                  <a:pt x="2665" y="846"/>
                  <a:pt x="2680" y="846"/>
                </a:cubicBezTo>
                <a:cubicBezTo>
                  <a:pt x="2680" y="932"/>
                  <a:pt x="2636" y="865"/>
                  <a:pt x="2619" y="912"/>
                </a:cubicBezTo>
                <a:cubicBezTo>
                  <a:pt x="2606" y="947"/>
                  <a:pt x="2516" y="988"/>
                  <a:pt x="2516" y="1010"/>
                </a:cubicBezTo>
                <a:cubicBezTo>
                  <a:pt x="2507" y="1012"/>
                  <a:pt x="2501" y="1006"/>
                  <a:pt x="2494" y="1008"/>
                </a:cubicBezTo>
                <a:cubicBezTo>
                  <a:pt x="2494" y="1048"/>
                  <a:pt x="2531" y="1082"/>
                  <a:pt x="2554" y="1111"/>
                </a:cubicBezTo>
                <a:cubicBezTo>
                  <a:pt x="2591" y="1158"/>
                  <a:pt x="2566" y="1168"/>
                  <a:pt x="2566" y="1214"/>
                </a:cubicBezTo>
                <a:cubicBezTo>
                  <a:pt x="2566" y="1238"/>
                  <a:pt x="2595" y="1246"/>
                  <a:pt x="2595" y="1277"/>
                </a:cubicBezTo>
                <a:cubicBezTo>
                  <a:pt x="2612" y="1282"/>
                  <a:pt x="2632" y="1332"/>
                  <a:pt x="2593" y="1332"/>
                </a:cubicBezTo>
                <a:cubicBezTo>
                  <a:pt x="2580" y="1332"/>
                  <a:pt x="2540" y="1343"/>
                  <a:pt x="2525" y="1347"/>
                </a:cubicBezTo>
                <a:lnTo>
                  <a:pt x="2526" y="1387"/>
                </a:lnTo>
                <a:cubicBezTo>
                  <a:pt x="2435" y="1387"/>
                  <a:pt x="2485" y="1270"/>
                  <a:pt x="2476" y="1265"/>
                </a:cubicBezTo>
                <a:cubicBezTo>
                  <a:pt x="2470" y="1262"/>
                  <a:pt x="2434" y="1233"/>
                  <a:pt x="2438" y="1223"/>
                </a:cubicBezTo>
                <a:cubicBezTo>
                  <a:pt x="2448" y="1198"/>
                  <a:pt x="2456" y="1184"/>
                  <a:pt x="2462" y="1158"/>
                </a:cubicBezTo>
                <a:cubicBezTo>
                  <a:pt x="2471" y="1126"/>
                  <a:pt x="2429" y="1105"/>
                  <a:pt x="2407" y="1122"/>
                </a:cubicBezTo>
                <a:cubicBezTo>
                  <a:pt x="2402" y="1127"/>
                  <a:pt x="2363" y="1164"/>
                  <a:pt x="2374" y="1166"/>
                </a:cubicBezTo>
                <a:cubicBezTo>
                  <a:pt x="2374" y="1170"/>
                  <a:pt x="2387" y="1177"/>
                  <a:pt x="2391" y="1178"/>
                </a:cubicBezTo>
                <a:cubicBezTo>
                  <a:pt x="2391" y="1225"/>
                  <a:pt x="2379" y="1257"/>
                  <a:pt x="2377" y="1298"/>
                </a:cubicBezTo>
                <a:cubicBezTo>
                  <a:pt x="2373" y="1352"/>
                  <a:pt x="2347" y="1381"/>
                  <a:pt x="2340" y="1429"/>
                </a:cubicBezTo>
                <a:cubicBezTo>
                  <a:pt x="2335" y="1459"/>
                  <a:pt x="2357" y="1486"/>
                  <a:pt x="2312" y="1486"/>
                </a:cubicBezTo>
                <a:cubicBezTo>
                  <a:pt x="2269" y="1486"/>
                  <a:pt x="2265" y="1458"/>
                  <a:pt x="2269" y="1417"/>
                </a:cubicBezTo>
                <a:cubicBezTo>
                  <a:pt x="2272" y="1372"/>
                  <a:pt x="2285" y="1324"/>
                  <a:pt x="2300" y="1283"/>
                </a:cubicBezTo>
                <a:cubicBezTo>
                  <a:pt x="2307" y="1266"/>
                  <a:pt x="2291" y="1231"/>
                  <a:pt x="2291" y="1211"/>
                </a:cubicBezTo>
                <a:cubicBezTo>
                  <a:pt x="2289" y="1211"/>
                  <a:pt x="2290" y="1211"/>
                  <a:pt x="2289" y="1209"/>
                </a:cubicBezTo>
                <a:cubicBezTo>
                  <a:pt x="2254" y="1209"/>
                  <a:pt x="2236" y="1213"/>
                  <a:pt x="2252" y="1161"/>
                </a:cubicBezTo>
                <a:cubicBezTo>
                  <a:pt x="2263" y="1125"/>
                  <a:pt x="2228" y="1111"/>
                  <a:pt x="2272" y="1094"/>
                </a:cubicBezTo>
                <a:cubicBezTo>
                  <a:pt x="2284" y="1089"/>
                  <a:pt x="2276" y="1051"/>
                  <a:pt x="2276" y="1040"/>
                </a:cubicBezTo>
                <a:cubicBezTo>
                  <a:pt x="2276" y="1011"/>
                  <a:pt x="2298" y="1003"/>
                  <a:pt x="2298" y="964"/>
                </a:cubicBezTo>
                <a:cubicBezTo>
                  <a:pt x="2298" y="922"/>
                  <a:pt x="2312" y="877"/>
                  <a:pt x="2354" y="877"/>
                </a:cubicBezTo>
                <a:cubicBezTo>
                  <a:pt x="2354" y="851"/>
                  <a:pt x="2342" y="821"/>
                  <a:pt x="2340" y="794"/>
                </a:cubicBezTo>
                <a:cubicBezTo>
                  <a:pt x="2357" y="768"/>
                  <a:pt x="2362" y="608"/>
                  <a:pt x="2397" y="618"/>
                </a:cubicBezTo>
                <a:cubicBezTo>
                  <a:pt x="2442" y="630"/>
                  <a:pt x="2440" y="593"/>
                  <a:pt x="2442" y="558"/>
                </a:cubicBezTo>
                <a:cubicBezTo>
                  <a:pt x="2443" y="538"/>
                  <a:pt x="2502" y="542"/>
                  <a:pt x="2520" y="537"/>
                </a:cubicBezTo>
                <a:cubicBezTo>
                  <a:pt x="2520" y="573"/>
                  <a:pt x="2509" y="566"/>
                  <a:pt x="2546" y="579"/>
                </a:cubicBezTo>
                <a:cubicBezTo>
                  <a:pt x="2592" y="594"/>
                  <a:pt x="2635" y="588"/>
                  <a:pt x="2681" y="597"/>
                </a:cubicBezTo>
                <a:cubicBezTo>
                  <a:pt x="2779" y="616"/>
                  <a:pt x="2762" y="528"/>
                  <a:pt x="2821" y="486"/>
                </a:cubicBezTo>
                <a:cubicBezTo>
                  <a:pt x="2839" y="474"/>
                  <a:pt x="2843" y="520"/>
                  <a:pt x="2839" y="535"/>
                </a:cubicBezTo>
                <a:cubicBezTo>
                  <a:pt x="2826" y="572"/>
                  <a:pt x="2798" y="629"/>
                  <a:pt x="2779" y="662"/>
                </a:cubicBezTo>
                <a:cubicBezTo>
                  <a:pt x="2770" y="678"/>
                  <a:pt x="2691" y="677"/>
                  <a:pt x="2672" y="673"/>
                </a:cubicBezTo>
                <a:cubicBezTo>
                  <a:pt x="2647" y="667"/>
                  <a:pt x="2525" y="644"/>
                  <a:pt x="2513" y="662"/>
                </a:cubicBezTo>
                <a:cubicBezTo>
                  <a:pt x="2494" y="691"/>
                  <a:pt x="2451" y="669"/>
                  <a:pt x="2424" y="671"/>
                </a:cubicBezTo>
                <a:cubicBezTo>
                  <a:pt x="2392" y="673"/>
                  <a:pt x="2389" y="727"/>
                  <a:pt x="2381" y="749"/>
                </a:cubicBezTo>
                <a:lnTo>
                  <a:pt x="2382" y="774"/>
                </a:lnTo>
                <a:close/>
                <a:moveTo>
                  <a:pt x="2691" y="950"/>
                </a:moveTo>
                <a:cubicBezTo>
                  <a:pt x="2686" y="948"/>
                  <a:pt x="2684" y="943"/>
                  <a:pt x="2680" y="942"/>
                </a:cubicBezTo>
                <a:cubicBezTo>
                  <a:pt x="2677" y="942"/>
                  <a:pt x="2674" y="940"/>
                  <a:pt x="2671" y="939"/>
                </a:cubicBezTo>
                <a:cubicBezTo>
                  <a:pt x="2666" y="937"/>
                  <a:pt x="2658" y="940"/>
                  <a:pt x="2653" y="940"/>
                </a:cubicBezTo>
                <a:cubicBezTo>
                  <a:pt x="2645" y="940"/>
                  <a:pt x="2632" y="950"/>
                  <a:pt x="2636" y="960"/>
                </a:cubicBezTo>
                <a:cubicBezTo>
                  <a:pt x="2636" y="962"/>
                  <a:pt x="2639" y="965"/>
                  <a:pt x="2640" y="966"/>
                </a:cubicBezTo>
                <a:cubicBezTo>
                  <a:pt x="2644" y="968"/>
                  <a:pt x="2652" y="969"/>
                  <a:pt x="2656" y="969"/>
                </a:cubicBezTo>
                <a:cubicBezTo>
                  <a:pt x="2666" y="969"/>
                  <a:pt x="2676" y="966"/>
                  <a:pt x="2685" y="962"/>
                </a:cubicBezTo>
                <a:lnTo>
                  <a:pt x="2691" y="950"/>
                </a:lnTo>
                <a:close/>
                <a:moveTo>
                  <a:pt x="1398" y="470"/>
                </a:moveTo>
                <a:lnTo>
                  <a:pt x="1376" y="521"/>
                </a:lnTo>
                <a:cubicBezTo>
                  <a:pt x="1376" y="578"/>
                  <a:pt x="1467" y="628"/>
                  <a:pt x="1517" y="631"/>
                </a:cubicBezTo>
                <a:cubicBezTo>
                  <a:pt x="1601" y="635"/>
                  <a:pt x="1619" y="620"/>
                  <a:pt x="1646" y="539"/>
                </a:cubicBezTo>
                <a:cubicBezTo>
                  <a:pt x="1717" y="539"/>
                  <a:pt x="1776" y="556"/>
                  <a:pt x="1847" y="523"/>
                </a:cubicBezTo>
                <a:cubicBezTo>
                  <a:pt x="1903" y="497"/>
                  <a:pt x="1896" y="455"/>
                  <a:pt x="1887" y="401"/>
                </a:cubicBezTo>
                <a:cubicBezTo>
                  <a:pt x="1881" y="364"/>
                  <a:pt x="1895" y="336"/>
                  <a:pt x="1915" y="308"/>
                </a:cubicBezTo>
                <a:cubicBezTo>
                  <a:pt x="1947" y="262"/>
                  <a:pt x="1912" y="209"/>
                  <a:pt x="1959" y="169"/>
                </a:cubicBezTo>
                <a:cubicBezTo>
                  <a:pt x="2006" y="128"/>
                  <a:pt x="2053" y="178"/>
                  <a:pt x="2104" y="168"/>
                </a:cubicBezTo>
                <a:lnTo>
                  <a:pt x="2104" y="168"/>
                </a:lnTo>
                <a:cubicBezTo>
                  <a:pt x="2103" y="171"/>
                  <a:pt x="2103" y="175"/>
                  <a:pt x="2105" y="178"/>
                </a:cubicBezTo>
                <a:cubicBezTo>
                  <a:pt x="2110" y="189"/>
                  <a:pt x="2133" y="226"/>
                  <a:pt x="2107" y="232"/>
                </a:cubicBezTo>
                <a:cubicBezTo>
                  <a:pt x="2103" y="250"/>
                  <a:pt x="2104" y="286"/>
                  <a:pt x="2109" y="304"/>
                </a:cubicBezTo>
                <a:lnTo>
                  <a:pt x="2125" y="304"/>
                </a:lnTo>
                <a:cubicBezTo>
                  <a:pt x="2128" y="316"/>
                  <a:pt x="2126" y="324"/>
                  <a:pt x="2126" y="338"/>
                </a:cubicBezTo>
                <a:cubicBezTo>
                  <a:pt x="2136" y="341"/>
                  <a:pt x="2160" y="357"/>
                  <a:pt x="2163" y="369"/>
                </a:cubicBezTo>
                <a:cubicBezTo>
                  <a:pt x="2171" y="392"/>
                  <a:pt x="2198" y="422"/>
                  <a:pt x="2161" y="431"/>
                </a:cubicBezTo>
                <a:cubicBezTo>
                  <a:pt x="2161" y="473"/>
                  <a:pt x="2198" y="453"/>
                  <a:pt x="2204" y="474"/>
                </a:cubicBezTo>
                <a:cubicBezTo>
                  <a:pt x="2208" y="491"/>
                  <a:pt x="2235" y="531"/>
                  <a:pt x="2235" y="538"/>
                </a:cubicBezTo>
                <a:cubicBezTo>
                  <a:pt x="2239" y="539"/>
                  <a:pt x="2267" y="594"/>
                  <a:pt x="2262" y="599"/>
                </a:cubicBezTo>
                <a:cubicBezTo>
                  <a:pt x="2243" y="619"/>
                  <a:pt x="2199" y="578"/>
                  <a:pt x="2180" y="578"/>
                </a:cubicBezTo>
                <a:cubicBezTo>
                  <a:pt x="2180" y="621"/>
                  <a:pt x="2152" y="623"/>
                  <a:pt x="2152" y="658"/>
                </a:cubicBezTo>
                <a:cubicBezTo>
                  <a:pt x="2152" y="688"/>
                  <a:pt x="2144" y="717"/>
                  <a:pt x="2144" y="746"/>
                </a:cubicBezTo>
                <a:cubicBezTo>
                  <a:pt x="2144" y="779"/>
                  <a:pt x="2154" y="825"/>
                  <a:pt x="2140" y="849"/>
                </a:cubicBezTo>
                <a:cubicBezTo>
                  <a:pt x="2138" y="853"/>
                  <a:pt x="2091" y="980"/>
                  <a:pt x="2072" y="924"/>
                </a:cubicBezTo>
                <a:cubicBezTo>
                  <a:pt x="2043" y="934"/>
                  <a:pt x="2041" y="1026"/>
                  <a:pt x="2027" y="1052"/>
                </a:cubicBezTo>
                <a:lnTo>
                  <a:pt x="2017" y="1080"/>
                </a:lnTo>
                <a:cubicBezTo>
                  <a:pt x="2017" y="1105"/>
                  <a:pt x="2012" y="1121"/>
                  <a:pt x="1995" y="1136"/>
                </a:cubicBezTo>
                <a:cubicBezTo>
                  <a:pt x="1965" y="1162"/>
                  <a:pt x="1994" y="1163"/>
                  <a:pt x="1988" y="1186"/>
                </a:cubicBezTo>
                <a:cubicBezTo>
                  <a:pt x="1984" y="1199"/>
                  <a:pt x="1975" y="1214"/>
                  <a:pt x="1969" y="1226"/>
                </a:cubicBezTo>
                <a:cubicBezTo>
                  <a:pt x="1952" y="1258"/>
                  <a:pt x="1877" y="1303"/>
                  <a:pt x="1843" y="1303"/>
                </a:cubicBezTo>
                <a:cubicBezTo>
                  <a:pt x="1839" y="1287"/>
                  <a:pt x="1847" y="1267"/>
                  <a:pt x="1842" y="1251"/>
                </a:cubicBezTo>
                <a:cubicBezTo>
                  <a:pt x="1834" y="1223"/>
                  <a:pt x="1825" y="1220"/>
                  <a:pt x="1807" y="1196"/>
                </a:cubicBezTo>
                <a:lnTo>
                  <a:pt x="1806" y="1195"/>
                </a:lnTo>
                <a:cubicBezTo>
                  <a:pt x="1797" y="1195"/>
                  <a:pt x="1788" y="1195"/>
                  <a:pt x="1779" y="1196"/>
                </a:cubicBezTo>
                <a:cubicBezTo>
                  <a:pt x="1770" y="1198"/>
                  <a:pt x="1764" y="1192"/>
                  <a:pt x="1755" y="1188"/>
                </a:cubicBezTo>
                <a:cubicBezTo>
                  <a:pt x="1755" y="1180"/>
                  <a:pt x="1729" y="1187"/>
                  <a:pt x="1724" y="1187"/>
                </a:cubicBezTo>
                <a:cubicBezTo>
                  <a:pt x="1711" y="1187"/>
                  <a:pt x="1719" y="1167"/>
                  <a:pt x="1709" y="1166"/>
                </a:cubicBezTo>
                <a:cubicBezTo>
                  <a:pt x="1680" y="1163"/>
                  <a:pt x="1695" y="1205"/>
                  <a:pt x="1673" y="1207"/>
                </a:cubicBezTo>
                <a:cubicBezTo>
                  <a:pt x="1656" y="1209"/>
                  <a:pt x="1639" y="1209"/>
                  <a:pt x="1624" y="1214"/>
                </a:cubicBezTo>
                <a:cubicBezTo>
                  <a:pt x="1597" y="1221"/>
                  <a:pt x="1594" y="1242"/>
                  <a:pt x="1596" y="1206"/>
                </a:cubicBezTo>
                <a:cubicBezTo>
                  <a:pt x="1597" y="1180"/>
                  <a:pt x="1592" y="1150"/>
                  <a:pt x="1597" y="1127"/>
                </a:cubicBezTo>
                <a:cubicBezTo>
                  <a:pt x="1578" y="1127"/>
                  <a:pt x="1550" y="1144"/>
                  <a:pt x="1526" y="1144"/>
                </a:cubicBezTo>
                <a:cubicBezTo>
                  <a:pt x="1501" y="1144"/>
                  <a:pt x="1468" y="1124"/>
                  <a:pt x="1458" y="1134"/>
                </a:cubicBezTo>
                <a:cubicBezTo>
                  <a:pt x="1437" y="1153"/>
                  <a:pt x="1433" y="1132"/>
                  <a:pt x="1432" y="1112"/>
                </a:cubicBezTo>
                <a:cubicBezTo>
                  <a:pt x="1430" y="1089"/>
                  <a:pt x="1421" y="1079"/>
                  <a:pt x="1421" y="1051"/>
                </a:cubicBezTo>
                <a:cubicBezTo>
                  <a:pt x="1421" y="1003"/>
                  <a:pt x="1377" y="1019"/>
                  <a:pt x="1388" y="992"/>
                </a:cubicBezTo>
                <a:cubicBezTo>
                  <a:pt x="1392" y="983"/>
                  <a:pt x="1410" y="964"/>
                  <a:pt x="1416" y="958"/>
                </a:cubicBezTo>
                <a:cubicBezTo>
                  <a:pt x="1437" y="940"/>
                  <a:pt x="1417" y="933"/>
                  <a:pt x="1407" y="916"/>
                </a:cubicBezTo>
                <a:cubicBezTo>
                  <a:pt x="1397" y="901"/>
                  <a:pt x="1359" y="934"/>
                  <a:pt x="1359" y="912"/>
                </a:cubicBezTo>
                <a:cubicBezTo>
                  <a:pt x="1359" y="895"/>
                  <a:pt x="1368" y="895"/>
                  <a:pt x="1374" y="882"/>
                </a:cubicBezTo>
                <a:cubicBezTo>
                  <a:pt x="1318" y="861"/>
                  <a:pt x="1398" y="843"/>
                  <a:pt x="1363" y="830"/>
                </a:cubicBezTo>
                <a:cubicBezTo>
                  <a:pt x="1270" y="797"/>
                  <a:pt x="1371" y="714"/>
                  <a:pt x="1334" y="689"/>
                </a:cubicBezTo>
                <a:cubicBezTo>
                  <a:pt x="1284" y="654"/>
                  <a:pt x="1339" y="498"/>
                  <a:pt x="1363" y="466"/>
                </a:cubicBezTo>
                <a:cubicBezTo>
                  <a:pt x="1365" y="463"/>
                  <a:pt x="1380" y="465"/>
                  <a:pt x="1398" y="470"/>
                </a:cubicBezTo>
                <a:close/>
                <a:moveTo>
                  <a:pt x="2755" y="1931"/>
                </a:moveTo>
                <a:lnTo>
                  <a:pt x="2782" y="1987"/>
                </a:lnTo>
                <a:lnTo>
                  <a:pt x="2782" y="1987"/>
                </a:lnTo>
                <a:cubicBezTo>
                  <a:pt x="2741" y="2019"/>
                  <a:pt x="2703" y="2070"/>
                  <a:pt x="2681" y="2107"/>
                </a:cubicBezTo>
                <a:cubicBezTo>
                  <a:pt x="2670" y="2125"/>
                  <a:pt x="2605" y="2155"/>
                  <a:pt x="2585" y="2152"/>
                </a:cubicBezTo>
                <a:cubicBezTo>
                  <a:pt x="2584" y="2145"/>
                  <a:pt x="2591" y="2116"/>
                  <a:pt x="2583" y="2114"/>
                </a:cubicBezTo>
                <a:cubicBezTo>
                  <a:pt x="2583" y="2079"/>
                  <a:pt x="2598" y="2066"/>
                  <a:pt x="2605" y="2031"/>
                </a:cubicBezTo>
                <a:cubicBezTo>
                  <a:pt x="2607" y="2031"/>
                  <a:pt x="2607" y="2029"/>
                  <a:pt x="2607" y="2027"/>
                </a:cubicBezTo>
                <a:cubicBezTo>
                  <a:pt x="2608" y="2026"/>
                  <a:pt x="2609" y="2025"/>
                  <a:pt x="2610" y="2024"/>
                </a:cubicBezTo>
                <a:cubicBezTo>
                  <a:pt x="2656" y="2014"/>
                  <a:pt x="2699" y="1990"/>
                  <a:pt x="2733" y="1953"/>
                </a:cubicBezTo>
                <a:cubicBezTo>
                  <a:pt x="2740" y="1944"/>
                  <a:pt x="2748" y="1937"/>
                  <a:pt x="2755" y="1931"/>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6" name="Freeform 120"/>
          <p:cNvSpPr>
            <a:spLocks/>
          </p:cNvSpPr>
          <p:nvPr/>
        </p:nvSpPr>
        <p:spPr bwMode="auto">
          <a:xfrm>
            <a:off x="20219988" y="26276489"/>
            <a:ext cx="76200" cy="37825"/>
          </a:xfrm>
          <a:custGeom>
            <a:avLst/>
            <a:gdLst>
              <a:gd name="T0" fmla="*/ 0 w 210"/>
              <a:gd name="T1" fmla="*/ 56 h 112"/>
              <a:gd name="T2" fmla="*/ 27 w 210"/>
              <a:gd name="T3" fmla="*/ 112 h 112"/>
              <a:gd name="T4" fmla="*/ 27 w 210"/>
              <a:gd name="T5" fmla="*/ 112 h 112"/>
              <a:gd name="T6" fmla="*/ 68 w 210"/>
              <a:gd name="T7" fmla="*/ 88 h 112"/>
              <a:gd name="T8" fmla="*/ 210 w 210"/>
              <a:gd name="T9" fmla="*/ 7 h 112"/>
              <a:gd name="T10" fmla="*/ 195 w 210"/>
              <a:gd name="T11" fmla="*/ 0 h 112"/>
              <a:gd name="T12" fmla="*/ 154 w 210"/>
              <a:gd name="T13" fmla="*/ 13 h 112"/>
              <a:gd name="T14" fmla="*/ 89 w 210"/>
              <a:gd name="T15" fmla="*/ 28 h 112"/>
              <a:gd name="T16" fmla="*/ 0 w 210"/>
              <a:gd name="T17" fmla="*/ 5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 h="112">
                <a:moveTo>
                  <a:pt x="0" y="56"/>
                </a:moveTo>
                <a:lnTo>
                  <a:pt x="27" y="112"/>
                </a:lnTo>
                <a:lnTo>
                  <a:pt x="27" y="112"/>
                </a:lnTo>
                <a:cubicBezTo>
                  <a:pt x="41" y="102"/>
                  <a:pt x="54" y="93"/>
                  <a:pt x="68" y="88"/>
                </a:cubicBezTo>
                <a:cubicBezTo>
                  <a:pt x="86" y="81"/>
                  <a:pt x="208" y="21"/>
                  <a:pt x="210" y="7"/>
                </a:cubicBezTo>
                <a:lnTo>
                  <a:pt x="195" y="0"/>
                </a:lnTo>
                <a:cubicBezTo>
                  <a:pt x="189" y="1"/>
                  <a:pt x="155" y="9"/>
                  <a:pt x="154" y="13"/>
                </a:cubicBezTo>
                <a:cubicBezTo>
                  <a:pt x="139" y="13"/>
                  <a:pt x="115" y="28"/>
                  <a:pt x="89" y="28"/>
                </a:cubicBezTo>
                <a:cubicBezTo>
                  <a:pt x="48" y="28"/>
                  <a:pt x="25" y="34"/>
                  <a:pt x="0" y="5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7" name="Freeform 121"/>
          <p:cNvSpPr>
            <a:spLocks noEditPoints="1"/>
          </p:cNvSpPr>
          <p:nvPr/>
        </p:nvSpPr>
        <p:spPr bwMode="auto">
          <a:xfrm>
            <a:off x="20743863" y="25987508"/>
            <a:ext cx="506413" cy="470539"/>
          </a:xfrm>
          <a:custGeom>
            <a:avLst/>
            <a:gdLst>
              <a:gd name="T0" fmla="*/ 1365 w 1404"/>
              <a:gd name="T1" fmla="*/ 527 h 1369"/>
              <a:gd name="T2" fmla="*/ 1346 w 1404"/>
              <a:gd name="T3" fmla="*/ 482 h 1369"/>
              <a:gd name="T4" fmla="*/ 1340 w 1404"/>
              <a:gd name="T5" fmla="*/ 565 h 1369"/>
              <a:gd name="T6" fmla="*/ 1355 w 1404"/>
              <a:gd name="T7" fmla="*/ 636 h 1369"/>
              <a:gd name="T8" fmla="*/ 1400 w 1404"/>
              <a:gd name="T9" fmla="*/ 599 h 1369"/>
              <a:gd name="T10" fmla="*/ 1112 w 1404"/>
              <a:gd name="T11" fmla="*/ 445 h 1369"/>
              <a:gd name="T12" fmla="*/ 1137 w 1404"/>
              <a:gd name="T13" fmla="*/ 337 h 1369"/>
              <a:gd name="T14" fmla="*/ 1041 w 1404"/>
              <a:gd name="T15" fmla="*/ 405 h 1369"/>
              <a:gd name="T16" fmla="*/ 914 w 1404"/>
              <a:gd name="T17" fmla="*/ 465 h 1369"/>
              <a:gd name="T18" fmla="*/ 912 w 1404"/>
              <a:gd name="T19" fmla="*/ 410 h 1369"/>
              <a:gd name="T20" fmla="*/ 824 w 1404"/>
              <a:gd name="T21" fmla="*/ 486 h 1369"/>
              <a:gd name="T22" fmla="*/ 765 w 1404"/>
              <a:gd name="T23" fmla="*/ 493 h 1369"/>
              <a:gd name="T24" fmla="*/ 814 w 1404"/>
              <a:gd name="T25" fmla="*/ 566 h 1369"/>
              <a:gd name="T26" fmla="*/ 985 w 1404"/>
              <a:gd name="T27" fmla="*/ 579 h 1369"/>
              <a:gd name="T28" fmla="*/ 1110 w 1404"/>
              <a:gd name="T29" fmla="*/ 475 h 1369"/>
              <a:gd name="T30" fmla="*/ 1135 w 1404"/>
              <a:gd name="T31" fmla="*/ 172 h 1369"/>
              <a:gd name="T32" fmla="*/ 1054 w 1404"/>
              <a:gd name="T33" fmla="*/ 102 h 1369"/>
              <a:gd name="T34" fmla="*/ 1030 w 1404"/>
              <a:gd name="T35" fmla="*/ 76 h 1369"/>
              <a:gd name="T36" fmla="*/ 1075 w 1404"/>
              <a:gd name="T37" fmla="*/ 182 h 1369"/>
              <a:gd name="T38" fmla="*/ 1165 w 1404"/>
              <a:gd name="T39" fmla="*/ 318 h 1369"/>
              <a:gd name="T40" fmla="*/ 1211 w 1404"/>
              <a:gd name="T41" fmla="*/ 352 h 1369"/>
              <a:gd name="T42" fmla="*/ 1135 w 1404"/>
              <a:gd name="T43" fmla="*/ 172 h 1369"/>
              <a:gd name="T44" fmla="*/ 685 w 1404"/>
              <a:gd name="T45" fmla="*/ 4 h 1369"/>
              <a:gd name="T46" fmla="*/ 641 w 1404"/>
              <a:gd name="T47" fmla="*/ 12 h 1369"/>
              <a:gd name="T48" fmla="*/ 647 w 1404"/>
              <a:gd name="T49" fmla="*/ 41 h 1369"/>
              <a:gd name="T50" fmla="*/ 701 w 1404"/>
              <a:gd name="T51" fmla="*/ 32 h 1369"/>
              <a:gd name="T52" fmla="*/ 909 w 1404"/>
              <a:gd name="T53" fmla="*/ 1032 h 1369"/>
              <a:gd name="T54" fmla="*/ 897 w 1404"/>
              <a:gd name="T55" fmla="*/ 1009 h 1369"/>
              <a:gd name="T56" fmla="*/ 885 w 1404"/>
              <a:gd name="T57" fmla="*/ 1004 h 1369"/>
              <a:gd name="T58" fmla="*/ 868 w 1404"/>
              <a:gd name="T59" fmla="*/ 1024 h 1369"/>
              <a:gd name="T60" fmla="*/ 881 w 1404"/>
              <a:gd name="T61" fmla="*/ 1036 h 1369"/>
              <a:gd name="T62" fmla="*/ 1099 w 1404"/>
              <a:gd name="T63" fmla="*/ 1343 h 1369"/>
              <a:gd name="T64" fmla="*/ 1080 w 1404"/>
              <a:gd name="T65" fmla="*/ 1340 h 1369"/>
              <a:gd name="T66" fmla="*/ 1077 w 1404"/>
              <a:gd name="T67" fmla="*/ 1350 h 1369"/>
              <a:gd name="T68" fmla="*/ 1089 w 1404"/>
              <a:gd name="T69" fmla="*/ 1369 h 1369"/>
              <a:gd name="T70" fmla="*/ 1099 w 1404"/>
              <a:gd name="T71" fmla="*/ 1343 h 1369"/>
              <a:gd name="T72" fmla="*/ 1068 w 1404"/>
              <a:gd name="T73" fmla="*/ 968 h 1369"/>
              <a:gd name="T74" fmla="*/ 1064 w 1404"/>
              <a:gd name="T75" fmla="*/ 987 h 1369"/>
              <a:gd name="T76" fmla="*/ 1096 w 1404"/>
              <a:gd name="T77" fmla="*/ 1006 h 1369"/>
              <a:gd name="T78" fmla="*/ 1109 w 1404"/>
              <a:gd name="T79" fmla="*/ 1002 h 1369"/>
              <a:gd name="T80" fmla="*/ 0 w 1404"/>
              <a:gd name="T81" fmla="*/ 935 h 1369"/>
              <a:gd name="T82" fmla="*/ 78 w 1404"/>
              <a:gd name="T83" fmla="*/ 70 h 1369"/>
              <a:gd name="T84" fmla="*/ 300 w 1404"/>
              <a:gd name="T85" fmla="*/ 192 h 1369"/>
              <a:gd name="T86" fmla="*/ 526 w 1404"/>
              <a:gd name="T87" fmla="*/ 445 h 1369"/>
              <a:gd name="T88" fmla="*/ 676 w 1404"/>
              <a:gd name="T89" fmla="*/ 623 h 1369"/>
              <a:gd name="T90" fmla="*/ 614 w 1404"/>
              <a:gd name="T91" fmla="*/ 667 h 1369"/>
              <a:gd name="T92" fmla="*/ 667 w 1404"/>
              <a:gd name="T93" fmla="*/ 825 h 1369"/>
              <a:gd name="T94" fmla="*/ 728 w 1404"/>
              <a:gd name="T95" fmla="*/ 965 h 1369"/>
              <a:gd name="T96" fmla="*/ 789 w 1404"/>
              <a:gd name="T97" fmla="*/ 1038 h 1369"/>
              <a:gd name="T98" fmla="*/ 798 w 1404"/>
              <a:gd name="T99" fmla="*/ 1109 h 1369"/>
              <a:gd name="T100" fmla="*/ 813 w 1404"/>
              <a:gd name="T101" fmla="*/ 1193 h 1369"/>
              <a:gd name="T102" fmla="*/ 762 w 1404"/>
              <a:gd name="T103" fmla="*/ 1212 h 1369"/>
              <a:gd name="T104" fmla="*/ 579 w 1404"/>
              <a:gd name="T105" fmla="*/ 1040 h 1369"/>
              <a:gd name="T106" fmla="*/ 501 w 1404"/>
              <a:gd name="T107" fmla="*/ 832 h 1369"/>
              <a:gd name="T108" fmla="*/ 334 w 1404"/>
              <a:gd name="T109" fmla="*/ 749 h 1369"/>
              <a:gd name="T110" fmla="*/ 195 w 1404"/>
              <a:gd name="T111" fmla="*/ 860 h 1369"/>
              <a:gd name="T112" fmla="*/ 129 w 1404"/>
              <a:gd name="T113" fmla="*/ 983 h 1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04" h="1369">
                <a:moveTo>
                  <a:pt x="1394" y="571"/>
                </a:moveTo>
                <a:cubicBezTo>
                  <a:pt x="1382" y="562"/>
                  <a:pt x="1367" y="542"/>
                  <a:pt x="1365" y="527"/>
                </a:cubicBezTo>
                <a:cubicBezTo>
                  <a:pt x="1363" y="518"/>
                  <a:pt x="1362" y="509"/>
                  <a:pt x="1358" y="501"/>
                </a:cubicBezTo>
                <a:cubicBezTo>
                  <a:pt x="1356" y="495"/>
                  <a:pt x="1348" y="487"/>
                  <a:pt x="1346" y="482"/>
                </a:cubicBezTo>
                <a:cubicBezTo>
                  <a:pt x="1332" y="482"/>
                  <a:pt x="1333" y="492"/>
                  <a:pt x="1336" y="503"/>
                </a:cubicBezTo>
                <a:cubicBezTo>
                  <a:pt x="1340" y="519"/>
                  <a:pt x="1343" y="549"/>
                  <a:pt x="1340" y="565"/>
                </a:cubicBezTo>
                <a:cubicBezTo>
                  <a:pt x="1337" y="578"/>
                  <a:pt x="1337" y="595"/>
                  <a:pt x="1341" y="608"/>
                </a:cubicBezTo>
                <a:cubicBezTo>
                  <a:pt x="1343" y="618"/>
                  <a:pt x="1350" y="627"/>
                  <a:pt x="1355" y="636"/>
                </a:cubicBezTo>
                <a:cubicBezTo>
                  <a:pt x="1360" y="645"/>
                  <a:pt x="1368" y="673"/>
                  <a:pt x="1384" y="664"/>
                </a:cubicBezTo>
                <a:cubicBezTo>
                  <a:pt x="1404" y="653"/>
                  <a:pt x="1400" y="618"/>
                  <a:pt x="1400" y="599"/>
                </a:cubicBezTo>
                <a:lnTo>
                  <a:pt x="1394" y="571"/>
                </a:lnTo>
                <a:close/>
                <a:moveTo>
                  <a:pt x="1112" y="445"/>
                </a:moveTo>
                <a:cubicBezTo>
                  <a:pt x="1101" y="388"/>
                  <a:pt x="1150" y="387"/>
                  <a:pt x="1138" y="338"/>
                </a:cubicBezTo>
                <a:lnTo>
                  <a:pt x="1137" y="337"/>
                </a:lnTo>
                <a:cubicBezTo>
                  <a:pt x="1099" y="337"/>
                  <a:pt x="1058" y="276"/>
                  <a:pt x="1074" y="355"/>
                </a:cubicBezTo>
                <a:cubicBezTo>
                  <a:pt x="1080" y="384"/>
                  <a:pt x="1074" y="416"/>
                  <a:pt x="1041" y="405"/>
                </a:cubicBezTo>
                <a:cubicBezTo>
                  <a:pt x="1020" y="398"/>
                  <a:pt x="1012" y="460"/>
                  <a:pt x="968" y="460"/>
                </a:cubicBezTo>
                <a:cubicBezTo>
                  <a:pt x="957" y="460"/>
                  <a:pt x="923" y="474"/>
                  <a:pt x="914" y="465"/>
                </a:cubicBezTo>
                <a:cubicBezTo>
                  <a:pt x="911" y="463"/>
                  <a:pt x="916" y="423"/>
                  <a:pt x="913" y="411"/>
                </a:cubicBezTo>
                <a:lnTo>
                  <a:pt x="912" y="410"/>
                </a:lnTo>
                <a:cubicBezTo>
                  <a:pt x="891" y="410"/>
                  <a:pt x="867" y="424"/>
                  <a:pt x="868" y="449"/>
                </a:cubicBezTo>
                <a:cubicBezTo>
                  <a:pt x="870" y="476"/>
                  <a:pt x="850" y="491"/>
                  <a:pt x="824" y="486"/>
                </a:cubicBezTo>
                <a:cubicBezTo>
                  <a:pt x="823" y="484"/>
                  <a:pt x="821" y="483"/>
                  <a:pt x="819" y="483"/>
                </a:cubicBezTo>
                <a:cubicBezTo>
                  <a:pt x="816" y="469"/>
                  <a:pt x="774" y="492"/>
                  <a:pt x="765" y="493"/>
                </a:cubicBezTo>
                <a:cubicBezTo>
                  <a:pt x="736" y="498"/>
                  <a:pt x="792" y="532"/>
                  <a:pt x="792" y="538"/>
                </a:cubicBezTo>
                <a:cubicBezTo>
                  <a:pt x="794" y="539"/>
                  <a:pt x="810" y="562"/>
                  <a:pt x="814" y="566"/>
                </a:cubicBezTo>
                <a:cubicBezTo>
                  <a:pt x="825" y="576"/>
                  <a:pt x="858" y="582"/>
                  <a:pt x="874" y="590"/>
                </a:cubicBezTo>
                <a:cubicBezTo>
                  <a:pt x="892" y="599"/>
                  <a:pt x="962" y="586"/>
                  <a:pt x="985" y="579"/>
                </a:cubicBezTo>
                <a:cubicBezTo>
                  <a:pt x="1008" y="572"/>
                  <a:pt x="1054" y="520"/>
                  <a:pt x="1060" y="499"/>
                </a:cubicBezTo>
                <a:cubicBezTo>
                  <a:pt x="1070" y="498"/>
                  <a:pt x="1106" y="483"/>
                  <a:pt x="1110" y="475"/>
                </a:cubicBezTo>
                <a:lnTo>
                  <a:pt x="1112" y="445"/>
                </a:lnTo>
                <a:close/>
                <a:moveTo>
                  <a:pt x="1135" y="172"/>
                </a:moveTo>
                <a:cubicBezTo>
                  <a:pt x="1112" y="157"/>
                  <a:pt x="1102" y="155"/>
                  <a:pt x="1079" y="144"/>
                </a:cubicBezTo>
                <a:cubicBezTo>
                  <a:pt x="1062" y="137"/>
                  <a:pt x="1061" y="104"/>
                  <a:pt x="1054" y="102"/>
                </a:cubicBezTo>
                <a:cubicBezTo>
                  <a:pt x="1054" y="100"/>
                  <a:pt x="1049" y="93"/>
                  <a:pt x="1046" y="92"/>
                </a:cubicBezTo>
                <a:cubicBezTo>
                  <a:pt x="1045" y="88"/>
                  <a:pt x="1032" y="81"/>
                  <a:pt x="1030" y="76"/>
                </a:cubicBezTo>
                <a:cubicBezTo>
                  <a:pt x="995" y="76"/>
                  <a:pt x="1037" y="117"/>
                  <a:pt x="1041" y="125"/>
                </a:cubicBezTo>
                <a:cubicBezTo>
                  <a:pt x="1052" y="145"/>
                  <a:pt x="1055" y="166"/>
                  <a:pt x="1075" y="182"/>
                </a:cubicBezTo>
                <a:cubicBezTo>
                  <a:pt x="1106" y="205"/>
                  <a:pt x="1149" y="213"/>
                  <a:pt x="1165" y="252"/>
                </a:cubicBezTo>
                <a:cubicBezTo>
                  <a:pt x="1175" y="277"/>
                  <a:pt x="1154" y="301"/>
                  <a:pt x="1165" y="318"/>
                </a:cubicBezTo>
                <a:cubicBezTo>
                  <a:pt x="1176" y="337"/>
                  <a:pt x="1176" y="347"/>
                  <a:pt x="1183" y="366"/>
                </a:cubicBezTo>
                <a:cubicBezTo>
                  <a:pt x="1190" y="383"/>
                  <a:pt x="1208" y="359"/>
                  <a:pt x="1211" y="352"/>
                </a:cubicBezTo>
                <a:cubicBezTo>
                  <a:pt x="1238" y="285"/>
                  <a:pt x="1189" y="243"/>
                  <a:pt x="1157" y="195"/>
                </a:cubicBezTo>
                <a:lnTo>
                  <a:pt x="1135" y="172"/>
                </a:lnTo>
                <a:close/>
                <a:moveTo>
                  <a:pt x="697" y="16"/>
                </a:moveTo>
                <a:cubicBezTo>
                  <a:pt x="692" y="11"/>
                  <a:pt x="690" y="6"/>
                  <a:pt x="685" y="4"/>
                </a:cubicBezTo>
                <a:cubicBezTo>
                  <a:pt x="675" y="0"/>
                  <a:pt x="669" y="7"/>
                  <a:pt x="661" y="7"/>
                </a:cubicBezTo>
                <a:cubicBezTo>
                  <a:pt x="654" y="8"/>
                  <a:pt x="646" y="7"/>
                  <a:pt x="641" y="12"/>
                </a:cubicBezTo>
                <a:cubicBezTo>
                  <a:pt x="639" y="14"/>
                  <a:pt x="638" y="13"/>
                  <a:pt x="638" y="17"/>
                </a:cubicBezTo>
                <a:cubicBezTo>
                  <a:pt x="638" y="26"/>
                  <a:pt x="634" y="40"/>
                  <a:pt x="647" y="41"/>
                </a:cubicBezTo>
                <a:cubicBezTo>
                  <a:pt x="654" y="41"/>
                  <a:pt x="661" y="44"/>
                  <a:pt x="668" y="44"/>
                </a:cubicBezTo>
                <a:cubicBezTo>
                  <a:pt x="682" y="44"/>
                  <a:pt x="690" y="40"/>
                  <a:pt x="701" y="32"/>
                </a:cubicBezTo>
                <a:lnTo>
                  <a:pt x="697" y="16"/>
                </a:lnTo>
                <a:close/>
                <a:moveTo>
                  <a:pt x="909" y="1032"/>
                </a:moveTo>
                <a:cubicBezTo>
                  <a:pt x="906" y="1023"/>
                  <a:pt x="905" y="1018"/>
                  <a:pt x="899" y="1012"/>
                </a:cubicBezTo>
                <a:cubicBezTo>
                  <a:pt x="898" y="1011"/>
                  <a:pt x="898" y="1010"/>
                  <a:pt x="897" y="1009"/>
                </a:cubicBezTo>
                <a:cubicBezTo>
                  <a:pt x="896" y="1009"/>
                  <a:pt x="895" y="1009"/>
                  <a:pt x="895" y="1008"/>
                </a:cubicBezTo>
                <a:cubicBezTo>
                  <a:pt x="891" y="1006"/>
                  <a:pt x="889" y="1004"/>
                  <a:pt x="885" y="1004"/>
                </a:cubicBezTo>
                <a:cubicBezTo>
                  <a:pt x="880" y="1003"/>
                  <a:pt x="874" y="1003"/>
                  <a:pt x="871" y="1007"/>
                </a:cubicBezTo>
                <a:cubicBezTo>
                  <a:pt x="868" y="1013"/>
                  <a:pt x="868" y="1018"/>
                  <a:pt x="868" y="1024"/>
                </a:cubicBezTo>
                <a:cubicBezTo>
                  <a:pt x="869" y="1027"/>
                  <a:pt x="871" y="1029"/>
                  <a:pt x="872" y="1032"/>
                </a:cubicBezTo>
                <a:cubicBezTo>
                  <a:pt x="875" y="1036"/>
                  <a:pt x="875" y="1036"/>
                  <a:pt x="881" y="1036"/>
                </a:cubicBezTo>
                <a:lnTo>
                  <a:pt x="909" y="1032"/>
                </a:lnTo>
                <a:close/>
                <a:moveTo>
                  <a:pt x="1099" y="1343"/>
                </a:moveTo>
                <a:cubicBezTo>
                  <a:pt x="1097" y="1341"/>
                  <a:pt x="1092" y="1336"/>
                  <a:pt x="1088" y="1334"/>
                </a:cubicBezTo>
                <a:cubicBezTo>
                  <a:pt x="1084" y="1333"/>
                  <a:pt x="1082" y="1338"/>
                  <a:pt x="1080" y="1340"/>
                </a:cubicBezTo>
                <a:cubicBezTo>
                  <a:pt x="1078" y="1342"/>
                  <a:pt x="1077" y="1341"/>
                  <a:pt x="1076" y="1344"/>
                </a:cubicBezTo>
                <a:cubicBezTo>
                  <a:pt x="1076" y="1346"/>
                  <a:pt x="1076" y="1349"/>
                  <a:pt x="1077" y="1350"/>
                </a:cubicBezTo>
                <a:cubicBezTo>
                  <a:pt x="1080" y="1355"/>
                  <a:pt x="1082" y="1360"/>
                  <a:pt x="1085" y="1366"/>
                </a:cubicBezTo>
                <a:cubicBezTo>
                  <a:pt x="1085" y="1368"/>
                  <a:pt x="1087" y="1369"/>
                  <a:pt x="1089" y="1369"/>
                </a:cubicBezTo>
                <a:cubicBezTo>
                  <a:pt x="1094" y="1369"/>
                  <a:pt x="1096" y="1366"/>
                  <a:pt x="1099" y="1362"/>
                </a:cubicBezTo>
                <a:lnTo>
                  <a:pt x="1099" y="1343"/>
                </a:lnTo>
                <a:close/>
                <a:moveTo>
                  <a:pt x="1088" y="977"/>
                </a:moveTo>
                <a:cubicBezTo>
                  <a:pt x="1081" y="974"/>
                  <a:pt x="1076" y="968"/>
                  <a:pt x="1068" y="968"/>
                </a:cubicBezTo>
                <a:cubicBezTo>
                  <a:pt x="1062" y="968"/>
                  <a:pt x="1063" y="977"/>
                  <a:pt x="1064" y="980"/>
                </a:cubicBezTo>
                <a:cubicBezTo>
                  <a:pt x="1064" y="982"/>
                  <a:pt x="1064" y="985"/>
                  <a:pt x="1064" y="987"/>
                </a:cubicBezTo>
                <a:cubicBezTo>
                  <a:pt x="1066" y="996"/>
                  <a:pt x="1074" y="1003"/>
                  <a:pt x="1083" y="1005"/>
                </a:cubicBezTo>
                <a:cubicBezTo>
                  <a:pt x="1087" y="1006"/>
                  <a:pt x="1092" y="1006"/>
                  <a:pt x="1096" y="1006"/>
                </a:cubicBezTo>
                <a:cubicBezTo>
                  <a:pt x="1097" y="1006"/>
                  <a:pt x="1102" y="1006"/>
                  <a:pt x="1103" y="1006"/>
                </a:cubicBezTo>
                <a:cubicBezTo>
                  <a:pt x="1104" y="1005"/>
                  <a:pt x="1107" y="1003"/>
                  <a:pt x="1109" y="1002"/>
                </a:cubicBezTo>
                <a:lnTo>
                  <a:pt x="1088" y="977"/>
                </a:lnTo>
                <a:close/>
                <a:moveTo>
                  <a:pt x="0" y="935"/>
                </a:moveTo>
                <a:lnTo>
                  <a:pt x="78" y="70"/>
                </a:lnTo>
                <a:lnTo>
                  <a:pt x="78" y="70"/>
                </a:lnTo>
                <a:cubicBezTo>
                  <a:pt x="128" y="88"/>
                  <a:pt x="189" y="117"/>
                  <a:pt x="193" y="133"/>
                </a:cubicBezTo>
                <a:cubicBezTo>
                  <a:pt x="238" y="140"/>
                  <a:pt x="259" y="178"/>
                  <a:pt x="300" y="192"/>
                </a:cubicBezTo>
                <a:cubicBezTo>
                  <a:pt x="345" y="207"/>
                  <a:pt x="376" y="234"/>
                  <a:pt x="422" y="245"/>
                </a:cubicBezTo>
                <a:cubicBezTo>
                  <a:pt x="512" y="266"/>
                  <a:pt x="526" y="362"/>
                  <a:pt x="526" y="445"/>
                </a:cubicBezTo>
                <a:cubicBezTo>
                  <a:pt x="580" y="463"/>
                  <a:pt x="604" y="534"/>
                  <a:pt x="670" y="550"/>
                </a:cubicBezTo>
                <a:cubicBezTo>
                  <a:pt x="677" y="577"/>
                  <a:pt x="684" y="593"/>
                  <a:pt x="676" y="623"/>
                </a:cubicBezTo>
                <a:cubicBezTo>
                  <a:pt x="666" y="634"/>
                  <a:pt x="651" y="659"/>
                  <a:pt x="634" y="659"/>
                </a:cubicBezTo>
                <a:cubicBezTo>
                  <a:pt x="624" y="659"/>
                  <a:pt x="614" y="653"/>
                  <a:pt x="614" y="667"/>
                </a:cubicBezTo>
                <a:lnTo>
                  <a:pt x="614" y="731"/>
                </a:lnTo>
                <a:cubicBezTo>
                  <a:pt x="614" y="795"/>
                  <a:pt x="650" y="779"/>
                  <a:pt x="667" y="825"/>
                </a:cubicBezTo>
                <a:cubicBezTo>
                  <a:pt x="678" y="852"/>
                  <a:pt x="686" y="866"/>
                  <a:pt x="702" y="890"/>
                </a:cubicBezTo>
                <a:cubicBezTo>
                  <a:pt x="720" y="918"/>
                  <a:pt x="692" y="949"/>
                  <a:pt x="728" y="965"/>
                </a:cubicBezTo>
                <a:cubicBezTo>
                  <a:pt x="760" y="980"/>
                  <a:pt x="748" y="970"/>
                  <a:pt x="748" y="998"/>
                </a:cubicBezTo>
                <a:cubicBezTo>
                  <a:pt x="748" y="1022"/>
                  <a:pt x="770" y="1032"/>
                  <a:pt x="789" y="1038"/>
                </a:cubicBezTo>
                <a:cubicBezTo>
                  <a:pt x="822" y="1049"/>
                  <a:pt x="785" y="1059"/>
                  <a:pt x="785" y="1075"/>
                </a:cubicBezTo>
                <a:cubicBezTo>
                  <a:pt x="785" y="1084"/>
                  <a:pt x="793" y="1099"/>
                  <a:pt x="798" y="1109"/>
                </a:cubicBezTo>
                <a:cubicBezTo>
                  <a:pt x="810" y="1139"/>
                  <a:pt x="867" y="1157"/>
                  <a:pt x="863" y="1170"/>
                </a:cubicBezTo>
                <a:cubicBezTo>
                  <a:pt x="861" y="1177"/>
                  <a:pt x="821" y="1191"/>
                  <a:pt x="813" y="1193"/>
                </a:cubicBezTo>
                <a:cubicBezTo>
                  <a:pt x="822" y="1206"/>
                  <a:pt x="877" y="1229"/>
                  <a:pt x="829" y="1232"/>
                </a:cubicBezTo>
                <a:cubicBezTo>
                  <a:pt x="796" y="1235"/>
                  <a:pt x="786" y="1235"/>
                  <a:pt x="762" y="1212"/>
                </a:cubicBezTo>
                <a:cubicBezTo>
                  <a:pt x="719" y="1168"/>
                  <a:pt x="643" y="1186"/>
                  <a:pt x="607" y="1143"/>
                </a:cubicBezTo>
                <a:cubicBezTo>
                  <a:pt x="573" y="1103"/>
                  <a:pt x="589" y="1086"/>
                  <a:pt x="579" y="1040"/>
                </a:cubicBezTo>
                <a:cubicBezTo>
                  <a:pt x="576" y="1028"/>
                  <a:pt x="553" y="1025"/>
                  <a:pt x="553" y="1002"/>
                </a:cubicBezTo>
                <a:cubicBezTo>
                  <a:pt x="553" y="939"/>
                  <a:pt x="501" y="891"/>
                  <a:pt x="501" y="832"/>
                </a:cubicBezTo>
                <a:lnTo>
                  <a:pt x="484" y="821"/>
                </a:lnTo>
                <a:cubicBezTo>
                  <a:pt x="431" y="791"/>
                  <a:pt x="388" y="762"/>
                  <a:pt x="334" y="749"/>
                </a:cubicBezTo>
                <a:cubicBezTo>
                  <a:pt x="334" y="729"/>
                  <a:pt x="279" y="808"/>
                  <a:pt x="272" y="813"/>
                </a:cubicBezTo>
                <a:cubicBezTo>
                  <a:pt x="225" y="847"/>
                  <a:pt x="259" y="860"/>
                  <a:pt x="195" y="860"/>
                </a:cubicBezTo>
                <a:cubicBezTo>
                  <a:pt x="195" y="901"/>
                  <a:pt x="233" y="915"/>
                  <a:pt x="225" y="966"/>
                </a:cubicBezTo>
                <a:cubicBezTo>
                  <a:pt x="221" y="989"/>
                  <a:pt x="147" y="984"/>
                  <a:pt x="129" y="983"/>
                </a:cubicBezTo>
                <a:cubicBezTo>
                  <a:pt x="81" y="980"/>
                  <a:pt x="35" y="964"/>
                  <a:pt x="0" y="935"/>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8" name="Freeform 122"/>
          <p:cNvSpPr>
            <a:spLocks noEditPoints="1"/>
          </p:cNvSpPr>
          <p:nvPr/>
        </p:nvSpPr>
        <p:spPr bwMode="auto">
          <a:xfrm>
            <a:off x="21261388" y="26205378"/>
            <a:ext cx="149225" cy="255695"/>
          </a:xfrm>
          <a:custGeom>
            <a:avLst/>
            <a:gdLst>
              <a:gd name="T0" fmla="*/ 210 w 411"/>
              <a:gd name="T1" fmla="*/ 705 h 743"/>
              <a:gd name="T2" fmla="*/ 186 w 411"/>
              <a:gd name="T3" fmla="*/ 703 h 743"/>
              <a:gd name="T4" fmla="*/ 186 w 411"/>
              <a:gd name="T5" fmla="*/ 719 h 743"/>
              <a:gd name="T6" fmla="*/ 203 w 411"/>
              <a:gd name="T7" fmla="*/ 732 h 743"/>
              <a:gd name="T8" fmla="*/ 220 w 411"/>
              <a:gd name="T9" fmla="*/ 742 h 743"/>
              <a:gd name="T10" fmla="*/ 221 w 411"/>
              <a:gd name="T11" fmla="*/ 720 h 743"/>
              <a:gd name="T12" fmla="*/ 389 w 411"/>
              <a:gd name="T13" fmla="*/ 572 h 743"/>
              <a:gd name="T14" fmla="*/ 365 w 411"/>
              <a:gd name="T15" fmla="*/ 545 h 743"/>
              <a:gd name="T16" fmla="*/ 348 w 411"/>
              <a:gd name="T17" fmla="*/ 542 h 743"/>
              <a:gd name="T18" fmla="*/ 373 w 411"/>
              <a:gd name="T19" fmla="*/ 587 h 743"/>
              <a:gd name="T20" fmla="*/ 391 w 411"/>
              <a:gd name="T21" fmla="*/ 612 h 743"/>
              <a:gd name="T22" fmla="*/ 403 w 411"/>
              <a:gd name="T23" fmla="*/ 585 h 743"/>
              <a:gd name="T24" fmla="*/ 364 w 411"/>
              <a:gd name="T25" fmla="*/ 344 h 743"/>
              <a:gd name="T26" fmla="*/ 362 w 411"/>
              <a:gd name="T27" fmla="*/ 295 h 743"/>
              <a:gd name="T28" fmla="*/ 345 w 411"/>
              <a:gd name="T29" fmla="*/ 244 h 743"/>
              <a:gd name="T30" fmla="*/ 343 w 411"/>
              <a:gd name="T31" fmla="*/ 320 h 743"/>
              <a:gd name="T32" fmla="*/ 365 w 411"/>
              <a:gd name="T33" fmla="*/ 398 h 743"/>
              <a:gd name="T34" fmla="*/ 321 w 411"/>
              <a:gd name="T35" fmla="*/ 450 h 743"/>
              <a:gd name="T36" fmla="*/ 293 w 411"/>
              <a:gd name="T37" fmla="*/ 427 h 743"/>
              <a:gd name="T38" fmla="*/ 230 w 411"/>
              <a:gd name="T39" fmla="*/ 404 h 743"/>
              <a:gd name="T40" fmla="*/ 224 w 411"/>
              <a:gd name="T41" fmla="*/ 439 h 743"/>
              <a:gd name="T42" fmla="*/ 275 w 411"/>
              <a:gd name="T43" fmla="*/ 468 h 743"/>
              <a:gd name="T44" fmla="*/ 321 w 411"/>
              <a:gd name="T45" fmla="*/ 450 h 743"/>
              <a:gd name="T46" fmla="*/ 254 w 411"/>
              <a:gd name="T47" fmla="*/ 206 h 743"/>
              <a:gd name="T48" fmla="*/ 201 w 411"/>
              <a:gd name="T49" fmla="*/ 153 h 743"/>
              <a:gd name="T50" fmla="*/ 227 w 411"/>
              <a:gd name="T51" fmla="*/ 231 h 743"/>
              <a:gd name="T52" fmla="*/ 264 w 411"/>
              <a:gd name="T53" fmla="*/ 255 h 743"/>
              <a:gd name="T54" fmla="*/ 113 w 411"/>
              <a:gd name="T55" fmla="*/ 245 h 743"/>
              <a:gd name="T56" fmla="*/ 81 w 411"/>
              <a:gd name="T57" fmla="*/ 202 h 743"/>
              <a:gd name="T58" fmla="*/ 53 w 411"/>
              <a:gd name="T59" fmla="*/ 241 h 743"/>
              <a:gd name="T60" fmla="*/ 84 w 411"/>
              <a:gd name="T61" fmla="*/ 273 h 743"/>
              <a:gd name="T62" fmla="*/ 110 w 411"/>
              <a:gd name="T63" fmla="*/ 273 h 743"/>
              <a:gd name="T64" fmla="*/ 62 w 411"/>
              <a:gd name="T65" fmla="*/ 64 h 743"/>
              <a:gd name="T66" fmla="*/ 28 w 411"/>
              <a:gd name="T67" fmla="*/ 11 h 743"/>
              <a:gd name="T68" fmla="*/ 13 w 411"/>
              <a:gd name="T69" fmla="*/ 0 h 743"/>
              <a:gd name="T70" fmla="*/ 28 w 411"/>
              <a:gd name="T71" fmla="*/ 69 h 743"/>
              <a:gd name="T72" fmla="*/ 65 w 411"/>
              <a:gd name="T73" fmla="*/ 94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1" h="743">
                <a:moveTo>
                  <a:pt x="221" y="720"/>
                </a:moveTo>
                <a:cubicBezTo>
                  <a:pt x="218" y="713"/>
                  <a:pt x="213" y="709"/>
                  <a:pt x="210" y="705"/>
                </a:cubicBezTo>
                <a:cubicBezTo>
                  <a:pt x="209" y="703"/>
                  <a:pt x="203" y="700"/>
                  <a:pt x="201" y="700"/>
                </a:cubicBezTo>
                <a:cubicBezTo>
                  <a:pt x="196" y="700"/>
                  <a:pt x="192" y="703"/>
                  <a:pt x="186" y="703"/>
                </a:cubicBezTo>
                <a:cubicBezTo>
                  <a:pt x="178" y="703"/>
                  <a:pt x="177" y="703"/>
                  <a:pt x="177" y="711"/>
                </a:cubicBezTo>
                <a:cubicBezTo>
                  <a:pt x="179" y="712"/>
                  <a:pt x="184" y="717"/>
                  <a:pt x="186" y="719"/>
                </a:cubicBezTo>
                <a:cubicBezTo>
                  <a:pt x="189" y="722"/>
                  <a:pt x="194" y="723"/>
                  <a:pt x="195" y="727"/>
                </a:cubicBezTo>
                <a:cubicBezTo>
                  <a:pt x="196" y="727"/>
                  <a:pt x="202" y="730"/>
                  <a:pt x="203" y="732"/>
                </a:cubicBezTo>
                <a:cubicBezTo>
                  <a:pt x="206" y="734"/>
                  <a:pt x="207" y="734"/>
                  <a:pt x="210" y="736"/>
                </a:cubicBezTo>
                <a:cubicBezTo>
                  <a:pt x="212" y="739"/>
                  <a:pt x="216" y="742"/>
                  <a:pt x="220" y="742"/>
                </a:cubicBezTo>
                <a:cubicBezTo>
                  <a:pt x="228" y="742"/>
                  <a:pt x="230" y="743"/>
                  <a:pt x="234" y="735"/>
                </a:cubicBezTo>
                <a:lnTo>
                  <a:pt x="221" y="720"/>
                </a:lnTo>
                <a:close/>
                <a:moveTo>
                  <a:pt x="403" y="585"/>
                </a:moveTo>
                <a:cubicBezTo>
                  <a:pt x="397" y="581"/>
                  <a:pt x="394" y="576"/>
                  <a:pt x="389" y="572"/>
                </a:cubicBezTo>
                <a:cubicBezTo>
                  <a:pt x="382" y="567"/>
                  <a:pt x="377" y="563"/>
                  <a:pt x="373" y="557"/>
                </a:cubicBezTo>
                <a:cubicBezTo>
                  <a:pt x="370" y="553"/>
                  <a:pt x="368" y="549"/>
                  <a:pt x="365" y="545"/>
                </a:cubicBezTo>
                <a:cubicBezTo>
                  <a:pt x="364" y="543"/>
                  <a:pt x="359" y="537"/>
                  <a:pt x="359" y="536"/>
                </a:cubicBezTo>
                <a:cubicBezTo>
                  <a:pt x="353" y="536"/>
                  <a:pt x="349" y="534"/>
                  <a:pt x="348" y="542"/>
                </a:cubicBezTo>
                <a:cubicBezTo>
                  <a:pt x="348" y="555"/>
                  <a:pt x="351" y="563"/>
                  <a:pt x="362" y="570"/>
                </a:cubicBezTo>
                <a:cubicBezTo>
                  <a:pt x="366" y="573"/>
                  <a:pt x="371" y="582"/>
                  <a:pt x="373" y="587"/>
                </a:cubicBezTo>
                <a:cubicBezTo>
                  <a:pt x="374" y="589"/>
                  <a:pt x="379" y="594"/>
                  <a:pt x="381" y="596"/>
                </a:cubicBezTo>
                <a:cubicBezTo>
                  <a:pt x="386" y="601"/>
                  <a:pt x="387" y="607"/>
                  <a:pt x="391" y="612"/>
                </a:cubicBezTo>
                <a:cubicBezTo>
                  <a:pt x="400" y="622"/>
                  <a:pt x="410" y="610"/>
                  <a:pt x="411" y="601"/>
                </a:cubicBezTo>
                <a:lnTo>
                  <a:pt x="403" y="585"/>
                </a:lnTo>
                <a:close/>
                <a:moveTo>
                  <a:pt x="371" y="368"/>
                </a:moveTo>
                <a:cubicBezTo>
                  <a:pt x="370" y="361"/>
                  <a:pt x="369" y="350"/>
                  <a:pt x="364" y="344"/>
                </a:cubicBezTo>
                <a:cubicBezTo>
                  <a:pt x="358" y="338"/>
                  <a:pt x="355" y="330"/>
                  <a:pt x="355" y="321"/>
                </a:cubicBezTo>
                <a:cubicBezTo>
                  <a:pt x="355" y="311"/>
                  <a:pt x="362" y="304"/>
                  <a:pt x="362" y="295"/>
                </a:cubicBezTo>
                <a:cubicBezTo>
                  <a:pt x="367" y="293"/>
                  <a:pt x="361" y="254"/>
                  <a:pt x="360" y="249"/>
                </a:cubicBezTo>
                <a:cubicBezTo>
                  <a:pt x="358" y="244"/>
                  <a:pt x="350" y="238"/>
                  <a:pt x="345" y="244"/>
                </a:cubicBezTo>
                <a:cubicBezTo>
                  <a:pt x="339" y="250"/>
                  <a:pt x="340" y="278"/>
                  <a:pt x="340" y="287"/>
                </a:cubicBezTo>
                <a:cubicBezTo>
                  <a:pt x="340" y="299"/>
                  <a:pt x="342" y="309"/>
                  <a:pt x="343" y="320"/>
                </a:cubicBezTo>
                <a:cubicBezTo>
                  <a:pt x="343" y="327"/>
                  <a:pt x="343" y="334"/>
                  <a:pt x="343" y="342"/>
                </a:cubicBezTo>
                <a:cubicBezTo>
                  <a:pt x="343" y="349"/>
                  <a:pt x="361" y="398"/>
                  <a:pt x="365" y="398"/>
                </a:cubicBezTo>
                <a:lnTo>
                  <a:pt x="371" y="368"/>
                </a:lnTo>
                <a:close/>
                <a:moveTo>
                  <a:pt x="321" y="450"/>
                </a:moveTo>
                <a:cubicBezTo>
                  <a:pt x="315" y="450"/>
                  <a:pt x="316" y="450"/>
                  <a:pt x="312" y="450"/>
                </a:cubicBezTo>
                <a:cubicBezTo>
                  <a:pt x="311" y="443"/>
                  <a:pt x="297" y="433"/>
                  <a:pt x="293" y="427"/>
                </a:cubicBezTo>
                <a:cubicBezTo>
                  <a:pt x="281" y="413"/>
                  <a:pt x="264" y="412"/>
                  <a:pt x="246" y="410"/>
                </a:cubicBezTo>
                <a:cubicBezTo>
                  <a:pt x="241" y="409"/>
                  <a:pt x="235" y="406"/>
                  <a:pt x="230" y="404"/>
                </a:cubicBezTo>
                <a:cubicBezTo>
                  <a:pt x="221" y="400"/>
                  <a:pt x="206" y="398"/>
                  <a:pt x="200" y="410"/>
                </a:cubicBezTo>
                <a:cubicBezTo>
                  <a:pt x="195" y="421"/>
                  <a:pt x="216" y="434"/>
                  <a:pt x="224" y="439"/>
                </a:cubicBezTo>
                <a:cubicBezTo>
                  <a:pt x="231" y="443"/>
                  <a:pt x="236" y="450"/>
                  <a:pt x="242" y="454"/>
                </a:cubicBezTo>
                <a:cubicBezTo>
                  <a:pt x="252" y="461"/>
                  <a:pt x="266" y="462"/>
                  <a:pt x="275" y="468"/>
                </a:cubicBezTo>
                <a:cubicBezTo>
                  <a:pt x="290" y="479"/>
                  <a:pt x="301" y="477"/>
                  <a:pt x="319" y="472"/>
                </a:cubicBezTo>
                <a:lnTo>
                  <a:pt x="321" y="450"/>
                </a:lnTo>
                <a:close/>
                <a:moveTo>
                  <a:pt x="262" y="227"/>
                </a:moveTo>
                <a:cubicBezTo>
                  <a:pt x="259" y="220"/>
                  <a:pt x="258" y="213"/>
                  <a:pt x="254" y="206"/>
                </a:cubicBezTo>
                <a:cubicBezTo>
                  <a:pt x="248" y="198"/>
                  <a:pt x="241" y="192"/>
                  <a:pt x="236" y="185"/>
                </a:cubicBezTo>
                <a:cubicBezTo>
                  <a:pt x="229" y="176"/>
                  <a:pt x="213" y="154"/>
                  <a:pt x="201" y="153"/>
                </a:cubicBezTo>
                <a:cubicBezTo>
                  <a:pt x="183" y="151"/>
                  <a:pt x="179" y="162"/>
                  <a:pt x="186" y="177"/>
                </a:cubicBezTo>
                <a:cubicBezTo>
                  <a:pt x="197" y="198"/>
                  <a:pt x="219" y="211"/>
                  <a:pt x="227" y="231"/>
                </a:cubicBezTo>
                <a:cubicBezTo>
                  <a:pt x="230" y="239"/>
                  <a:pt x="229" y="247"/>
                  <a:pt x="232" y="255"/>
                </a:cubicBezTo>
                <a:cubicBezTo>
                  <a:pt x="238" y="268"/>
                  <a:pt x="258" y="267"/>
                  <a:pt x="264" y="255"/>
                </a:cubicBezTo>
                <a:lnTo>
                  <a:pt x="262" y="227"/>
                </a:lnTo>
                <a:close/>
                <a:moveTo>
                  <a:pt x="113" y="245"/>
                </a:moveTo>
                <a:cubicBezTo>
                  <a:pt x="107" y="240"/>
                  <a:pt x="96" y="230"/>
                  <a:pt x="93" y="222"/>
                </a:cubicBezTo>
                <a:cubicBezTo>
                  <a:pt x="91" y="215"/>
                  <a:pt x="83" y="208"/>
                  <a:pt x="81" y="202"/>
                </a:cubicBezTo>
                <a:cubicBezTo>
                  <a:pt x="80" y="209"/>
                  <a:pt x="77" y="222"/>
                  <a:pt x="70" y="227"/>
                </a:cubicBezTo>
                <a:cubicBezTo>
                  <a:pt x="63" y="231"/>
                  <a:pt x="58" y="232"/>
                  <a:pt x="53" y="241"/>
                </a:cubicBezTo>
                <a:cubicBezTo>
                  <a:pt x="50" y="247"/>
                  <a:pt x="58" y="247"/>
                  <a:pt x="62" y="250"/>
                </a:cubicBezTo>
                <a:cubicBezTo>
                  <a:pt x="69" y="255"/>
                  <a:pt x="83" y="263"/>
                  <a:pt x="84" y="273"/>
                </a:cubicBezTo>
                <a:cubicBezTo>
                  <a:pt x="84" y="274"/>
                  <a:pt x="85" y="283"/>
                  <a:pt x="87" y="284"/>
                </a:cubicBezTo>
                <a:cubicBezTo>
                  <a:pt x="96" y="288"/>
                  <a:pt x="105" y="279"/>
                  <a:pt x="110" y="273"/>
                </a:cubicBezTo>
                <a:lnTo>
                  <a:pt x="113" y="245"/>
                </a:lnTo>
                <a:close/>
                <a:moveTo>
                  <a:pt x="62" y="64"/>
                </a:moveTo>
                <a:cubicBezTo>
                  <a:pt x="61" y="52"/>
                  <a:pt x="49" y="31"/>
                  <a:pt x="39" y="24"/>
                </a:cubicBezTo>
                <a:cubicBezTo>
                  <a:pt x="36" y="22"/>
                  <a:pt x="31" y="14"/>
                  <a:pt x="28" y="11"/>
                </a:cubicBezTo>
                <a:cubicBezTo>
                  <a:pt x="27" y="10"/>
                  <a:pt x="21" y="4"/>
                  <a:pt x="20" y="3"/>
                </a:cubicBezTo>
                <a:cubicBezTo>
                  <a:pt x="18" y="2"/>
                  <a:pt x="14" y="1"/>
                  <a:pt x="13" y="0"/>
                </a:cubicBezTo>
                <a:cubicBezTo>
                  <a:pt x="11" y="1"/>
                  <a:pt x="11" y="1"/>
                  <a:pt x="9" y="1"/>
                </a:cubicBezTo>
                <a:cubicBezTo>
                  <a:pt x="0" y="27"/>
                  <a:pt x="15" y="48"/>
                  <a:pt x="28" y="69"/>
                </a:cubicBezTo>
                <a:cubicBezTo>
                  <a:pt x="30" y="73"/>
                  <a:pt x="34" y="74"/>
                  <a:pt x="36" y="78"/>
                </a:cubicBezTo>
                <a:cubicBezTo>
                  <a:pt x="40" y="88"/>
                  <a:pt x="51" y="117"/>
                  <a:pt x="65" y="94"/>
                </a:cubicBezTo>
                <a:lnTo>
                  <a:pt x="62" y="64"/>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49" name="Freeform 123"/>
          <p:cNvSpPr>
            <a:spLocks noEditPoints="1"/>
          </p:cNvSpPr>
          <p:nvPr/>
        </p:nvSpPr>
        <p:spPr bwMode="auto">
          <a:xfrm>
            <a:off x="21486813" y="26603294"/>
            <a:ext cx="22225" cy="98345"/>
          </a:xfrm>
          <a:custGeom>
            <a:avLst/>
            <a:gdLst>
              <a:gd name="T0" fmla="*/ 57 w 64"/>
              <a:gd name="T1" fmla="*/ 132 h 284"/>
              <a:gd name="T2" fmla="*/ 64 w 64"/>
              <a:gd name="T3" fmla="*/ 91 h 284"/>
              <a:gd name="T4" fmla="*/ 49 w 64"/>
              <a:gd name="T5" fmla="*/ 74 h 284"/>
              <a:gd name="T6" fmla="*/ 43 w 64"/>
              <a:gd name="T7" fmla="*/ 49 h 284"/>
              <a:gd name="T8" fmla="*/ 13 w 64"/>
              <a:gd name="T9" fmla="*/ 27 h 284"/>
              <a:gd name="T10" fmla="*/ 6 w 64"/>
              <a:gd name="T11" fmla="*/ 104 h 284"/>
              <a:gd name="T12" fmla="*/ 37 w 64"/>
              <a:gd name="T13" fmla="*/ 152 h 284"/>
              <a:gd name="T14" fmla="*/ 57 w 64"/>
              <a:gd name="T15" fmla="*/ 132 h 284"/>
              <a:gd name="T16" fmla="*/ 46 w 64"/>
              <a:gd name="T17" fmla="*/ 246 h 284"/>
              <a:gd name="T18" fmla="*/ 37 w 64"/>
              <a:gd name="T19" fmla="*/ 234 h 284"/>
              <a:gd name="T20" fmla="*/ 31 w 64"/>
              <a:gd name="T21" fmla="*/ 225 h 284"/>
              <a:gd name="T22" fmla="*/ 26 w 64"/>
              <a:gd name="T23" fmla="*/ 220 h 284"/>
              <a:gd name="T24" fmla="*/ 10 w 64"/>
              <a:gd name="T25" fmla="*/ 229 h 284"/>
              <a:gd name="T26" fmla="*/ 10 w 64"/>
              <a:gd name="T27" fmla="*/ 247 h 284"/>
              <a:gd name="T28" fmla="*/ 11 w 64"/>
              <a:gd name="T29" fmla="*/ 274 h 284"/>
              <a:gd name="T30" fmla="*/ 24 w 64"/>
              <a:gd name="T31" fmla="*/ 281 h 284"/>
              <a:gd name="T32" fmla="*/ 46 w 64"/>
              <a:gd name="T33" fmla="*/ 279 h 284"/>
              <a:gd name="T34" fmla="*/ 46 w 64"/>
              <a:gd name="T35" fmla="*/ 24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284">
                <a:moveTo>
                  <a:pt x="57" y="132"/>
                </a:moveTo>
                <a:cubicBezTo>
                  <a:pt x="62" y="117"/>
                  <a:pt x="64" y="106"/>
                  <a:pt x="64" y="91"/>
                </a:cubicBezTo>
                <a:cubicBezTo>
                  <a:pt x="64" y="81"/>
                  <a:pt x="56" y="77"/>
                  <a:pt x="49" y="74"/>
                </a:cubicBezTo>
                <a:cubicBezTo>
                  <a:pt x="40" y="70"/>
                  <a:pt x="45" y="56"/>
                  <a:pt x="43" y="49"/>
                </a:cubicBezTo>
                <a:cubicBezTo>
                  <a:pt x="38" y="31"/>
                  <a:pt x="31" y="0"/>
                  <a:pt x="13" y="27"/>
                </a:cubicBezTo>
                <a:cubicBezTo>
                  <a:pt x="0" y="46"/>
                  <a:pt x="1" y="81"/>
                  <a:pt x="6" y="104"/>
                </a:cubicBezTo>
                <a:cubicBezTo>
                  <a:pt x="10" y="124"/>
                  <a:pt x="0" y="169"/>
                  <a:pt x="37" y="152"/>
                </a:cubicBezTo>
                <a:lnTo>
                  <a:pt x="57" y="132"/>
                </a:lnTo>
                <a:close/>
                <a:moveTo>
                  <a:pt x="46" y="246"/>
                </a:moveTo>
                <a:cubicBezTo>
                  <a:pt x="41" y="240"/>
                  <a:pt x="40" y="239"/>
                  <a:pt x="37" y="234"/>
                </a:cubicBezTo>
                <a:cubicBezTo>
                  <a:pt x="34" y="231"/>
                  <a:pt x="34" y="228"/>
                  <a:pt x="31" y="225"/>
                </a:cubicBezTo>
                <a:cubicBezTo>
                  <a:pt x="30" y="223"/>
                  <a:pt x="27" y="222"/>
                  <a:pt x="26" y="220"/>
                </a:cubicBezTo>
                <a:cubicBezTo>
                  <a:pt x="17" y="220"/>
                  <a:pt x="13" y="219"/>
                  <a:pt x="10" y="229"/>
                </a:cubicBezTo>
                <a:cubicBezTo>
                  <a:pt x="9" y="235"/>
                  <a:pt x="10" y="241"/>
                  <a:pt x="10" y="247"/>
                </a:cubicBezTo>
                <a:cubicBezTo>
                  <a:pt x="11" y="255"/>
                  <a:pt x="10" y="267"/>
                  <a:pt x="11" y="274"/>
                </a:cubicBezTo>
                <a:cubicBezTo>
                  <a:pt x="13" y="279"/>
                  <a:pt x="18" y="281"/>
                  <a:pt x="24" y="281"/>
                </a:cubicBezTo>
                <a:cubicBezTo>
                  <a:pt x="31" y="281"/>
                  <a:pt x="40" y="284"/>
                  <a:pt x="46" y="279"/>
                </a:cubicBezTo>
                <a:lnTo>
                  <a:pt x="46" y="246"/>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0" name="Freeform 124"/>
          <p:cNvSpPr>
            <a:spLocks noEditPoints="1"/>
          </p:cNvSpPr>
          <p:nvPr/>
        </p:nvSpPr>
        <p:spPr bwMode="auto">
          <a:xfrm>
            <a:off x="19451638" y="26397528"/>
            <a:ext cx="1404938" cy="1493318"/>
          </a:xfrm>
          <a:custGeom>
            <a:avLst/>
            <a:gdLst>
              <a:gd name="T0" fmla="*/ 1762 w 3895"/>
              <a:gd name="T1" fmla="*/ 3967 h 4344"/>
              <a:gd name="T2" fmla="*/ 1876 w 3895"/>
              <a:gd name="T3" fmla="*/ 4152 h 4344"/>
              <a:gd name="T4" fmla="*/ 1626 w 3895"/>
              <a:gd name="T5" fmla="*/ 4307 h 4344"/>
              <a:gd name="T6" fmla="*/ 1729 w 3895"/>
              <a:gd name="T7" fmla="*/ 3277 h 4344"/>
              <a:gd name="T8" fmla="*/ 1711 w 3895"/>
              <a:gd name="T9" fmla="*/ 3318 h 4344"/>
              <a:gd name="T10" fmla="*/ 3057 w 3895"/>
              <a:gd name="T11" fmla="*/ 429 h 4344"/>
              <a:gd name="T12" fmla="*/ 3014 w 3895"/>
              <a:gd name="T13" fmla="*/ 469 h 4344"/>
              <a:gd name="T14" fmla="*/ 2601 w 3895"/>
              <a:gd name="T15" fmla="*/ 88 h 4344"/>
              <a:gd name="T16" fmla="*/ 2560 w 3895"/>
              <a:gd name="T17" fmla="*/ 109 h 4344"/>
              <a:gd name="T18" fmla="*/ 2620 w 3895"/>
              <a:gd name="T19" fmla="*/ 130 h 4344"/>
              <a:gd name="T20" fmla="*/ 2074 w 3895"/>
              <a:gd name="T21" fmla="*/ 3609 h 4344"/>
              <a:gd name="T22" fmla="*/ 2074 w 3895"/>
              <a:gd name="T23" fmla="*/ 3779 h 4344"/>
              <a:gd name="T24" fmla="*/ 2334 w 3895"/>
              <a:gd name="T25" fmla="*/ 3593 h 4344"/>
              <a:gd name="T26" fmla="*/ 2684 w 3895"/>
              <a:gd name="T27" fmla="*/ 3387 h 4344"/>
              <a:gd name="T28" fmla="*/ 3373 w 3895"/>
              <a:gd name="T29" fmla="*/ 2815 h 4344"/>
              <a:gd name="T30" fmla="*/ 3543 w 3895"/>
              <a:gd name="T31" fmla="*/ 2584 h 4344"/>
              <a:gd name="T32" fmla="*/ 3711 w 3895"/>
              <a:gd name="T33" fmla="*/ 2308 h 4344"/>
              <a:gd name="T34" fmla="*/ 3845 w 3895"/>
              <a:gd name="T35" fmla="*/ 2046 h 4344"/>
              <a:gd name="T36" fmla="*/ 3838 w 3895"/>
              <a:gd name="T37" fmla="*/ 1871 h 4344"/>
              <a:gd name="T38" fmla="*/ 3850 w 3895"/>
              <a:gd name="T39" fmla="*/ 1644 h 4344"/>
              <a:gd name="T40" fmla="*/ 3807 w 3895"/>
              <a:gd name="T41" fmla="*/ 1446 h 4344"/>
              <a:gd name="T42" fmla="*/ 3807 w 3895"/>
              <a:gd name="T43" fmla="*/ 1299 h 4344"/>
              <a:gd name="T44" fmla="*/ 3712 w 3895"/>
              <a:gd name="T45" fmla="*/ 1086 h 4344"/>
              <a:gd name="T46" fmla="*/ 3742 w 3895"/>
              <a:gd name="T47" fmla="*/ 779 h 4344"/>
              <a:gd name="T48" fmla="*/ 3690 w 3895"/>
              <a:gd name="T49" fmla="*/ 526 h 4344"/>
              <a:gd name="T50" fmla="*/ 3717 w 3895"/>
              <a:gd name="T51" fmla="*/ 181 h 4344"/>
              <a:gd name="T52" fmla="*/ 3605 w 3895"/>
              <a:gd name="T53" fmla="*/ 165 h 4344"/>
              <a:gd name="T54" fmla="*/ 3422 w 3895"/>
              <a:gd name="T55" fmla="*/ 658 h 4344"/>
              <a:gd name="T56" fmla="*/ 3032 w 3895"/>
              <a:gd name="T57" fmla="*/ 760 h 4344"/>
              <a:gd name="T58" fmla="*/ 3014 w 3895"/>
              <a:gd name="T59" fmla="*/ 334 h 4344"/>
              <a:gd name="T60" fmla="*/ 3001 w 3895"/>
              <a:gd name="T61" fmla="*/ 191 h 4344"/>
              <a:gd name="T62" fmla="*/ 2745 w 3895"/>
              <a:gd name="T63" fmla="*/ 101 h 4344"/>
              <a:gd name="T64" fmla="*/ 2576 w 3895"/>
              <a:gd name="T65" fmla="*/ 184 h 4344"/>
              <a:gd name="T66" fmla="*/ 2435 w 3895"/>
              <a:gd name="T67" fmla="*/ 367 h 4344"/>
              <a:gd name="T68" fmla="*/ 2325 w 3895"/>
              <a:gd name="T69" fmla="*/ 554 h 4344"/>
              <a:gd name="T70" fmla="*/ 2199 w 3895"/>
              <a:gd name="T71" fmla="*/ 439 h 4344"/>
              <a:gd name="T72" fmla="*/ 2028 w 3895"/>
              <a:gd name="T73" fmla="*/ 478 h 4344"/>
              <a:gd name="T74" fmla="*/ 1883 w 3895"/>
              <a:gd name="T75" fmla="*/ 680 h 4344"/>
              <a:gd name="T76" fmla="*/ 1732 w 3895"/>
              <a:gd name="T77" fmla="*/ 856 h 4344"/>
              <a:gd name="T78" fmla="*/ 1459 w 3895"/>
              <a:gd name="T79" fmla="*/ 1101 h 4344"/>
              <a:gd name="T80" fmla="*/ 985 w 3895"/>
              <a:gd name="T81" fmla="*/ 1264 h 4344"/>
              <a:gd name="T82" fmla="*/ 637 w 3895"/>
              <a:gd name="T83" fmla="*/ 1526 h 4344"/>
              <a:gd name="T84" fmla="*/ 453 w 3895"/>
              <a:gd name="T85" fmla="*/ 1972 h 4344"/>
              <a:gd name="T86" fmla="*/ 367 w 3895"/>
              <a:gd name="T87" fmla="*/ 2089 h 4344"/>
              <a:gd name="T88" fmla="*/ 283 w 3895"/>
              <a:gd name="T89" fmla="*/ 2534 h 4344"/>
              <a:gd name="T90" fmla="*/ 48 w 3895"/>
              <a:gd name="T91" fmla="*/ 2924 h 4344"/>
              <a:gd name="T92" fmla="*/ 305 w 3895"/>
              <a:gd name="T93" fmla="*/ 3021 h 4344"/>
              <a:gd name="T94" fmla="*/ 1076 w 3895"/>
              <a:gd name="T95" fmla="*/ 2812 h 4344"/>
              <a:gd name="T96" fmla="*/ 1531 w 3895"/>
              <a:gd name="T97" fmla="*/ 2744 h 4344"/>
              <a:gd name="T98" fmla="*/ 1643 w 3895"/>
              <a:gd name="T99" fmla="*/ 3095 h 4344"/>
              <a:gd name="T100" fmla="*/ 1860 w 3895"/>
              <a:gd name="T101" fmla="*/ 3034 h 4344"/>
              <a:gd name="T102" fmla="*/ 1811 w 3895"/>
              <a:gd name="T103" fmla="*/ 3141 h 4344"/>
              <a:gd name="T104" fmla="*/ 1813 w 3895"/>
              <a:gd name="T105" fmla="*/ 3246 h 4344"/>
              <a:gd name="T106" fmla="*/ 1862 w 3895"/>
              <a:gd name="T107" fmla="*/ 3270 h 4344"/>
              <a:gd name="T108" fmla="*/ 1717 w 3895"/>
              <a:gd name="T109" fmla="*/ 3551 h 4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95" h="4344">
                <a:moveTo>
                  <a:pt x="1594" y="4253"/>
                </a:moveTo>
                <a:cubicBezTo>
                  <a:pt x="1594" y="4186"/>
                  <a:pt x="1661" y="4158"/>
                  <a:pt x="1676" y="4099"/>
                </a:cubicBezTo>
                <a:cubicBezTo>
                  <a:pt x="1680" y="4082"/>
                  <a:pt x="1671" y="4053"/>
                  <a:pt x="1683" y="4039"/>
                </a:cubicBezTo>
                <a:cubicBezTo>
                  <a:pt x="1706" y="4014"/>
                  <a:pt x="1729" y="3951"/>
                  <a:pt x="1762" y="3967"/>
                </a:cubicBezTo>
                <a:cubicBezTo>
                  <a:pt x="1785" y="3978"/>
                  <a:pt x="1808" y="3991"/>
                  <a:pt x="1829" y="4006"/>
                </a:cubicBezTo>
                <a:cubicBezTo>
                  <a:pt x="1875" y="4037"/>
                  <a:pt x="1903" y="3990"/>
                  <a:pt x="1948" y="4004"/>
                </a:cubicBezTo>
                <a:cubicBezTo>
                  <a:pt x="1967" y="4010"/>
                  <a:pt x="2019" y="3981"/>
                  <a:pt x="2044" y="3981"/>
                </a:cubicBezTo>
                <a:cubicBezTo>
                  <a:pt x="2044" y="4020"/>
                  <a:pt x="1910" y="4130"/>
                  <a:pt x="1876" y="4152"/>
                </a:cubicBezTo>
                <a:cubicBezTo>
                  <a:pt x="1825" y="4187"/>
                  <a:pt x="1804" y="4216"/>
                  <a:pt x="1764" y="4261"/>
                </a:cubicBezTo>
                <a:cubicBezTo>
                  <a:pt x="1756" y="4269"/>
                  <a:pt x="1752" y="4290"/>
                  <a:pt x="1738" y="4290"/>
                </a:cubicBezTo>
                <a:cubicBezTo>
                  <a:pt x="1727" y="4290"/>
                  <a:pt x="1755" y="4215"/>
                  <a:pt x="1727" y="4213"/>
                </a:cubicBezTo>
                <a:cubicBezTo>
                  <a:pt x="1719" y="4212"/>
                  <a:pt x="1643" y="4298"/>
                  <a:pt x="1626" y="4307"/>
                </a:cubicBezTo>
                <a:cubicBezTo>
                  <a:pt x="1594" y="4325"/>
                  <a:pt x="1598" y="4344"/>
                  <a:pt x="1555" y="4323"/>
                </a:cubicBezTo>
                <a:cubicBezTo>
                  <a:pt x="1503" y="4299"/>
                  <a:pt x="1580" y="4284"/>
                  <a:pt x="1601" y="4263"/>
                </a:cubicBezTo>
                <a:lnTo>
                  <a:pt x="1594" y="4253"/>
                </a:lnTo>
                <a:close/>
                <a:moveTo>
                  <a:pt x="1729" y="3277"/>
                </a:moveTo>
                <a:cubicBezTo>
                  <a:pt x="1722" y="3277"/>
                  <a:pt x="1716" y="3279"/>
                  <a:pt x="1709" y="3280"/>
                </a:cubicBezTo>
                <a:cubicBezTo>
                  <a:pt x="1689" y="3282"/>
                  <a:pt x="1651" y="3283"/>
                  <a:pt x="1651" y="3311"/>
                </a:cubicBezTo>
                <a:cubicBezTo>
                  <a:pt x="1651" y="3326"/>
                  <a:pt x="1678" y="3316"/>
                  <a:pt x="1688" y="3318"/>
                </a:cubicBezTo>
                <a:cubicBezTo>
                  <a:pt x="1695" y="3320"/>
                  <a:pt x="1703" y="3322"/>
                  <a:pt x="1711" y="3318"/>
                </a:cubicBezTo>
                <a:cubicBezTo>
                  <a:pt x="1722" y="3313"/>
                  <a:pt x="1730" y="3306"/>
                  <a:pt x="1740" y="3299"/>
                </a:cubicBezTo>
                <a:lnTo>
                  <a:pt x="1729" y="3277"/>
                </a:lnTo>
                <a:close/>
                <a:moveTo>
                  <a:pt x="3064" y="461"/>
                </a:moveTo>
                <a:cubicBezTo>
                  <a:pt x="3061" y="450"/>
                  <a:pt x="3059" y="439"/>
                  <a:pt x="3057" y="429"/>
                </a:cubicBezTo>
                <a:cubicBezTo>
                  <a:pt x="3057" y="422"/>
                  <a:pt x="3055" y="393"/>
                  <a:pt x="3049" y="393"/>
                </a:cubicBezTo>
                <a:cubicBezTo>
                  <a:pt x="3046" y="404"/>
                  <a:pt x="3045" y="407"/>
                  <a:pt x="3038" y="415"/>
                </a:cubicBezTo>
                <a:cubicBezTo>
                  <a:pt x="3027" y="428"/>
                  <a:pt x="3012" y="435"/>
                  <a:pt x="3008" y="451"/>
                </a:cubicBezTo>
                <a:cubicBezTo>
                  <a:pt x="3007" y="455"/>
                  <a:pt x="3009" y="466"/>
                  <a:pt x="3014" y="469"/>
                </a:cubicBezTo>
                <a:cubicBezTo>
                  <a:pt x="3024" y="474"/>
                  <a:pt x="3041" y="471"/>
                  <a:pt x="3053" y="471"/>
                </a:cubicBezTo>
                <a:lnTo>
                  <a:pt x="3064" y="461"/>
                </a:lnTo>
                <a:close/>
                <a:moveTo>
                  <a:pt x="2624" y="75"/>
                </a:moveTo>
                <a:cubicBezTo>
                  <a:pt x="2615" y="83"/>
                  <a:pt x="2611" y="83"/>
                  <a:pt x="2601" y="88"/>
                </a:cubicBezTo>
                <a:cubicBezTo>
                  <a:pt x="2592" y="92"/>
                  <a:pt x="2581" y="91"/>
                  <a:pt x="2572" y="88"/>
                </a:cubicBezTo>
                <a:cubicBezTo>
                  <a:pt x="2561" y="84"/>
                  <a:pt x="2556" y="67"/>
                  <a:pt x="2542" y="67"/>
                </a:cubicBezTo>
                <a:cubicBezTo>
                  <a:pt x="2542" y="75"/>
                  <a:pt x="2546" y="83"/>
                  <a:pt x="2550" y="89"/>
                </a:cubicBezTo>
                <a:cubicBezTo>
                  <a:pt x="2554" y="95"/>
                  <a:pt x="2558" y="103"/>
                  <a:pt x="2560" y="109"/>
                </a:cubicBezTo>
                <a:cubicBezTo>
                  <a:pt x="2562" y="113"/>
                  <a:pt x="2566" y="118"/>
                  <a:pt x="2567" y="122"/>
                </a:cubicBezTo>
                <a:cubicBezTo>
                  <a:pt x="2568" y="128"/>
                  <a:pt x="2569" y="137"/>
                  <a:pt x="2575" y="138"/>
                </a:cubicBezTo>
                <a:cubicBezTo>
                  <a:pt x="2582" y="140"/>
                  <a:pt x="2587" y="137"/>
                  <a:pt x="2593" y="135"/>
                </a:cubicBezTo>
                <a:cubicBezTo>
                  <a:pt x="2601" y="131"/>
                  <a:pt x="2612" y="132"/>
                  <a:pt x="2620" y="130"/>
                </a:cubicBezTo>
                <a:cubicBezTo>
                  <a:pt x="2633" y="127"/>
                  <a:pt x="2631" y="112"/>
                  <a:pt x="2631" y="101"/>
                </a:cubicBezTo>
                <a:lnTo>
                  <a:pt x="2624" y="75"/>
                </a:lnTo>
                <a:close/>
                <a:moveTo>
                  <a:pt x="1856" y="3694"/>
                </a:moveTo>
                <a:cubicBezTo>
                  <a:pt x="1889" y="3794"/>
                  <a:pt x="2026" y="3598"/>
                  <a:pt x="2074" y="3609"/>
                </a:cubicBezTo>
                <a:cubicBezTo>
                  <a:pt x="2082" y="3643"/>
                  <a:pt x="2070" y="3663"/>
                  <a:pt x="2036" y="3670"/>
                </a:cubicBezTo>
                <a:cubicBezTo>
                  <a:pt x="2018" y="3706"/>
                  <a:pt x="2062" y="3671"/>
                  <a:pt x="2076" y="3675"/>
                </a:cubicBezTo>
                <a:cubicBezTo>
                  <a:pt x="2081" y="3696"/>
                  <a:pt x="2040" y="3722"/>
                  <a:pt x="2084" y="3732"/>
                </a:cubicBezTo>
                <a:cubicBezTo>
                  <a:pt x="2084" y="3740"/>
                  <a:pt x="2070" y="3781"/>
                  <a:pt x="2074" y="3779"/>
                </a:cubicBezTo>
                <a:cubicBezTo>
                  <a:pt x="2090" y="3773"/>
                  <a:pt x="2103" y="3755"/>
                  <a:pt x="2112" y="3742"/>
                </a:cubicBezTo>
                <a:cubicBezTo>
                  <a:pt x="2135" y="3711"/>
                  <a:pt x="2168" y="3717"/>
                  <a:pt x="2194" y="3691"/>
                </a:cubicBezTo>
                <a:cubicBezTo>
                  <a:pt x="2221" y="3665"/>
                  <a:pt x="2231" y="3656"/>
                  <a:pt x="2267" y="3642"/>
                </a:cubicBezTo>
                <a:cubicBezTo>
                  <a:pt x="2308" y="3638"/>
                  <a:pt x="2311" y="3604"/>
                  <a:pt x="2334" y="3593"/>
                </a:cubicBezTo>
                <a:cubicBezTo>
                  <a:pt x="2340" y="3591"/>
                  <a:pt x="2390" y="3606"/>
                  <a:pt x="2406" y="3606"/>
                </a:cubicBezTo>
                <a:cubicBezTo>
                  <a:pt x="2468" y="3606"/>
                  <a:pt x="2503" y="3603"/>
                  <a:pt x="2530" y="3551"/>
                </a:cubicBezTo>
                <a:cubicBezTo>
                  <a:pt x="2561" y="3490"/>
                  <a:pt x="2593" y="3497"/>
                  <a:pt x="2628" y="3454"/>
                </a:cubicBezTo>
                <a:lnTo>
                  <a:pt x="2684" y="3387"/>
                </a:lnTo>
                <a:cubicBezTo>
                  <a:pt x="2703" y="3364"/>
                  <a:pt x="2824" y="3250"/>
                  <a:pt x="2824" y="3303"/>
                </a:cubicBezTo>
                <a:lnTo>
                  <a:pt x="3062" y="3065"/>
                </a:lnTo>
                <a:cubicBezTo>
                  <a:pt x="3116" y="2991"/>
                  <a:pt x="3271" y="2984"/>
                  <a:pt x="3322" y="2892"/>
                </a:cubicBezTo>
                <a:cubicBezTo>
                  <a:pt x="3337" y="2864"/>
                  <a:pt x="3349" y="2836"/>
                  <a:pt x="3373" y="2815"/>
                </a:cubicBezTo>
                <a:cubicBezTo>
                  <a:pt x="3387" y="2803"/>
                  <a:pt x="3452" y="2754"/>
                  <a:pt x="3453" y="2737"/>
                </a:cubicBezTo>
                <a:cubicBezTo>
                  <a:pt x="3456" y="2702"/>
                  <a:pt x="3455" y="2718"/>
                  <a:pt x="3476" y="2692"/>
                </a:cubicBezTo>
                <a:cubicBezTo>
                  <a:pt x="3497" y="2667"/>
                  <a:pt x="3583" y="2607"/>
                  <a:pt x="3583" y="2577"/>
                </a:cubicBezTo>
                <a:cubicBezTo>
                  <a:pt x="3571" y="2577"/>
                  <a:pt x="3557" y="2588"/>
                  <a:pt x="3543" y="2584"/>
                </a:cubicBezTo>
                <a:cubicBezTo>
                  <a:pt x="3543" y="2560"/>
                  <a:pt x="3607" y="2557"/>
                  <a:pt x="3622" y="2524"/>
                </a:cubicBezTo>
                <a:cubicBezTo>
                  <a:pt x="3629" y="2507"/>
                  <a:pt x="3681" y="2463"/>
                  <a:pt x="3683" y="2452"/>
                </a:cubicBezTo>
                <a:cubicBezTo>
                  <a:pt x="3684" y="2452"/>
                  <a:pt x="3708" y="2383"/>
                  <a:pt x="3716" y="2372"/>
                </a:cubicBezTo>
                <a:cubicBezTo>
                  <a:pt x="3736" y="2341"/>
                  <a:pt x="3679" y="2344"/>
                  <a:pt x="3711" y="2308"/>
                </a:cubicBezTo>
                <a:cubicBezTo>
                  <a:pt x="3725" y="2292"/>
                  <a:pt x="3738" y="2279"/>
                  <a:pt x="3747" y="2260"/>
                </a:cubicBezTo>
                <a:cubicBezTo>
                  <a:pt x="3759" y="2238"/>
                  <a:pt x="3767" y="2211"/>
                  <a:pt x="3781" y="2190"/>
                </a:cubicBezTo>
                <a:cubicBezTo>
                  <a:pt x="3807" y="2151"/>
                  <a:pt x="3824" y="2144"/>
                  <a:pt x="3824" y="2095"/>
                </a:cubicBezTo>
                <a:cubicBezTo>
                  <a:pt x="3824" y="2071"/>
                  <a:pt x="3845" y="2060"/>
                  <a:pt x="3845" y="2046"/>
                </a:cubicBezTo>
                <a:cubicBezTo>
                  <a:pt x="3842" y="2045"/>
                  <a:pt x="3836" y="2036"/>
                  <a:pt x="3831" y="2035"/>
                </a:cubicBezTo>
                <a:lnTo>
                  <a:pt x="3835" y="1945"/>
                </a:lnTo>
                <a:cubicBezTo>
                  <a:pt x="3825" y="1917"/>
                  <a:pt x="3846" y="1898"/>
                  <a:pt x="3840" y="1871"/>
                </a:cubicBezTo>
                <a:lnTo>
                  <a:pt x="3838" y="1871"/>
                </a:lnTo>
                <a:cubicBezTo>
                  <a:pt x="3837" y="1869"/>
                  <a:pt x="3812" y="1853"/>
                  <a:pt x="3804" y="1835"/>
                </a:cubicBezTo>
                <a:cubicBezTo>
                  <a:pt x="3793" y="1809"/>
                  <a:pt x="3799" y="1793"/>
                  <a:pt x="3804" y="1767"/>
                </a:cubicBezTo>
                <a:cubicBezTo>
                  <a:pt x="3809" y="1739"/>
                  <a:pt x="3854" y="1688"/>
                  <a:pt x="3872" y="1666"/>
                </a:cubicBezTo>
                <a:cubicBezTo>
                  <a:pt x="3895" y="1637"/>
                  <a:pt x="3864" y="1615"/>
                  <a:pt x="3850" y="1644"/>
                </a:cubicBezTo>
                <a:cubicBezTo>
                  <a:pt x="3817" y="1644"/>
                  <a:pt x="3827" y="1605"/>
                  <a:pt x="3792" y="1631"/>
                </a:cubicBezTo>
                <a:cubicBezTo>
                  <a:pt x="3759" y="1656"/>
                  <a:pt x="3758" y="1611"/>
                  <a:pt x="3767" y="1589"/>
                </a:cubicBezTo>
                <a:cubicBezTo>
                  <a:pt x="3789" y="1535"/>
                  <a:pt x="3810" y="1516"/>
                  <a:pt x="3810" y="1449"/>
                </a:cubicBezTo>
                <a:cubicBezTo>
                  <a:pt x="3809" y="1449"/>
                  <a:pt x="3807" y="1448"/>
                  <a:pt x="3807" y="1446"/>
                </a:cubicBezTo>
                <a:cubicBezTo>
                  <a:pt x="3801" y="1446"/>
                  <a:pt x="3796" y="1441"/>
                  <a:pt x="3792" y="1440"/>
                </a:cubicBezTo>
                <a:cubicBezTo>
                  <a:pt x="3792" y="1426"/>
                  <a:pt x="3786" y="1403"/>
                  <a:pt x="3788" y="1392"/>
                </a:cubicBezTo>
                <a:cubicBezTo>
                  <a:pt x="3795" y="1391"/>
                  <a:pt x="3814" y="1389"/>
                  <a:pt x="3816" y="1381"/>
                </a:cubicBezTo>
                <a:cubicBezTo>
                  <a:pt x="3841" y="1375"/>
                  <a:pt x="3813" y="1308"/>
                  <a:pt x="3807" y="1299"/>
                </a:cubicBezTo>
                <a:cubicBezTo>
                  <a:pt x="3804" y="1273"/>
                  <a:pt x="3761" y="1200"/>
                  <a:pt x="3734" y="1195"/>
                </a:cubicBezTo>
                <a:cubicBezTo>
                  <a:pt x="3725" y="1175"/>
                  <a:pt x="3708" y="1172"/>
                  <a:pt x="3711" y="1143"/>
                </a:cubicBezTo>
                <a:cubicBezTo>
                  <a:pt x="3713" y="1122"/>
                  <a:pt x="3723" y="1116"/>
                  <a:pt x="3717" y="1091"/>
                </a:cubicBezTo>
                <a:cubicBezTo>
                  <a:pt x="3714" y="1090"/>
                  <a:pt x="3714" y="1087"/>
                  <a:pt x="3712" y="1086"/>
                </a:cubicBezTo>
                <a:cubicBezTo>
                  <a:pt x="3712" y="1040"/>
                  <a:pt x="3708" y="1031"/>
                  <a:pt x="3736" y="986"/>
                </a:cubicBezTo>
                <a:cubicBezTo>
                  <a:pt x="3758" y="951"/>
                  <a:pt x="3750" y="907"/>
                  <a:pt x="3760" y="868"/>
                </a:cubicBezTo>
                <a:cubicBezTo>
                  <a:pt x="3764" y="867"/>
                  <a:pt x="3761" y="858"/>
                  <a:pt x="3757" y="857"/>
                </a:cubicBezTo>
                <a:cubicBezTo>
                  <a:pt x="3750" y="830"/>
                  <a:pt x="3736" y="816"/>
                  <a:pt x="3742" y="779"/>
                </a:cubicBezTo>
                <a:cubicBezTo>
                  <a:pt x="3747" y="745"/>
                  <a:pt x="3752" y="725"/>
                  <a:pt x="3763" y="693"/>
                </a:cubicBezTo>
                <a:cubicBezTo>
                  <a:pt x="3772" y="668"/>
                  <a:pt x="3765" y="638"/>
                  <a:pt x="3773" y="612"/>
                </a:cubicBezTo>
                <a:cubicBezTo>
                  <a:pt x="3799" y="590"/>
                  <a:pt x="3747" y="546"/>
                  <a:pt x="3747" y="506"/>
                </a:cubicBezTo>
                <a:cubicBezTo>
                  <a:pt x="3726" y="506"/>
                  <a:pt x="3698" y="553"/>
                  <a:pt x="3690" y="526"/>
                </a:cubicBezTo>
                <a:cubicBezTo>
                  <a:pt x="3683" y="504"/>
                  <a:pt x="3690" y="453"/>
                  <a:pt x="3693" y="429"/>
                </a:cubicBezTo>
                <a:cubicBezTo>
                  <a:pt x="3702" y="376"/>
                  <a:pt x="3719" y="309"/>
                  <a:pt x="3719" y="257"/>
                </a:cubicBezTo>
                <a:cubicBezTo>
                  <a:pt x="3719" y="243"/>
                  <a:pt x="3707" y="236"/>
                  <a:pt x="3707" y="220"/>
                </a:cubicBezTo>
                <a:cubicBezTo>
                  <a:pt x="3707" y="212"/>
                  <a:pt x="3720" y="182"/>
                  <a:pt x="3717" y="181"/>
                </a:cubicBezTo>
                <a:cubicBezTo>
                  <a:pt x="3713" y="194"/>
                  <a:pt x="3687" y="179"/>
                  <a:pt x="3687" y="163"/>
                </a:cubicBezTo>
                <a:cubicBezTo>
                  <a:pt x="3687" y="145"/>
                  <a:pt x="3685" y="127"/>
                  <a:pt x="3691" y="110"/>
                </a:cubicBezTo>
                <a:cubicBezTo>
                  <a:pt x="3698" y="90"/>
                  <a:pt x="3713" y="20"/>
                  <a:pt x="3713" y="0"/>
                </a:cubicBezTo>
                <a:cubicBezTo>
                  <a:pt x="3666" y="0"/>
                  <a:pt x="3630" y="138"/>
                  <a:pt x="3605" y="165"/>
                </a:cubicBezTo>
                <a:cubicBezTo>
                  <a:pt x="3579" y="194"/>
                  <a:pt x="3563" y="198"/>
                  <a:pt x="3553" y="240"/>
                </a:cubicBezTo>
                <a:cubicBezTo>
                  <a:pt x="3553" y="269"/>
                  <a:pt x="3567" y="260"/>
                  <a:pt x="3560" y="288"/>
                </a:cubicBezTo>
                <a:cubicBezTo>
                  <a:pt x="3492" y="305"/>
                  <a:pt x="3524" y="306"/>
                  <a:pt x="3524" y="360"/>
                </a:cubicBezTo>
                <a:cubicBezTo>
                  <a:pt x="3460" y="382"/>
                  <a:pt x="3459" y="591"/>
                  <a:pt x="3422" y="658"/>
                </a:cubicBezTo>
                <a:cubicBezTo>
                  <a:pt x="3369" y="753"/>
                  <a:pt x="3317" y="959"/>
                  <a:pt x="3170" y="929"/>
                </a:cubicBezTo>
                <a:cubicBezTo>
                  <a:pt x="3095" y="913"/>
                  <a:pt x="3124" y="820"/>
                  <a:pt x="3096" y="816"/>
                </a:cubicBezTo>
                <a:cubicBezTo>
                  <a:pt x="3053" y="810"/>
                  <a:pt x="3020" y="823"/>
                  <a:pt x="3030" y="769"/>
                </a:cubicBezTo>
                <a:cubicBezTo>
                  <a:pt x="3033" y="768"/>
                  <a:pt x="3032" y="763"/>
                  <a:pt x="3032" y="760"/>
                </a:cubicBezTo>
                <a:cubicBezTo>
                  <a:pt x="2972" y="745"/>
                  <a:pt x="2961" y="698"/>
                  <a:pt x="2938" y="642"/>
                </a:cubicBezTo>
                <a:cubicBezTo>
                  <a:pt x="2925" y="611"/>
                  <a:pt x="2876" y="554"/>
                  <a:pt x="2910" y="526"/>
                </a:cubicBezTo>
                <a:cubicBezTo>
                  <a:pt x="2939" y="504"/>
                  <a:pt x="2966" y="443"/>
                  <a:pt x="2984" y="410"/>
                </a:cubicBezTo>
                <a:cubicBezTo>
                  <a:pt x="2998" y="385"/>
                  <a:pt x="2986" y="353"/>
                  <a:pt x="3014" y="334"/>
                </a:cubicBezTo>
                <a:cubicBezTo>
                  <a:pt x="3056" y="306"/>
                  <a:pt x="3048" y="302"/>
                  <a:pt x="3074" y="258"/>
                </a:cubicBezTo>
                <a:cubicBezTo>
                  <a:pt x="3100" y="214"/>
                  <a:pt x="3079" y="151"/>
                  <a:pt x="3060" y="183"/>
                </a:cubicBezTo>
                <a:cubicBezTo>
                  <a:pt x="3060" y="184"/>
                  <a:pt x="3054" y="274"/>
                  <a:pt x="3034" y="258"/>
                </a:cubicBezTo>
                <a:cubicBezTo>
                  <a:pt x="3014" y="242"/>
                  <a:pt x="3023" y="191"/>
                  <a:pt x="3001" y="191"/>
                </a:cubicBezTo>
                <a:cubicBezTo>
                  <a:pt x="2983" y="191"/>
                  <a:pt x="2978" y="211"/>
                  <a:pt x="2962" y="211"/>
                </a:cubicBezTo>
                <a:cubicBezTo>
                  <a:pt x="2945" y="211"/>
                  <a:pt x="2937" y="191"/>
                  <a:pt x="2922" y="185"/>
                </a:cubicBezTo>
                <a:cubicBezTo>
                  <a:pt x="2899" y="177"/>
                  <a:pt x="2827" y="146"/>
                  <a:pt x="2814" y="130"/>
                </a:cubicBezTo>
                <a:cubicBezTo>
                  <a:pt x="2789" y="102"/>
                  <a:pt x="2784" y="109"/>
                  <a:pt x="2745" y="101"/>
                </a:cubicBezTo>
                <a:cubicBezTo>
                  <a:pt x="2723" y="97"/>
                  <a:pt x="2692" y="61"/>
                  <a:pt x="2682" y="61"/>
                </a:cubicBezTo>
                <a:cubicBezTo>
                  <a:pt x="2682" y="95"/>
                  <a:pt x="2746" y="189"/>
                  <a:pt x="2708" y="212"/>
                </a:cubicBezTo>
                <a:cubicBezTo>
                  <a:pt x="2690" y="223"/>
                  <a:pt x="2673" y="192"/>
                  <a:pt x="2651" y="193"/>
                </a:cubicBezTo>
                <a:cubicBezTo>
                  <a:pt x="2626" y="193"/>
                  <a:pt x="2594" y="166"/>
                  <a:pt x="2576" y="184"/>
                </a:cubicBezTo>
                <a:cubicBezTo>
                  <a:pt x="2556" y="204"/>
                  <a:pt x="2560" y="229"/>
                  <a:pt x="2540" y="229"/>
                </a:cubicBezTo>
                <a:cubicBezTo>
                  <a:pt x="2527" y="268"/>
                  <a:pt x="2498" y="267"/>
                  <a:pt x="2496" y="273"/>
                </a:cubicBezTo>
                <a:cubicBezTo>
                  <a:pt x="2480" y="313"/>
                  <a:pt x="2498" y="350"/>
                  <a:pt x="2489" y="373"/>
                </a:cubicBezTo>
                <a:cubicBezTo>
                  <a:pt x="2484" y="390"/>
                  <a:pt x="2448" y="366"/>
                  <a:pt x="2435" y="367"/>
                </a:cubicBezTo>
                <a:cubicBezTo>
                  <a:pt x="2415" y="369"/>
                  <a:pt x="2394" y="424"/>
                  <a:pt x="2381" y="444"/>
                </a:cubicBezTo>
                <a:cubicBezTo>
                  <a:pt x="2336" y="509"/>
                  <a:pt x="2419" y="503"/>
                  <a:pt x="2375" y="552"/>
                </a:cubicBezTo>
                <a:cubicBezTo>
                  <a:pt x="2357" y="571"/>
                  <a:pt x="2373" y="601"/>
                  <a:pt x="2361" y="612"/>
                </a:cubicBezTo>
                <a:cubicBezTo>
                  <a:pt x="2347" y="626"/>
                  <a:pt x="2328" y="561"/>
                  <a:pt x="2325" y="554"/>
                </a:cubicBezTo>
                <a:cubicBezTo>
                  <a:pt x="2312" y="529"/>
                  <a:pt x="2283" y="543"/>
                  <a:pt x="2258" y="543"/>
                </a:cubicBezTo>
                <a:lnTo>
                  <a:pt x="2241" y="620"/>
                </a:lnTo>
                <a:lnTo>
                  <a:pt x="2237" y="620"/>
                </a:lnTo>
                <a:cubicBezTo>
                  <a:pt x="2237" y="564"/>
                  <a:pt x="2207" y="494"/>
                  <a:pt x="2199" y="439"/>
                </a:cubicBezTo>
                <a:cubicBezTo>
                  <a:pt x="2186" y="351"/>
                  <a:pt x="2119" y="469"/>
                  <a:pt x="2097" y="447"/>
                </a:cubicBezTo>
                <a:cubicBezTo>
                  <a:pt x="2092" y="442"/>
                  <a:pt x="2088" y="418"/>
                  <a:pt x="2083" y="416"/>
                </a:cubicBezTo>
                <a:lnTo>
                  <a:pt x="2083" y="415"/>
                </a:lnTo>
                <a:cubicBezTo>
                  <a:pt x="2055" y="415"/>
                  <a:pt x="2092" y="478"/>
                  <a:pt x="2028" y="478"/>
                </a:cubicBezTo>
                <a:cubicBezTo>
                  <a:pt x="1987" y="478"/>
                  <a:pt x="2005" y="545"/>
                  <a:pt x="1963" y="558"/>
                </a:cubicBezTo>
                <a:cubicBezTo>
                  <a:pt x="1926" y="570"/>
                  <a:pt x="1955" y="602"/>
                  <a:pt x="1941" y="611"/>
                </a:cubicBezTo>
                <a:cubicBezTo>
                  <a:pt x="1931" y="618"/>
                  <a:pt x="1920" y="613"/>
                  <a:pt x="1912" y="622"/>
                </a:cubicBezTo>
                <a:cubicBezTo>
                  <a:pt x="1899" y="636"/>
                  <a:pt x="1899" y="664"/>
                  <a:pt x="1883" y="680"/>
                </a:cubicBezTo>
                <a:cubicBezTo>
                  <a:pt x="1832" y="736"/>
                  <a:pt x="1891" y="743"/>
                  <a:pt x="1806" y="731"/>
                </a:cubicBezTo>
                <a:cubicBezTo>
                  <a:pt x="1797" y="668"/>
                  <a:pt x="1776" y="717"/>
                  <a:pt x="1763" y="741"/>
                </a:cubicBezTo>
                <a:cubicBezTo>
                  <a:pt x="1765" y="764"/>
                  <a:pt x="1807" y="777"/>
                  <a:pt x="1792" y="794"/>
                </a:cubicBezTo>
                <a:cubicBezTo>
                  <a:pt x="1775" y="814"/>
                  <a:pt x="1752" y="839"/>
                  <a:pt x="1732" y="856"/>
                </a:cubicBezTo>
                <a:cubicBezTo>
                  <a:pt x="1706" y="879"/>
                  <a:pt x="1718" y="741"/>
                  <a:pt x="1718" y="729"/>
                </a:cubicBezTo>
                <a:cubicBezTo>
                  <a:pt x="1706" y="729"/>
                  <a:pt x="1655" y="795"/>
                  <a:pt x="1643" y="808"/>
                </a:cubicBezTo>
                <a:cubicBezTo>
                  <a:pt x="1620" y="835"/>
                  <a:pt x="1604" y="884"/>
                  <a:pt x="1596" y="919"/>
                </a:cubicBezTo>
                <a:cubicBezTo>
                  <a:pt x="1574" y="1009"/>
                  <a:pt x="1504" y="1033"/>
                  <a:pt x="1459" y="1101"/>
                </a:cubicBezTo>
                <a:cubicBezTo>
                  <a:pt x="1430" y="1144"/>
                  <a:pt x="1359" y="1161"/>
                  <a:pt x="1307" y="1178"/>
                </a:cubicBezTo>
                <a:cubicBezTo>
                  <a:pt x="1258" y="1200"/>
                  <a:pt x="1227" y="1190"/>
                  <a:pt x="1192" y="1228"/>
                </a:cubicBezTo>
                <a:cubicBezTo>
                  <a:pt x="1150" y="1276"/>
                  <a:pt x="1124" y="1243"/>
                  <a:pt x="1077" y="1269"/>
                </a:cubicBezTo>
                <a:cubicBezTo>
                  <a:pt x="1030" y="1295"/>
                  <a:pt x="1020" y="1264"/>
                  <a:pt x="985" y="1264"/>
                </a:cubicBezTo>
                <a:cubicBezTo>
                  <a:pt x="967" y="1264"/>
                  <a:pt x="914" y="1309"/>
                  <a:pt x="905" y="1325"/>
                </a:cubicBezTo>
                <a:cubicBezTo>
                  <a:pt x="898" y="1337"/>
                  <a:pt x="869" y="1329"/>
                  <a:pt x="855" y="1339"/>
                </a:cubicBezTo>
                <a:cubicBezTo>
                  <a:pt x="809" y="1374"/>
                  <a:pt x="728" y="1420"/>
                  <a:pt x="700" y="1466"/>
                </a:cubicBezTo>
                <a:cubicBezTo>
                  <a:pt x="695" y="1475"/>
                  <a:pt x="651" y="1559"/>
                  <a:pt x="637" y="1526"/>
                </a:cubicBezTo>
                <a:cubicBezTo>
                  <a:pt x="629" y="1509"/>
                  <a:pt x="657" y="1451"/>
                  <a:pt x="657" y="1427"/>
                </a:cubicBezTo>
                <a:cubicBezTo>
                  <a:pt x="633" y="1498"/>
                  <a:pt x="560" y="1581"/>
                  <a:pt x="528" y="1656"/>
                </a:cubicBezTo>
                <a:cubicBezTo>
                  <a:pt x="501" y="1715"/>
                  <a:pt x="469" y="1776"/>
                  <a:pt x="469" y="1842"/>
                </a:cubicBezTo>
                <a:cubicBezTo>
                  <a:pt x="469" y="1861"/>
                  <a:pt x="485" y="1972"/>
                  <a:pt x="453" y="1972"/>
                </a:cubicBezTo>
                <a:cubicBezTo>
                  <a:pt x="446" y="1972"/>
                  <a:pt x="434" y="1904"/>
                  <a:pt x="425" y="1892"/>
                </a:cubicBezTo>
                <a:cubicBezTo>
                  <a:pt x="415" y="1933"/>
                  <a:pt x="414" y="1958"/>
                  <a:pt x="417" y="2000"/>
                </a:cubicBezTo>
                <a:cubicBezTo>
                  <a:pt x="421" y="2057"/>
                  <a:pt x="370" y="2015"/>
                  <a:pt x="368" y="2017"/>
                </a:cubicBezTo>
                <a:cubicBezTo>
                  <a:pt x="365" y="2019"/>
                  <a:pt x="366" y="2080"/>
                  <a:pt x="367" y="2089"/>
                </a:cubicBezTo>
                <a:cubicBezTo>
                  <a:pt x="369" y="2118"/>
                  <a:pt x="370" y="2154"/>
                  <a:pt x="358" y="2181"/>
                </a:cubicBezTo>
                <a:cubicBezTo>
                  <a:pt x="340" y="2221"/>
                  <a:pt x="323" y="2275"/>
                  <a:pt x="346" y="2318"/>
                </a:cubicBezTo>
                <a:cubicBezTo>
                  <a:pt x="334" y="2362"/>
                  <a:pt x="330" y="2388"/>
                  <a:pt x="306" y="2429"/>
                </a:cubicBezTo>
                <a:cubicBezTo>
                  <a:pt x="289" y="2458"/>
                  <a:pt x="290" y="2501"/>
                  <a:pt x="283" y="2534"/>
                </a:cubicBezTo>
                <a:cubicBezTo>
                  <a:pt x="276" y="2563"/>
                  <a:pt x="251" y="2583"/>
                  <a:pt x="237" y="2607"/>
                </a:cubicBezTo>
                <a:cubicBezTo>
                  <a:pt x="218" y="2641"/>
                  <a:pt x="228" y="2712"/>
                  <a:pt x="203" y="2733"/>
                </a:cubicBezTo>
                <a:cubicBezTo>
                  <a:pt x="175" y="2756"/>
                  <a:pt x="161" y="2798"/>
                  <a:pt x="150" y="2832"/>
                </a:cubicBezTo>
                <a:cubicBezTo>
                  <a:pt x="121" y="2929"/>
                  <a:pt x="76" y="2855"/>
                  <a:pt x="48" y="2924"/>
                </a:cubicBezTo>
                <a:cubicBezTo>
                  <a:pt x="44" y="2933"/>
                  <a:pt x="11" y="2996"/>
                  <a:pt x="31" y="2994"/>
                </a:cubicBezTo>
                <a:cubicBezTo>
                  <a:pt x="59" y="2992"/>
                  <a:pt x="82" y="2980"/>
                  <a:pt x="53" y="3030"/>
                </a:cubicBezTo>
                <a:cubicBezTo>
                  <a:pt x="0" y="3093"/>
                  <a:pt x="188" y="3106"/>
                  <a:pt x="227" y="3086"/>
                </a:cubicBezTo>
                <a:cubicBezTo>
                  <a:pt x="249" y="3075"/>
                  <a:pt x="295" y="3021"/>
                  <a:pt x="305" y="3021"/>
                </a:cubicBezTo>
                <a:cubicBezTo>
                  <a:pt x="361" y="3021"/>
                  <a:pt x="564" y="2889"/>
                  <a:pt x="616" y="2968"/>
                </a:cubicBezTo>
                <a:cubicBezTo>
                  <a:pt x="623" y="2978"/>
                  <a:pt x="726" y="2983"/>
                  <a:pt x="749" y="2978"/>
                </a:cubicBezTo>
                <a:cubicBezTo>
                  <a:pt x="816" y="2962"/>
                  <a:pt x="837" y="2899"/>
                  <a:pt x="901" y="2885"/>
                </a:cubicBezTo>
                <a:cubicBezTo>
                  <a:pt x="960" y="2874"/>
                  <a:pt x="1024" y="2821"/>
                  <a:pt x="1076" y="2812"/>
                </a:cubicBezTo>
                <a:cubicBezTo>
                  <a:pt x="1120" y="2805"/>
                  <a:pt x="1146" y="2833"/>
                  <a:pt x="1191" y="2808"/>
                </a:cubicBezTo>
                <a:cubicBezTo>
                  <a:pt x="1234" y="2784"/>
                  <a:pt x="1259" y="2802"/>
                  <a:pt x="1289" y="2790"/>
                </a:cubicBezTo>
                <a:cubicBezTo>
                  <a:pt x="1319" y="2778"/>
                  <a:pt x="1355" y="2753"/>
                  <a:pt x="1388" y="2739"/>
                </a:cubicBezTo>
                <a:cubicBezTo>
                  <a:pt x="1412" y="2728"/>
                  <a:pt x="1499" y="2744"/>
                  <a:pt x="1531" y="2744"/>
                </a:cubicBezTo>
                <a:cubicBezTo>
                  <a:pt x="1608" y="2744"/>
                  <a:pt x="1551" y="2776"/>
                  <a:pt x="1587" y="2798"/>
                </a:cubicBezTo>
                <a:cubicBezTo>
                  <a:pt x="1626" y="2823"/>
                  <a:pt x="1669" y="2797"/>
                  <a:pt x="1686" y="2857"/>
                </a:cubicBezTo>
                <a:cubicBezTo>
                  <a:pt x="1693" y="2882"/>
                  <a:pt x="1674" y="2999"/>
                  <a:pt x="1660" y="3020"/>
                </a:cubicBezTo>
                <a:cubicBezTo>
                  <a:pt x="1649" y="3040"/>
                  <a:pt x="1648" y="3072"/>
                  <a:pt x="1643" y="3095"/>
                </a:cubicBezTo>
                <a:cubicBezTo>
                  <a:pt x="1638" y="3120"/>
                  <a:pt x="1633" y="3123"/>
                  <a:pt x="1610" y="3132"/>
                </a:cubicBezTo>
                <a:cubicBezTo>
                  <a:pt x="1582" y="3142"/>
                  <a:pt x="1600" y="3150"/>
                  <a:pt x="1616" y="3163"/>
                </a:cubicBezTo>
                <a:cubicBezTo>
                  <a:pt x="1631" y="3176"/>
                  <a:pt x="1628" y="3189"/>
                  <a:pt x="1648" y="3172"/>
                </a:cubicBezTo>
                <a:cubicBezTo>
                  <a:pt x="1715" y="3114"/>
                  <a:pt x="1779" y="3067"/>
                  <a:pt x="1860" y="3034"/>
                </a:cubicBezTo>
                <a:cubicBezTo>
                  <a:pt x="1886" y="3023"/>
                  <a:pt x="1904" y="2988"/>
                  <a:pt x="1926" y="2974"/>
                </a:cubicBezTo>
                <a:cubicBezTo>
                  <a:pt x="1938" y="2967"/>
                  <a:pt x="1974" y="2926"/>
                  <a:pt x="1985" y="2926"/>
                </a:cubicBezTo>
                <a:cubicBezTo>
                  <a:pt x="1973" y="2975"/>
                  <a:pt x="1926" y="3015"/>
                  <a:pt x="1897" y="3055"/>
                </a:cubicBezTo>
                <a:cubicBezTo>
                  <a:pt x="1875" y="3086"/>
                  <a:pt x="1834" y="3109"/>
                  <a:pt x="1811" y="3141"/>
                </a:cubicBezTo>
                <a:cubicBezTo>
                  <a:pt x="1790" y="3169"/>
                  <a:pt x="1777" y="3180"/>
                  <a:pt x="1747" y="3198"/>
                </a:cubicBezTo>
                <a:cubicBezTo>
                  <a:pt x="1687" y="3235"/>
                  <a:pt x="1739" y="3249"/>
                  <a:pt x="1773" y="3222"/>
                </a:cubicBezTo>
                <a:cubicBezTo>
                  <a:pt x="1803" y="3198"/>
                  <a:pt x="1840" y="3138"/>
                  <a:pt x="1876" y="3126"/>
                </a:cubicBezTo>
                <a:cubicBezTo>
                  <a:pt x="1868" y="3158"/>
                  <a:pt x="1836" y="3223"/>
                  <a:pt x="1813" y="3246"/>
                </a:cubicBezTo>
                <a:cubicBezTo>
                  <a:pt x="1804" y="3258"/>
                  <a:pt x="1795" y="3269"/>
                  <a:pt x="1787" y="3281"/>
                </a:cubicBezTo>
                <a:lnTo>
                  <a:pt x="1823" y="3283"/>
                </a:lnTo>
                <a:cubicBezTo>
                  <a:pt x="1828" y="3281"/>
                  <a:pt x="1858" y="3267"/>
                  <a:pt x="1860" y="3261"/>
                </a:cubicBezTo>
                <a:cubicBezTo>
                  <a:pt x="1865" y="3261"/>
                  <a:pt x="1862" y="3266"/>
                  <a:pt x="1862" y="3270"/>
                </a:cubicBezTo>
                <a:cubicBezTo>
                  <a:pt x="1855" y="3272"/>
                  <a:pt x="1828" y="3327"/>
                  <a:pt x="1824" y="3336"/>
                </a:cubicBezTo>
                <a:cubicBezTo>
                  <a:pt x="1805" y="3382"/>
                  <a:pt x="1773" y="3414"/>
                  <a:pt x="1748" y="3455"/>
                </a:cubicBezTo>
                <a:cubicBezTo>
                  <a:pt x="1738" y="3473"/>
                  <a:pt x="1726" y="3493"/>
                  <a:pt x="1711" y="3508"/>
                </a:cubicBezTo>
                <a:cubicBezTo>
                  <a:pt x="1681" y="3538"/>
                  <a:pt x="1717" y="3528"/>
                  <a:pt x="1717" y="3551"/>
                </a:cubicBezTo>
                <a:cubicBezTo>
                  <a:pt x="1738" y="3565"/>
                  <a:pt x="1676" y="3609"/>
                  <a:pt x="1755" y="3618"/>
                </a:cubicBezTo>
                <a:cubicBezTo>
                  <a:pt x="1798" y="3623"/>
                  <a:pt x="1820" y="3631"/>
                  <a:pt x="1846" y="3667"/>
                </a:cubicBezTo>
                <a:lnTo>
                  <a:pt x="1856" y="3694"/>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1" name="Freeform 125"/>
          <p:cNvSpPr>
            <a:spLocks noEditPoints="1"/>
          </p:cNvSpPr>
          <p:nvPr/>
        </p:nvSpPr>
        <p:spPr bwMode="auto">
          <a:xfrm>
            <a:off x="20380325" y="27580684"/>
            <a:ext cx="725488" cy="496260"/>
          </a:xfrm>
          <a:custGeom>
            <a:avLst/>
            <a:gdLst>
              <a:gd name="T0" fmla="*/ 77 w 2011"/>
              <a:gd name="T1" fmla="*/ 1402 h 1444"/>
              <a:gd name="T2" fmla="*/ 73 w 2011"/>
              <a:gd name="T3" fmla="*/ 1406 h 1444"/>
              <a:gd name="T4" fmla="*/ 50 w 2011"/>
              <a:gd name="T5" fmla="*/ 1418 h 1444"/>
              <a:gd name="T6" fmla="*/ 0 w 2011"/>
              <a:gd name="T7" fmla="*/ 1437 h 1444"/>
              <a:gd name="T8" fmla="*/ 38 w 2011"/>
              <a:gd name="T9" fmla="*/ 1443 h 1444"/>
              <a:gd name="T10" fmla="*/ 79 w 2011"/>
              <a:gd name="T11" fmla="*/ 1397 h 1444"/>
              <a:gd name="T12" fmla="*/ 586 w 2011"/>
              <a:gd name="T13" fmla="*/ 1171 h 1444"/>
              <a:gd name="T14" fmla="*/ 397 w 2011"/>
              <a:gd name="T15" fmla="*/ 1314 h 1444"/>
              <a:gd name="T16" fmla="*/ 211 w 2011"/>
              <a:gd name="T17" fmla="*/ 1380 h 1444"/>
              <a:gd name="T18" fmla="*/ 147 w 2011"/>
              <a:gd name="T19" fmla="*/ 1309 h 1444"/>
              <a:gd name="T20" fmla="*/ 180 w 2011"/>
              <a:gd name="T21" fmla="*/ 1263 h 1444"/>
              <a:gd name="T22" fmla="*/ 248 w 2011"/>
              <a:gd name="T23" fmla="*/ 1196 h 1444"/>
              <a:gd name="T24" fmla="*/ 328 w 2011"/>
              <a:gd name="T25" fmla="*/ 1165 h 1444"/>
              <a:gd name="T26" fmla="*/ 397 w 2011"/>
              <a:gd name="T27" fmla="*/ 1122 h 1444"/>
              <a:gd name="T28" fmla="*/ 672 w 2011"/>
              <a:gd name="T29" fmla="*/ 1014 h 1444"/>
              <a:gd name="T30" fmla="*/ 883 w 2011"/>
              <a:gd name="T31" fmla="*/ 926 h 1444"/>
              <a:gd name="T32" fmla="*/ 1125 w 2011"/>
              <a:gd name="T33" fmla="*/ 761 h 1444"/>
              <a:gd name="T34" fmla="*/ 1235 w 2011"/>
              <a:gd name="T35" fmla="*/ 765 h 1444"/>
              <a:gd name="T36" fmla="*/ 1289 w 2011"/>
              <a:gd name="T37" fmla="*/ 752 h 1444"/>
              <a:gd name="T38" fmla="*/ 1206 w 2011"/>
              <a:gd name="T39" fmla="*/ 844 h 1444"/>
              <a:gd name="T40" fmla="*/ 908 w 2011"/>
              <a:gd name="T41" fmla="*/ 1014 h 1444"/>
              <a:gd name="T42" fmla="*/ 706 w 2011"/>
              <a:gd name="T43" fmla="*/ 1107 h 1444"/>
              <a:gd name="T44" fmla="*/ 1865 w 2011"/>
              <a:gd name="T45" fmla="*/ 327 h 1444"/>
              <a:gd name="T46" fmla="*/ 2011 w 2011"/>
              <a:gd name="T47" fmla="*/ 357 h 1444"/>
              <a:gd name="T48" fmla="*/ 1907 w 2011"/>
              <a:gd name="T49" fmla="*/ 475 h 1444"/>
              <a:gd name="T50" fmla="*/ 1434 w 2011"/>
              <a:gd name="T51" fmla="*/ 765 h 1444"/>
              <a:gd name="T52" fmla="*/ 1504 w 2011"/>
              <a:gd name="T53" fmla="*/ 601 h 1444"/>
              <a:gd name="T54" fmla="*/ 1653 w 2011"/>
              <a:gd name="T55" fmla="*/ 443 h 1444"/>
              <a:gd name="T56" fmla="*/ 1751 w 2011"/>
              <a:gd name="T57" fmla="*/ 349 h 1444"/>
              <a:gd name="T58" fmla="*/ 1798 w 2011"/>
              <a:gd name="T59" fmla="*/ 309 h 1444"/>
              <a:gd name="T60" fmla="*/ 1879 w 2011"/>
              <a:gd name="T61" fmla="*/ 184 h 1444"/>
              <a:gd name="T62" fmla="*/ 1936 w 2011"/>
              <a:gd name="T63" fmla="*/ 11 h 1444"/>
              <a:gd name="T64" fmla="*/ 1986 w 2011"/>
              <a:gd name="T65" fmla="*/ 1 h 1444"/>
              <a:gd name="T66" fmla="*/ 1875 w 2011"/>
              <a:gd name="T67" fmla="*/ 239 h 1444"/>
              <a:gd name="T68" fmla="*/ 1874 w 2011"/>
              <a:gd name="T69" fmla="*/ 286 h 1444"/>
              <a:gd name="T70" fmla="*/ 1948 w 2011"/>
              <a:gd name="T71" fmla="*/ 227 h 1444"/>
              <a:gd name="T72" fmla="*/ 1865 w 2011"/>
              <a:gd name="T73" fmla="*/ 327 h 1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11" h="1444">
                <a:moveTo>
                  <a:pt x="79" y="1397"/>
                </a:moveTo>
                <a:cubicBezTo>
                  <a:pt x="79" y="1399"/>
                  <a:pt x="78" y="1400"/>
                  <a:pt x="77" y="1402"/>
                </a:cubicBezTo>
                <a:cubicBezTo>
                  <a:pt x="76" y="1402"/>
                  <a:pt x="76" y="1402"/>
                  <a:pt x="75" y="1403"/>
                </a:cubicBezTo>
                <a:cubicBezTo>
                  <a:pt x="75" y="1405"/>
                  <a:pt x="75" y="1405"/>
                  <a:pt x="73" y="1406"/>
                </a:cubicBezTo>
                <a:cubicBezTo>
                  <a:pt x="72" y="1409"/>
                  <a:pt x="66" y="1410"/>
                  <a:pt x="65" y="1412"/>
                </a:cubicBezTo>
                <a:cubicBezTo>
                  <a:pt x="61" y="1412"/>
                  <a:pt x="54" y="1416"/>
                  <a:pt x="50" y="1418"/>
                </a:cubicBezTo>
                <a:cubicBezTo>
                  <a:pt x="42" y="1421"/>
                  <a:pt x="30" y="1424"/>
                  <a:pt x="22" y="1424"/>
                </a:cubicBezTo>
                <a:cubicBezTo>
                  <a:pt x="13" y="1425"/>
                  <a:pt x="0" y="1427"/>
                  <a:pt x="0" y="1437"/>
                </a:cubicBezTo>
                <a:cubicBezTo>
                  <a:pt x="2" y="1438"/>
                  <a:pt x="5" y="1439"/>
                  <a:pt x="8" y="1440"/>
                </a:cubicBezTo>
                <a:cubicBezTo>
                  <a:pt x="17" y="1444"/>
                  <a:pt x="27" y="1443"/>
                  <a:pt x="38" y="1443"/>
                </a:cubicBezTo>
                <a:cubicBezTo>
                  <a:pt x="52" y="1443"/>
                  <a:pt x="69" y="1432"/>
                  <a:pt x="77" y="1421"/>
                </a:cubicBezTo>
                <a:lnTo>
                  <a:pt x="79" y="1397"/>
                </a:lnTo>
                <a:close/>
                <a:moveTo>
                  <a:pt x="682" y="1114"/>
                </a:moveTo>
                <a:cubicBezTo>
                  <a:pt x="661" y="1135"/>
                  <a:pt x="613" y="1151"/>
                  <a:pt x="586" y="1171"/>
                </a:cubicBezTo>
                <a:cubicBezTo>
                  <a:pt x="564" y="1188"/>
                  <a:pt x="545" y="1209"/>
                  <a:pt x="521" y="1225"/>
                </a:cubicBezTo>
                <a:cubicBezTo>
                  <a:pt x="491" y="1243"/>
                  <a:pt x="413" y="1287"/>
                  <a:pt x="397" y="1314"/>
                </a:cubicBezTo>
                <a:cubicBezTo>
                  <a:pt x="382" y="1339"/>
                  <a:pt x="353" y="1336"/>
                  <a:pt x="325" y="1340"/>
                </a:cubicBezTo>
                <a:cubicBezTo>
                  <a:pt x="296" y="1344"/>
                  <a:pt x="240" y="1368"/>
                  <a:pt x="211" y="1380"/>
                </a:cubicBezTo>
                <a:cubicBezTo>
                  <a:pt x="131" y="1414"/>
                  <a:pt x="169" y="1354"/>
                  <a:pt x="169" y="1311"/>
                </a:cubicBezTo>
                <a:cubicBezTo>
                  <a:pt x="162" y="1311"/>
                  <a:pt x="153" y="1310"/>
                  <a:pt x="147" y="1309"/>
                </a:cubicBezTo>
                <a:cubicBezTo>
                  <a:pt x="144" y="1308"/>
                  <a:pt x="130" y="1301"/>
                  <a:pt x="140" y="1298"/>
                </a:cubicBezTo>
                <a:cubicBezTo>
                  <a:pt x="140" y="1268"/>
                  <a:pt x="158" y="1273"/>
                  <a:pt x="180" y="1263"/>
                </a:cubicBezTo>
                <a:cubicBezTo>
                  <a:pt x="193" y="1257"/>
                  <a:pt x="227" y="1220"/>
                  <a:pt x="228" y="1221"/>
                </a:cubicBezTo>
                <a:cubicBezTo>
                  <a:pt x="253" y="1238"/>
                  <a:pt x="242" y="1202"/>
                  <a:pt x="248" y="1196"/>
                </a:cubicBezTo>
                <a:cubicBezTo>
                  <a:pt x="252" y="1191"/>
                  <a:pt x="292" y="1170"/>
                  <a:pt x="302" y="1164"/>
                </a:cubicBezTo>
                <a:cubicBezTo>
                  <a:pt x="313" y="1157"/>
                  <a:pt x="314" y="1167"/>
                  <a:pt x="328" y="1165"/>
                </a:cubicBezTo>
                <a:cubicBezTo>
                  <a:pt x="345" y="1162"/>
                  <a:pt x="326" y="1134"/>
                  <a:pt x="343" y="1136"/>
                </a:cubicBezTo>
                <a:cubicBezTo>
                  <a:pt x="364" y="1138"/>
                  <a:pt x="377" y="1131"/>
                  <a:pt x="397" y="1122"/>
                </a:cubicBezTo>
                <a:cubicBezTo>
                  <a:pt x="440" y="1110"/>
                  <a:pt x="470" y="1087"/>
                  <a:pt x="510" y="1071"/>
                </a:cubicBezTo>
                <a:cubicBezTo>
                  <a:pt x="565" y="1049"/>
                  <a:pt x="616" y="1032"/>
                  <a:pt x="672" y="1014"/>
                </a:cubicBezTo>
                <a:cubicBezTo>
                  <a:pt x="697" y="1011"/>
                  <a:pt x="723" y="989"/>
                  <a:pt x="747" y="980"/>
                </a:cubicBezTo>
                <a:cubicBezTo>
                  <a:pt x="801" y="959"/>
                  <a:pt x="829" y="960"/>
                  <a:pt x="883" y="926"/>
                </a:cubicBezTo>
                <a:cubicBezTo>
                  <a:pt x="917" y="904"/>
                  <a:pt x="944" y="879"/>
                  <a:pt x="980" y="858"/>
                </a:cubicBezTo>
                <a:cubicBezTo>
                  <a:pt x="1027" y="830"/>
                  <a:pt x="1087" y="801"/>
                  <a:pt x="1125" y="761"/>
                </a:cubicBezTo>
                <a:cubicBezTo>
                  <a:pt x="1140" y="745"/>
                  <a:pt x="1214" y="693"/>
                  <a:pt x="1237" y="693"/>
                </a:cubicBezTo>
                <a:cubicBezTo>
                  <a:pt x="1237" y="717"/>
                  <a:pt x="1217" y="758"/>
                  <a:pt x="1235" y="765"/>
                </a:cubicBezTo>
                <a:cubicBezTo>
                  <a:pt x="1247" y="769"/>
                  <a:pt x="1221" y="804"/>
                  <a:pt x="1246" y="792"/>
                </a:cubicBezTo>
                <a:cubicBezTo>
                  <a:pt x="1261" y="784"/>
                  <a:pt x="1271" y="752"/>
                  <a:pt x="1289" y="752"/>
                </a:cubicBezTo>
                <a:cubicBezTo>
                  <a:pt x="1289" y="776"/>
                  <a:pt x="1276" y="801"/>
                  <a:pt x="1251" y="807"/>
                </a:cubicBezTo>
                <a:cubicBezTo>
                  <a:pt x="1223" y="815"/>
                  <a:pt x="1223" y="825"/>
                  <a:pt x="1206" y="844"/>
                </a:cubicBezTo>
                <a:cubicBezTo>
                  <a:pt x="1194" y="858"/>
                  <a:pt x="1113" y="907"/>
                  <a:pt x="1093" y="916"/>
                </a:cubicBezTo>
                <a:cubicBezTo>
                  <a:pt x="1034" y="944"/>
                  <a:pt x="977" y="1009"/>
                  <a:pt x="908" y="1014"/>
                </a:cubicBezTo>
                <a:cubicBezTo>
                  <a:pt x="860" y="1017"/>
                  <a:pt x="877" y="1084"/>
                  <a:pt x="837" y="1096"/>
                </a:cubicBezTo>
                <a:cubicBezTo>
                  <a:pt x="793" y="1109"/>
                  <a:pt x="752" y="1107"/>
                  <a:pt x="706" y="1107"/>
                </a:cubicBezTo>
                <a:lnTo>
                  <a:pt x="682" y="1114"/>
                </a:lnTo>
                <a:close/>
                <a:moveTo>
                  <a:pt x="1865" y="327"/>
                </a:moveTo>
                <a:cubicBezTo>
                  <a:pt x="1828" y="368"/>
                  <a:pt x="1847" y="414"/>
                  <a:pt x="1904" y="397"/>
                </a:cubicBezTo>
                <a:cubicBezTo>
                  <a:pt x="1939" y="387"/>
                  <a:pt x="1978" y="364"/>
                  <a:pt x="2011" y="357"/>
                </a:cubicBezTo>
                <a:cubicBezTo>
                  <a:pt x="2009" y="358"/>
                  <a:pt x="1986" y="406"/>
                  <a:pt x="1975" y="416"/>
                </a:cubicBezTo>
                <a:lnTo>
                  <a:pt x="1907" y="475"/>
                </a:lnTo>
                <a:cubicBezTo>
                  <a:pt x="1890" y="490"/>
                  <a:pt x="1778" y="556"/>
                  <a:pt x="1768" y="554"/>
                </a:cubicBezTo>
                <a:cubicBezTo>
                  <a:pt x="1704" y="537"/>
                  <a:pt x="1495" y="719"/>
                  <a:pt x="1434" y="765"/>
                </a:cubicBezTo>
                <a:cubicBezTo>
                  <a:pt x="1384" y="804"/>
                  <a:pt x="1273" y="876"/>
                  <a:pt x="1340" y="766"/>
                </a:cubicBezTo>
                <a:cubicBezTo>
                  <a:pt x="1373" y="713"/>
                  <a:pt x="1504" y="697"/>
                  <a:pt x="1504" y="601"/>
                </a:cubicBezTo>
                <a:cubicBezTo>
                  <a:pt x="1504" y="588"/>
                  <a:pt x="1503" y="529"/>
                  <a:pt x="1508" y="519"/>
                </a:cubicBezTo>
                <a:cubicBezTo>
                  <a:pt x="1509" y="516"/>
                  <a:pt x="1622" y="486"/>
                  <a:pt x="1653" y="443"/>
                </a:cubicBezTo>
                <a:cubicBezTo>
                  <a:pt x="1672" y="411"/>
                  <a:pt x="1691" y="397"/>
                  <a:pt x="1724" y="382"/>
                </a:cubicBezTo>
                <a:cubicBezTo>
                  <a:pt x="1736" y="376"/>
                  <a:pt x="1744" y="360"/>
                  <a:pt x="1751" y="349"/>
                </a:cubicBezTo>
                <a:cubicBezTo>
                  <a:pt x="1756" y="342"/>
                  <a:pt x="1764" y="331"/>
                  <a:pt x="1771" y="326"/>
                </a:cubicBezTo>
                <a:cubicBezTo>
                  <a:pt x="1780" y="320"/>
                  <a:pt x="1791" y="317"/>
                  <a:pt x="1798" y="309"/>
                </a:cubicBezTo>
                <a:cubicBezTo>
                  <a:pt x="1811" y="294"/>
                  <a:pt x="1829" y="277"/>
                  <a:pt x="1835" y="258"/>
                </a:cubicBezTo>
                <a:cubicBezTo>
                  <a:pt x="1845" y="224"/>
                  <a:pt x="1863" y="211"/>
                  <a:pt x="1879" y="184"/>
                </a:cubicBezTo>
                <a:cubicBezTo>
                  <a:pt x="1904" y="143"/>
                  <a:pt x="1923" y="87"/>
                  <a:pt x="1951" y="52"/>
                </a:cubicBezTo>
                <a:cubicBezTo>
                  <a:pt x="1963" y="37"/>
                  <a:pt x="1931" y="27"/>
                  <a:pt x="1936" y="11"/>
                </a:cubicBezTo>
                <a:cubicBezTo>
                  <a:pt x="1940" y="0"/>
                  <a:pt x="1973" y="2"/>
                  <a:pt x="1984" y="2"/>
                </a:cubicBezTo>
                <a:cubicBezTo>
                  <a:pt x="1985" y="1"/>
                  <a:pt x="1984" y="1"/>
                  <a:pt x="1986" y="1"/>
                </a:cubicBezTo>
                <a:cubicBezTo>
                  <a:pt x="1993" y="28"/>
                  <a:pt x="1961" y="80"/>
                  <a:pt x="1949" y="105"/>
                </a:cubicBezTo>
                <a:cubicBezTo>
                  <a:pt x="1927" y="152"/>
                  <a:pt x="1897" y="193"/>
                  <a:pt x="1875" y="239"/>
                </a:cubicBezTo>
                <a:cubicBezTo>
                  <a:pt x="1870" y="251"/>
                  <a:pt x="1868" y="260"/>
                  <a:pt x="1864" y="271"/>
                </a:cubicBezTo>
                <a:cubicBezTo>
                  <a:pt x="1861" y="280"/>
                  <a:pt x="1864" y="286"/>
                  <a:pt x="1874" y="286"/>
                </a:cubicBezTo>
                <a:cubicBezTo>
                  <a:pt x="1883" y="286"/>
                  <a:pt x="1936" y="215"/>
                  <a:pt x="1939" y="204"/>
                </a:cubicBezTo>
                <a:cubicBezTo>
                  <a:pt x="1941" y="204"/>
                  <a:pt x="1948" y="223"/>
                  <a:pt x="1948" y="227"/>
                </a:cubicBezTo>
                <a:cubicBezTo>
                  <a:pt x="1948" y="252"/>
                  <a:pt x="1899" y="280"/>
                  <a:pt x="1886" y="303"/>
                </a:cubicBezTo>
                <a:lnTo>
                  <a:pt x="1865" y="327"/>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2" name="Freeform 126"/>
          <p:cNvSpPr>
            <a:spLocks noEditPoints="1"/>
          </p:cNvSpPr>
          <p:nvPr/>
        </p:nvSpPr>
        <p:spPr bwMode="auto">
          <a:xfrm>
            <a:off x="19383375" y="25562360"/>
            <a:ext cx="658813" cy="287467"/>
          </a:xfrm>
          <a:custGeom>
            <a:avLst/>
            <a:gdLst>
              <a:gd name="T0" fmla="*/ 1351 w 1829"/>
              <a:gd name="T1" fmla="*/ 327 h 832"/>
              <a:gd name="T2" fmla="*/ 1199 w 1829"/>
              <a:gd name="T3" fmla="*/ 523 h 832"/>
              <a:gd name="T4" fmla="*/ 1090 w 1829"/>
              <a:gd name="T5" fmla="*/ 624 h 832"/>
              <a:gd name="T6" fmla="*/ 1033 w 1829"/>
              <a:gd name="T7" fmla="*/ 690 h 832"/>
              <a:gd name="T8" fmla="*/ 966 w 1829"/>
              <a:gd name="T9" fmla="*/ 667 h 832"/>
              <a:gd name="T10" fmla="*/ 1085 w 1829"/>
              <a:gd name="T11" fmla="*/ 828 h 832"/>
              <a:gd name="T12" fmla="*/ 1415 w 1829"/>
              <a:gd name="T13" fmla="*/ 720 h 832"/>
              <a:gd name="T14" fmla="*/ 1483 w 1829"/>
              <a:gd name="T15" fmla="*/ 505 h 832"/>
              <a:gd name="T16" fmla="*/ 1672 w 1829"/>
              <a:gd name="T17" fmla="*/ 365 h 832"/>
              <a:gd name="T18" fmla="*/ 1699 w 1829"/>
              <a:gd name="T19" fmla="*/ 329 h 832"/>
              <a:gd name="T20" fmla="*/ 1743 w 1829"/>
              <a:gd name="T21" fmla="*/ 311 h 832"/>
              <a:gd name="T22" fmla="*/ 1773 w 1829"/>
              <a:gd name="T23" fmla="*/ 190 h 832"/>
              <a:gd name="T24" fmla="*/ 1703 w 1829"/>
              <a:gd name="T25" fmla="*/ 150 h 832"/>
              <a:gd name="T26" fmla="*/ 1620 w 1829"/>
              <a:gd name="T27" fmla="*/ 3 h 832"/>
              <a:gd name="T28" fmla="*/ 1489 w 1829"/>
              <a:gd name="T29" fmla="*/ 244 h 832"/>
              <a:gd name="T30" fmla="*/ 1471 w 1829"/>
              <a:gd name="T31" fmla="*/ 294 h 832"/>
              <a:gd name="T32" fmla="*/ 1431 w 1829"/>
              <a:gd name="T33" fmla="*/ 383 h 832"/>
              <a:gd name="T34" fmla="*/ 1363 w 1829"/>
              <a:gd name="T35" fmla="*/ 346 h 832"/>
              <a:gd name="T36" fmla="*/ 5 w 1829"/>
              <a:gd name="T37" fmla="*/ 34 h 832"/>
              <a:gd name="T38" fmla="*/ 100 w 1829"/>
              <a:gd name="T39" fmla="*/ 96 h 832"/>
              <a:gd name="T40" fmla="*/ 167 w 1829"/>
              <a:gd name="T41" fmla="*/ 161 h 832"/>
              <a:gd name="T42" fmla="*/ 195 w 1829"/>
              <a:gd name="T43" fmla="*/ 106 h 832"/>
              <a:gd name="T44" fmla="*/ 321 w 1829"/>
              <a:gd name="T45" fmla="*/ 259 h 832"/>
              <a:gd name="T46" fmla="*/ 365 w 1829"/>
              <a:gd name="T47" fmla="*/ 557 h 832"/>
              <a:gd name="T48" fmla="*/ 448 w 1829"/>
              <a:gd name="T49" fmla="*/ 703 h 832"/>
              <a:gd name="T50" fmla="*/ 354 w 1829"/>
              <a:gd name="T51" fmla="*/ 708 h 832"/>
              <a:gd name="T52" fmla="*/ 349 w 1829"/>
              <a:gd name="T53" fmla="*/ 692 h 832"/>
              <a:gd name="T54" fmla="*/ 244 w 1829"/>
              <a:gd name="T55" fmla="*/ 627 h 832"/>
              <a:gd name="T56" fmla="*/ 235 w 1829"/>
              <a:gd name="T57" fmla="*/ 621 h 832"/>
              <a:gd name="T58" fmla="*/ 213 w 1829"/>
              <a:gd name="T59" fmla="*/ 565 h 832"/>
              <a:gd name="T60" fmla="*/ 76 w 1829"/>
              <a:gd name="T61" fmla="*/ 393 h 832"/>
              <a:gd name="T62" fmla="*/ 32 w 1829"/>
              <a:gd name="T63" fmla="*/ 158 h 832"/>
              <a:gd name="T64" fmla="*/ 0 w 1829"/>
              <a:gd name="T65" fmla="*/ 63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29" h="832">
                <a:moveTo>
                  <a:pt x="1363" y="346"/>
                </a:moveTo>
                <a:cubicBezTo>
                  <a:pt x="1361" y="340"/>
                  <a:pt x="1353" y="334"/>
                  <a:pt x="1351" y="327"/>
                </a:cubicBezTo>
                <a:cubicBezTo>
                  <a:pt x="1317" y="327"/>
                  <a:pt x="1312" y="390"/>
                  <a:pt x="1299" y="415"/>
                </a:cubicBezTo>
                <a:cubicBezTo>
                  <a:pt x="1289" y="468"/>
                  <a:pt x="1253" y="516"/>
                  <a:pt x="1199" y="523"/>
                </a:cubicBezTo>
                <a:cubicBezTo>
                  <a:pt x="1167" y="527"/>
                  <a:pt x="1107" y="573"/>
                  <a:pt x="1139" y="604"/>
                </a:cubicBezTo>
                <a:cubicBezTo>
                  <a:pt x="1162" y="625"/>
                  <a:pt x="1097" y="620"/>
                  <a:pt x="1090" y="624"/>
                </a:cubicBezTo>
                <a:cubicBezTo>
                  <a:pt x="1064" y="641"/>
                  <a:pt x="1100" y="708"/>
                  <a:pt x="1133" y="708"/>
                </a:cubicBezTo>
                <a:cubicBezTo>
                  <a:pt x="1096" y="729"/>
                  <a:pt x="1063" y="711"/>
                  <a:pt x="1033" y="690"/>
                </a:cubicBezTo>
                <a:cubicBezTo>
                  <a:pt x="1025" y="684"/>
                  <a:pt x="993" y="673"/>
                  <a:pt x="966" y="667"/>
                </a:cubicBezTo>
                <a:lnTo>
                  <a:pt x="966" y="667"/>
                </a:lnTo>
                <a:lnTo>
                  <a:pt x="944" y="718"/>
                </a:lnTo>
                <a:cubicBezTo>
                  <a:pt x="944" y="775"/>
                  <a:pt x="1035" y="825"/>
                  <a:pt x="1085" y="828"/>
                </a:cubicBezTo>
                <a:cubicBezTo>
                  <a:pt x="1169" y="832"/>
                  <a:pt x="1187" y="817"/>
                  <a:pt x="1214" y="736"/>
                </a:cubicBezTo>
                <a:cubicBezTo>
                  <a:pt x="1285" y="736"/>
                  <a:pt x="1344" y="753"/>
                  <a:pt x="1415" y="720"/>
                </a:cubicBezTo>
                <a:cubicBezTo>
                  <a:pt x="1471" y="694"/>
                  <a:pt x="1464" y="652"/>
                  <a:pt x="1455" y="598"/>
                </a:cubicBezTo>
                <a:cubicBezTo>
                  <a:pt x="1449" y="561"/>
                  <a:pt x="1463" y="533"/>
                  <a:pt x="1483" y="505"/>
                </a:cubicBezTo>
                <a:cubicBezTo>
                  <a:pt x="1515" y="459"/>
                  <a:pt x="1480" y="406"/>
                  <a:pt x="1527" y="366"/>
                </a:cubicBezTo>
                <a:cubicBezTo>
                  <a:pt x="1574" y="325"/>
                  <a:pt x="1621" y="375"/>
                  <a:pt x="1672" y="365"/>
                </a:cubicBezTo>
                <a:lnTo>
                  <a:pt x="1672" y="365"/>
                </a:lnTo>
                <a:cubicBezTo>
                  <a:pt x="1675" y="351"/>
                  <a:pt x="1696" y="341"/>
                  <a:pt x="1699" y="329"/>
                </a:cubicBezTo>
                <a:cubicBezTo>
                  <a:pt x="1721" y="329"/>
                  <a:pt x="1732" y="356"/>
                  <a:pt x="1750" y="351"/>
                </a:cubicBezTo>
                <a:cubicBezTo>
                  <a:pt x="1770" y="346"/>
                  <a:pt x="1758" y="315"/>
                  <a:pt x="1743" y="311"/>
                </a:cubicBezTo>
                <a:cubicBezTo>
                  <a:pt x="1743" y="266"/>
                  <a:pt x="1829" y="308"/>
                  <a:pt x="1808" y="222"/>
                </a:cubicBezTo>
                <a:cubicBezTo>
                  <a:pt x="1797" y="219"/>
                  <a:pt x="1775" y="201"/>
                  <a:pt x="1773" y="190"/>
                </a:cubicBezTo>
                <a:cubicBezTo>
                  <a:pt x="1755" y="186"/>
                  <a:pt x="1735" y="190"/>
                  <a:pt x="1716" y="186"/>
                </a:cubicBezTo>
                <a:cubicBezTo>
                  <a:pt x="1712" y="159"/>
                  <a:pt x="1744" y="155"/>
                  <a:pt x="1703" y="150"/>
                </a:cubicBezTo>
                <a:cubicBezTo>
                  <a:pt x="1680" y="148"/>
                  <a:pt x="1667" y="138"/>
                  <a:pt x="1666" y="114"/>
                </a:cubicBezTo>
                <a:cubicBezTo>
                  <a:pt x="1664" y="92"/>
                  <a:pt x="1652" y="0"/>
                  <a:pt x="1620" y="3"/>
                </a:cubicBezTo>
                <a:cubicBezTo>
                  <a:pt x="1604" y="4"/>
                  <a:pt x="1566" y="40"/>
                  <a:pt x="1545" y="47"/>
                </a:cubicBezTo>
                <a:cubicBezTo>
                  <a:pt x="1545" y="107"/>
                  <a:pt x="1504" y="183"/>
                  <a:pt x="1489" y="244"/>
                </a:cubicBezTo>
                <a:cubicBezTo>
                  <a:pt x="1484" y="263"/>
                  <a:pt x="1478" y="280"/>
                  <a:pt x="1471" y="294"/>
                </a:cubicBezTo>
                <a:lnTo>
                  <a:pt x="1471" y="294"/>
                </a:lnTo>
                <a:cubicBezTo>
                  <a:pt x="1468" y="312"/>
                  <a:pt x="1483" y="349"/>
                  <a:pt x="1469" y="361"/>
                </a:cubicBezTo>
                <a:cubicBezTo>
                  <a:pt x="1458" y="371"/>
                  <a:pt x="1448" y="383"/>
                  <a:pt x="1431" y="383"/>
                </a:cubicBezTo>
                <a:cubicBezTo>
                  <a:pt x="1417" y="383"/>
                  <a:pt x="1405" y="382"/>
                  <a:pt x="1391" y="382"/>
                </a:cubicBezTo>
                <a:lnTo>
                  <a:pt x="1363" y="346"/>
                </a:lnTo>
                <a:close/>
                <a:moveTo>
                  <a:pt x="0" y="63"/>
                </a:moveTo>
                <a:lnTo>
                  <a:pt x="5" y="34"/>
                </a:lnTo>
                <a:cubicBezTo>
                  <a:pt x="30" y="18"/>
                  <a:pt x="52" y="32"/>
                  <a:pt x="59" y="58"/>
                </a:cubicBezTo>
                <a:cubicBezTo>
                  <a:pt x="65" y="82"/>
                  <a:pt x="83" y="82"/>
                  <a:pt x="100" y="96"/>
                </a:cubicBezTo>
                <a:cubicBezTo>
                  <a:pt x="125" y="118"/>
                  <a:pt x="85" y="153"/>
                  <a:pt x="125" y="154"/>
                </a:cubicBezTo>
                <a:cubicBezTo>
                  <a:pt x="141" y="155"/>
                  <a:pt x="152" y="159"/>
                  <a:pt x="167" y="161"/>
                </a:cubicBezTo>
                <a:cubicBezTo>
                  <a:pt x="185" y="165"/>
                  <a:pt x="191" y="119"/>
                  <a:pt x="195" y="106"/>
                </a:cubicBezTo>
                <a:lnTo>
                  <a:pt x="195" y="106"/>
                </a:lnTo>
                <a:cubicBezTo>
                  <a:pt x="202" y="119"/>
                  <a:pt x="208" y="132"/>
                  <a:pt x="212" y="146"/>
                </a:cubicBezTo>
                <a:cubicBezTo>
                  <a:pt x="231" y="203"/>
                  <a:pt x="321" y="203"/>
                  <a:pt x="321" y="259"/>
                </a:cubicBezTo>
                <a:cubicBezTo>
                  <a:pt x="310" y="309"/>
                  <a:pt x="375" y="356"/>
                  <a:pt x="346" y="427"/>
                </a:cubicBezTo>
                <a:cubicBezTo>
                  <a:pt x="336" y="452"/>
                  <a:pt x="357" y="528"/>
                  <a:pt x="365" y="557"/>
                </a:cubicBezTo>
                <a:cubicBezTo>
                  <a:pt x="372" y="586"/>
                  <a:pt x="407" y="627"/>
                  <a:pt x="427" y="650"/>
                </a:cubicBezTo>
                <a:cubicBezTo>
                  <a:pt x="443" y="668"/>
                  <a:pt x="445" y="679"/>
                  <a:pt x="448" y="703"/>
                </a:cubicBezTo>
                <a:cubicBezTo>
                  <a:pt x="451" y="738"/>
                  <a:pt x="496" y="770"/>
                  <a:pt x="433" y="770"/>
                </a:cubicBezTo>
                <a:cubicBezTo>
                  <a:pt x="372" y="770"/>
                  <a:pt x="372" y="713"/>
                  <a:pt x="354" y="708"/>
                </a:cubicBezTo>
                <a:cubicBezTo>
                  <a:pt x="354" y="703"/>
                  <a:pt x="351" y="698"/>
                  <a:pt x="351" y="693"/>
                </a:cubicBezTo>
                <a:cubicBezTo>
                  <a:pt x="350" y="693"/>
                  <a:pt x="349" y="693"/>
                  <a:pt x="349" y="692"/>
                </a:cubicBezTo>
                <a:lnTo>
                  <a:pt x="346" y="692"/>
                </a:lnTo>
                <a:cubicBezTo>
                  <a:pt x="343" y="683"/>
                  <a:pt x="251" y="655"/>
                  <a:pt x="244" y="627"/>
                </a:cubicBezTo>
                <a:cubicBezTo>
                  <a:pt x="240" y="626"/>
                  <a:pt x="240" y="623"/>
                  <a:pt x="237" y="623"/>
                </a:cubicBezTo>
                <a:cubicBezTo>
                  <a:pt x="237" y="622"/>
                  <a:pt x="236" y="623"/>
                  <a:pt x="235" y="621"/>
                </a:cubicBezTo>
                <a:cubicBezTo>
                  <a:pt x="234" y="620"/>
                  <a:pt x="229" y="617"/>
                  <a:pt x="228" y="615"/>
                </a:cubicBezTo>
                <a:cubicBezTo>
                  <a:pt x="213" y="615"/>
                  <a:pt x="218" y="575"/>
                  <a:pt x="213" y="565"/>
                </a:cubicBezTo>
                <a:cubicBezTo>
                  <a:pt x="206" y="548"/>
                  <a:pt x="131" y="560"/>
                  <a:pt x="147" y="537"/>
                </a:cubicBezTo>
                <a:cubicBezTo>
                  <a:pt x="185" y="481"/>
                  <a:pt x="98" y="431"/>
                  <a:pt x="76" y="393"/>
                </a:cubicBezTo>
                <a:cubicBezTo>
                  <a:pt x="56" y="358"/>
                  <a:pt x="74" y="264"/>
                  <a:pt x="38" y="255"/>
                </a:cubicBezTo>
                <a:cubicBezTo>
                  <a:pt x="31" y="225"/>
                  <a:pt x="40" y="190"/>
                  <a:pt x="32" y="158"/>
                </a:cubicBezTo>
                <a:cubicBezTo>
                  <a:pt x="31" y="134"/>
                  <a:pt x="16" y="98"/>
                  <a:pt x="7" y="74"/>
                </a:cubicBezTo>
                <a:cubicBezTo>
                  <a:pt x="6" y="69"/>
                  <a:pt x="3" y="66"/>
                  <a:pt x="0" y="63"/>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3" name="Freeform 127"/>
          <p:cNvSpPr>
            <a:spLocks/>
          </p:cNvSpPr>
          <p:nvPr/>
        </p:nvSpPr>
        <p:spPr bwMode="auto">
          <a:xfrm>
            <a:off x="19873913" y="25663729"/>
            <a:ext cx="44450" cy="31773"/>
          </a:xfrm>
          <a:custGeom>
            <a:avLst/>
            <a:gdLst>
              <a:gd name="T0" fmla="*/ 108 w 120"/>
              <a:gd name="T1" fmla="*/ 0 h 89"/>
              <a:gd name="T2" fmla="*/ 0 w 120"/>
              <a:gd name="T3" fmla="*/ 52 h 89"/>
              <a:gd name="T4" fmla="*/ 0 w 120"/>
              <a:gd name="T5" fmla="*/ 52 h 89"/>
              <a:gd name="T6" fmla="*/ 28 w 120"/>
              <a:gd name="T7" fmla="*/ 88 h 89"/>
              <a:gd name="T8" fmla="*/ 68 w 120"/>
              <a:gd name="T9" fmla="*/ 89 h 89"/>
              <a:gd name="T10" fmla="*/ 106 w 120"/>
              <a:gd name="T11" fmla="*/ 67 h 89"/>
              <a:gd name="T12" fmla="*/ 108 w 120"/>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120" h="89">
                <a:moveTo>
                  <a:pt x="108" y="0"/>
                </a:moveTo>
                <a:cubicBezTo>
                  <a:pt x="88" y="42"/>
                  <a:pt x="56" y="60"/>
                  <a:pt x="0" y="52"/>
                </a:cubicBezTo>
                <a:lnTo>
                  <a:pt x="0" y="52"/>
                </a:lnTo>
                <a:lnTo>
                  <a:pt x="28" y="88"/>
                </a:lnTo>
                <a:cubicBezTo>
                  <a:pt x="42" y="88"/>
                  <a:pt x="54" y="89"/>
                  <a:pt x="68" y="89"/>
                </a:cubicBezTo>
                <a:cubicBezTo>
                  <a:pt x="85" y="89"/>
                  <a:pt x="95" y="77"/>
                  <a:pt x="106" y="67"/>
                </a:cubicBezTo>
                <a:cubicBezTo>
                  <a:pt x="120" y="55"/>
                  <a:pt x="105" y="18"/>
                  <a:pt x="108"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4" name="Freeform 128"/>
          <p:cNvSpPr>
            <a:spLocks/>
          </p:cNvSpPr>
          <p:nvPr/>
        </p:nvSpPr>
        <p:spPr bwMode="auto">
          <a:xfrm>
            <a:off x="19573875" y="23958594"/>
            <a:ext cx="163513" cy="240565"/>
          </a:xfrm>
          <a:custGeom>
            <a:avLst/>
            <a:gdLst>
              <a:gd name="T0" fmla="*/ 386 w 453"/>
              <a:gd name="T1" fmla="*/ 666 h 702"/>
              <a:gd name="T2" fmla="*/ 397 w 453"/>
              <a:gd name="T3" fmla="*/ 643 h 702"/>
              <a:gd name="T4" fmla="*/ 421 w 453"/>
              <a:gd name="T5" fmla="*/ 625 h 702"/>
              <a:gd name="T6" fmla="*/ 447 w 453"/>
              <a:gd name="T7" fmla="*/ 610 h 702"/>
              <a:gd name="T8" fmla="*/ 453 w 453"/>
              <a:gd name="T9" fmla="*/ 546 h 702"/>
              <a:gd name="T10" fmla="*/ 453 w 453"/>
              <a:gd name="T11" fmla="*/ 546 h 702"/>
              <a:gd name="T12" fmla="*/ 434 w 453"/>
              <a:gd name="T13" fmla="*/ 516 h 702"/>
              <a:gd name="T14" fmla="*/ 433 w 453"/>
              <a:gd name="T15" fmla="*/ 513 h 702"/>
              <a:gd name="T16" fmla="*/ 429 w 453"/>
              <a:gd name="T17" fmla="*/ 510 h 702"/>
              <a:gd name="T18" fmla="*/ 380 w 453"/>
              <a:gd name="T19" fmla="*/ 506 h 702"/>
              <a:gd name="T20" fmla="*/ 329 w 453"/>
              <a:gd name="T21" fmla="*/ 489 h 702"/>
              <a:gd name="T22" fmla="*/ 274 w 453"/>
              <a:gd name="T23" fmla="*/ 405 h 702"/>
              <a:gd name="T24" fmla="*/ 273 w 453"/>
              <a:gd name="T25" fmla="*/ 358 h 702"/>
              <a:gd name="T26" fmla="*/ 293 w 453"/>
              <a:gd name="T27" fmla="*/ 298 h 702"/>
              <a:gd name="T28" fmla="*/ 253 w 453"/>
              <a:gd name="T29" fmla="*/ 170 h 702"/>
              <a:gd name="T30" fmla="*/ 219 w 453"/>
              <a:gd name="T31" fmla="*/ 111 h 702"/>
              <a:gd name="T32" fmla="*/ 214 w 453"/>
              <a:gd name="T33" fmla="*/ 80 h 702"/>
              <a:gd name="T34" fmla="*/ 214 w 453"/>
              <a:gd name="T35" fmla="*/ 80 h 702"/>
              <a:gd name="T36" fmla="*/ 165 w 453"/>
              <a:gd name="T37" fmla="*/ 43 h 702"/>
              <a:gd name="T38" fmla="*/ 165 w 453"/>
              <a:gd name="T39" fmla="*/ 47 h 702"/>
              <a:gd name="T40" fmla="*/ 132 w 453"/>
              <a:gd name="T41" fmla="*/ 25 h 702"/>
              <a:gd name="T42" fmla="*/ 138 w 453"/>
              <a:gd name="T43" fmla="*/ 84 h 702"/>
              <a:gd name="T44" fmla="*/ 141 w 453"/>
              <a:gd name="T45" fmla="*/ 103 h 702"/>
              <a:gd name="T46" fmla="*/ 130 w 453"/>
              <a:gd name="T47" fmla="*/ 188 h 702"/>
              <a:gd name="T48" fmla="*/ 15 w 453"/>
              <a:gd name="T49" fmla="*/ 161 h 702"/>
              <a:gd name="T50" fmla="*/ 17 w 453"/>
              <a:gd name="T51" fmla="*/ 183 h 702"/>
              <a:gd name="T52" fmla="*/ 12 w 453"/>
              <a:gd name="T53" fmla="*/ 226 h 702"/>
              <a:gd name="T54" fmla="*/ 2 w 453"/>
              <a:gd name="T55" fmla="*/ 387 h 702"/>
              <a:gd name="T56" fmla="*/ 2 w 453"/>
              <a:gd name="T57" fmla="*/ 387 h 702"/>
              <a:gd name="T58" fmla="*/ 114 w 453"/>
              <a:gd name="T59" fmla="*/ 421 h 702"/>
              <a:gd name="T60" fmla="*/ 183 w 453"/>
              <a:gd name="T61" fmla="*/ 532 h 702"/>
              <a:gd name="T62" fmla="*/ 169 w 453"/>
              <a:gd name="T63" fmla="*/ 566 h 702"/>
              <a:gd name="T64" fmla="*/ 273 w 453"/>
              <a:gd name="T65" fmla="*/ 666 h 702"/>
              <a:gd name="T66" fmla="*/ 266 w 453"/>
              <a:gd name="T67" fmla="*/ 615 h 702"/>
              <a:gd name="T68" fmla="*/ 328 w 453"/>
              <a:gd name="T69" fmla="*/ 672 h 702"/>
              <a:gd name="T70" fmla="*/ 386 w 453"/>
              <a:gd name="T71" fmla="*/ 666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53" h="702">
                <a:moveTo>
                  <a:pt x="386" y="666"/>
                </a:moveTo>
                <a:lnTo>
                  <a:pt x="397" y="643"/>
                </a:lnTo>
                <a:cubicBezTo>
                  <a:pt x="404" y="632"/>
                  <a:pt x="408" y="625"/>
                  <a:pt x="421" y="625"/>
                </a:cubicBezTo>
                <a:cubicBezTo>
                  <a:pt x="437" y="624"/>
                  <a:pt x="446" y="628"/>
                  <a:pt x="447" y="610"/>
                </a:cubicBezTo>
                <a:cubicBezTo>
                  <a:pt x="448" y="594"/>
                  <a:pt x="446" y="561"/>
                  <a:pt x="453" y="546"/>
                </a:cubicBezTo>
                <a:lnTo>
                  <a:pt x="453" y="546"/>
                </a:lnTo>
                <a:cubicBezTo>
                  <a:pt x="444" y="530"/>
                  <a:pt x="437" y="516"/>
                  <a:pt x="434" y="516"/>
                </a:cubicBezTo>
                <a:cubicBezTo>
                  <a:pt x="433" y="515"/>
                  <a:pt x="433" y="514"/>
                  <a:pt x="433" y="513"/>
                </a:cubicBezTo>
                <a:cubicBezTo>
                  <a:pt x="431" y="512"/>
                  <a:pt x="429" y="512"/>
                  <a:pt x="429" y="510"/>
                </a:cubicBezTo>
                <a:cubicBezTo>
                  <a:pt x="414" y="507"/>
                  <a:pt x="394" y="511"/>
                  <a:pt x="380" y="506"/>
                </a:cubicBezTo>
                <a:cubicBezTo>
                  <a:pt x="363" y="501"/>
                  <a:pt x="348" y="490"/>
                  <a:pt x="329" y="489"/>
                </a:cubicBezTo>
                <a:cubicBezTo>
                  <a:pt x="274" y="485"/>
                  <a:pt x="291" y="410"/>
                  <a:pt x="274" y="405"/>
                </a:cubicBezTo>
                <a:lnTo>
                  <a:pt x="273" y="358"/>
                </a:lnTo>
                <a:cubicBezTo>
                  <a:pt x="271" y="326"/>
                  <a:pt x="283" y="325"/>
                  <a:pt x="293" y="298"/>
                </a:cubicBezTo>
                <a:cubicBezTo>
                  <a:pt x="308" y="259"/>
                  <a:pt x="278" y="203"/>
                  <a:pt x="253" y="170"/>
                </a:cubicBezTo>
                <a:cubicBezTo>
                  <a:pt x="196" y="150"/>
                  <a:pt x="249" y="132"/>
                  <a:pt x="219" y="111"/>
                </a:cubicBezTo>
                <a:cubicBezTo>
                  <a:pt x="203" y="99"/>
                  <a:pt x="207" y="89"/>
                  <a:pt x="214" y="80"/>
                </a:cubicBezTo>
                <a:lnTo>
                  <a:pt x="214" y="80"/>
                </a:lnTo>
                <a:lnTo>
                  <a:pt x="165" y="43"/>
                </a:lnTo>
                <a:cubicBezTo>
                  <a:pt x="165" y="44"/>
                  <a:pt x="165" y="45"/>
                  <a:pt x="165" y="47"/>
                </a:cubicBezTo>
                <a:cubicBezTo>
                  <a:pt x="154" y="38"/>
                  <a:pt x="143" y="31"/>
                  <a:pt x="132" y="25"/>
                </a:cubicBezTo>
                <a:cubicBezTo>
                  <a:pt x="86" y="0"/>
                  <a:pt x="131" y="67"/>
                  <a:pt x="138" y="84"/>
                </a:cubicBezTo>
                <a:cubicBezTo>
                  <a:pt x="140" y="88"/>
                  <a:pt x="149" y="103"/>
                  <a:pt x="141" y="103"/>
                </a:cubicBezTo>
                <a:cubicBezTo>
                  <a:pt x="86" y="109"/>
                  <a:pt x="161" y="170"/>
                  <a:pt x="130" y="188"/>
                </a:cubicBezTo>
                <a:cubicBezTo>
                  <a:pt x="98" y="207"/>
                  <a:pt x="48" y="161"/>
                  <a:pt x="15" y="161"/>
                </a:cubicBezTo>
                <a:cubicBezTo>
                  <a:pt x="15" y="168"/>
                  <a:pt x="21" y="176"/>
                  <a:pt x="17" y="183"/>
                </a:cubicBezTo>
                <a:cubicBezTo>
                  <a:pt x="10" y="198"/>
                  <a:pt x="0" y="207"/>
                  <a:pt x="12" y="226"/>
                </a:cubicBezTo>
                <a:cubicBezTo>
                  <a:pt x="43" y="276"/>
                  <a:pt x="2" y="337"/>
                  <a:pt x="2" y="387"/>
                </a:cubicBezTo>
                <a:lnTo>
                  <a:pt x="2" y="387"/>
                </a:lnTo>
                <a:cubicBezTo>
                  <a:pt x="2" y="457"/>
                  <a:pt x="104" y="415"/>
                  <a:pt x="114" y="421"/>
                </a:cubicBezTo>
                <a:cubicBezTo>
                  <a:pt x="147" y="440"/>
                  <a:pt x="119" y="532"/>
                  <a:pt x="183" y="532"/>
                </a:cubicBezTo>
                <a:lnTo>
                  <a:pt x="169" y="566"/>
                </a:lnTo>
                <a:cubicBezTo>
                  <a:pt x="172" y="586"/>
                  <a:pt x="254" y="671"/>
                  <a:pt x="273" y="666"/>
                </a:cubicBezTo>
                <a:cubicBezTo>
                  <a:pt x="273" y="648"/>
                  <a:pt x="266" y="633"/>
                  <a:pt x="266" y="615"/>
                </a:cubicBezTo>
                <a:cubicBezTo>
                  <a:pt x="281" y="615"/>
                  <a:pt x="323" y="657"/>
                  <a:pt x="328" y="672"/>
                </a:cubicBezTo>
                <a:cubicBezTo>
                  <a:pt x="339" y="702"/>
                  <a:pt x="375" y="647"/>
                  <a:pt x="386" y="66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5" name="Freeform 129"/>
          <p:cNvSpPr>
            <a:spLocks noEditPoints="1"/>
          </p:cNvSpPr>
          <p:nvPr/>
        </p:nvSpPr>
        <p:spPr bwMode="auto">
          <a:xfrm>
            <a:off x="18103850" y="23569756"/>
            <a:ext cx="1703388" cy="1481214"/>
          </a:xfrm>
          <a:custGeom>
            <a:avLst/>
            <a:gdLst>
              <a:gd name="T0" fmla="*/ 4055 w 4721"/>
              <a:gd name="T1" fmla="*/ 4119 h 4304"/>
              <a:gd name="T2" fmla="*/ 4182 w 4721"/>
              <a:gd name="T3" fmla="*/ 4285 h 4304"/>
              <a:gd name="T4" fmla="*/ 2290 w 4721"/>
              <a:gd name="T5" fmla="*/ 474 h 4304"/>
              <a:gd name="T6" fmla="*/ 2340 w 4721"/>
              <a:gd name="T7" fmla="*/ 309 h 4304"/>
              <a:gd name="T8" fmla="*/ 2352 w 4721"/>
              <a:gd name="T9" fmla="*/ 207 h 4304"/>
              <a:gd name="T10" fmla="*/ 2804 w 4721"/>
              <a:gd name="T11" fmla="*/ 38 h 4304"/>
              <a:gd name="T12" fmla="*/ 3283 w 4721"/>
              <a:gd name="T13" fmla="*/ 354 h 4304"/>
              <a:gd name="T14" fmla="*/ 3717 w 4721"/>
              <a:gd name="T15" fmla="*/ 549 h 4304"/>
              <a:gd name="T16" fmla="*/ 4063 w 4721"/>
              <a:gd name="T17" fmla="*/ 601 h 4304"/>
              <a:gd name="T18" fmla="*/ 4254 w 4721"/>
              <a:gd name="T19" fmla="*/ 1070 h 4304"/>
              <a:gd name="T20" fmla="*/ 4239 w 4721"/>
              <a:gd name="T21" fmla="*/ 1171 h 4304"/>
              <a:gd name="T22" fmla="*/ 4204 w 4721"/>
              <a:gd name="T23" fmla="*/ 1316 h 4304"/>
              <a:gd name="T24" fmla="*/ 4076 w 4721"/>
              <a:gd name="T25" fmla="*/ 1515 h 4304"/>
              <a:gd name="T26" fmla="*/ 3688 w 4721"/>
              <a:gd name="T27" fmla="*/ 1646 h 4304"/>
              <a:gd name="T28" fmla="*/ 4053 w 4721"/>
              <a:gd name="T29" fmla="*/ 1833 h 4304"/>
              <a:gd name="T30" fmla="*/ 4023 w 4721"/>
              <a:gd name="T31" fmla="*/ 1989 h 4304"/>
              <a:gd name="T32" fmla="*/ 4261 w 4721"/>
              <a:gd name="T33" fmla="*/ 2304 h 4304"/>
              <a:gd name="T34" fmla="*/ 4510 w 4721"/>
              <a:gd name="T35" fmla="*/ 2509 h 4304"/>
              <a:gd name="T36" fmla="*/ 4503 w 4721"/>
              <a:gd name="T37" fmla="*/ 2699 h 4304"/>
              <a:gd name="T38" fmla="*/ 4693 w 4721"/>
              <a:gd name="T39" fmla="*/ 2820 h 4304"/>
              <a:gd name="T40" fmla="*/ 4680 w 4721"/>
              <a:gd name="T41" fmla="*/ 3005 h 4304"/>
              <a:gd name="T42" fmla="*/ 4678 w 4721"/>
              <a:gd name="T43" fmla="*/ 3228 h 4304"/>
              <a:gd name="T44" fmla="*/ 4637 w 4721"/>
              <a:gd name="T45" fmla="*/ 3448 h 4304"/>
              <a:gd name="T46" fmla="*/ 4554 w 4721"/>
              <a:gd name="T47" fmla="*/ 3668 h 4304"/>
              <a:gd name="T48" fmla="*/ 4446 w 4721"/>
              <a:gd name="T49" fmla="*/ 3766 h 4304"/>
              <a:gd name="T50" fmla="*/ 4055 w 4721"/>
              <a:gd name="T51" fmla="*/ 3965 h 4304"/>
              <a:gd name="T52" fmla="*/ 3859 w 4721"/>
              <a:gd name="T53" fmla="*/ 3898 h 4304"/>
              <a:gd name="T54" fmla="*/ 3690 w 4721"/>
              <a:gd name="T55" fmla="*/ 3717 h 4304"/>
              <a:gd name="T56" fmla="*/ 3432 w 4721"/>
              <a:gd name="T57" fmla="*/ 3732 h 4304"/>
              <a:gd name="T58" fmla="*/ 3276 w 4721"/>
              <a:gd name="T59" fmla="*/ 3849 h 4304"/>
              <a:gd name="T60" fmla="*/ 3083 w 4721"/>
              <a:gd name="T61" fmla="*/ 3837 h 4304"/>
              <a:gd name="T62" fmla="*/ 2831 w 4721"/>
              <a:gd name="T63" fmla="*/ 3614 h 4304"/>
              <a:gd name="T64" fmla="*/ 2735 w 4721"/>
              <a:gd name="T65" fmla="*/ 3125 h 4304"/>
              <a:gd name="T66" fmla="*/ 2648 w 4721"/>
              <a:gd name="T67" fmla="*/ 3001 h 4304"/>
              <a:gd name="T68" fmla="*/ 2533 w 4721"/>
              <a:gd name="T69" fmla="*/ 3043 h 4304"/>
              <a:gd name="T70" fmla="*/ 2296 w 4721"/>
              <a:gd name="T71" fmla="*/ 2994 h 4304"/>
              <a:gd name="T72" fmla="*/ 2029 w 4721"/>
              <a:gd name="T73" fmla="*/ 3084 h 4304"/>
              <a:gd name="T74" fmla="*/ 1856 w 4721"/>
              <a:gd name="T75" fmla="*/ 3112 h 4304"/>
              <a:gd name="T76" fmla="*/ 1655 w 4721"/>
              <a:gd name="T77" fmla="*/ 3119 h 4304"/>
              <a:gd name="T78" fmla="*/ 1047 w 4721"/>
              <a:gd name="T79" fmla="*/ 2850 h 4304"/>
              <a:gd name="T80" fmla="*/ 781 w 4721"/>
              <a:gd name="T81" fmla="*/ 2550 h 4304"/>
              <a:gd name="T82" fmla="*/ 563 w 4721"/>
              <a:gd name="T83" fmla="*/ 2272 h 4304"/>
              <a:gd name="T84" fmla="*/ 299 w 4721"/>
              <a:gd name="T85" fmla="*/ 2086 h 4304"/>
              <a:gd name="T86" fmla="*/ 185 w 4721"/>
              <a:gd name="T87" fmla="*/ 2025 h 4304"/>
              <a:gd name="T88" fmla="*/ 26 w 4721"/>
              <a:gd name="T89" fmla="*/ 1829 h 4304"/>
              <a:gd name="T90" fmla="*/ 43 w 4721"/>
              <a:gd name="T91" fmla="*/ 1664 h 4304"/>
              <a:gd name="T92" fmla="*/ 326 w 4721"/>
              <a:gd name="T93" fmla="*/ 1498 h 4304"/>
              <a:gd name="T94" fmla="*/ 279 w 4721"/>
              <a:gd name="T95" fmla="*/ 1258 h 4304"/>
              <a:gd name="T96" fmla="*/ 363 w 4721"/>
              <a:gd name="T97" fmla="*/ 1079 h 4304"/>
              <a:gd name="T98" fmla="*/ 489 w 4721"/>
              <a:gd name="T99" fmla="*/ 660 h 4304"/>
              <a:gd name="T100" fmla="*/ 805 w 4721"/>
              <a:gd name="T101" fmla="*/ 795 h 4304"/>
              <a:gd name="T102" fmla="*/ 1175 w 4721"/>
              <a:gd name="T103" fmla="*/ 1092 h 4304"/>
              <a:gd name="T104" fmla="*/ 2277 w 4721"/>
              <a:gd name="T105" fmla="*/ 1373 h 4304"/>
              <a:gd name="T106" fmla="*/ 2679 w 4721"/>
              <a:gd name="T107" fmla="*/ 1034 h 4304"/>
              <a:gd name="T108" fmla="*/ 3001 w 4721"/>
              <a:gd name="T109" fmla="*/ 749 h 4304"/>
              <a:gd name="T110" fmla="*/ 2622 w 4721"/>
              <a:gd name="T111" fmla="*/ 513 h 4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721" h="4304">
                <a:moveTo>
                  <a:pt x="4168" y="4073"/>
                </a:moveTo>
                <a:cubicBezTo>
                  <a:pt x="4157" y="4073"/>
                  <a:pt x="4154" y="4076"/>
                  <a:pt x="4145" y="4078"/>
                </a:cubicBezTo>
                <a:cubicBezTo>
                  <a:pt x="4144" y="4083"/>
                  <a:pt x="4139" y="4087"/>
                  <a:pt x="4138" y="4092"/>
                </a:cubicBezTo>
                <a:lnTo>
                  <a:pt x="4137" y="4093"/>
                </a:lnTo>
                <a:cubicBezTo>
                  <a:pt x="4119" y="4098"/>
                  <a:pt x="4055" y="4086"/>
                  <a:pt x="4055" y="4119"/>
                </a:cubicBezTo>
                <a:cubicBezTo>
                  <a:pt x="4055" y="4119"/>
                  <a:pt x="4065" y="4131"/>
                  <a:pt x="4063" y="4139"/>
                </a:cubicBezTo>
                <a:cubicBezTo>
                  <a:pt x="4021" y="4149"/>
                  <a:pt x="4023" y="4194"/>
                  <a:pt x="4028" y="4231"/>
                </a:cubicBezTo>
                <a:cubicBezTo>
                  <a:pt x="4030" y="4245"/>
                  <a:pt x="4032" y="4262"/>
                  <a:pt x="4043" y="4271"/>
                </a:cubicBezTo>
                <a:cubicBezTo>
                  <a:pt x="4060" y="4286"/>
                  <a:pt x="4093" y="4304"/>
                  <a:pt x="4116" y="4302"/>
                </a:cubicBezTo>
                <a:cubicBezTo>
                  <a:pt x="4136" y="4301"/>
                  <a:pt x="4163" y="4291"/>
                  <a:pt x="4182" y="4285"/>
                </a:cubicBezTo>
                <a:cubicBezTo>
                  <a:pt x="4199" y="4280"/>
                  <a:pt x="4207" y="4261"/>
                  <a:pt x="4207" y="4244"/>
                </a:cubicBezTo>
                <a:cubicBezTo>
                  <a:pt x="4207" y="4210"/>
                  <a:pt x="4179" y="4197"/>
                  <a:pt x="4187" y="4162"/>
                </a:cubicBezTo>
                <a:cubicBezTo>
                  <a:pt x="4195" y="4129"/>
                  <a:pt x="4205" y="4120"/>
                  <a:pt x="4192" y="4084"/>
                </a:cubicBezTo>
                <a:lnTo>
                  <a:pt x="4168" y="4073"/>
                </a:lnTo>
                <a:close/>
                <a:moveTo>
                  <a:pt x="2290" y="474"/>
                </a:moveTo>
                <a:lnTo>
                  <a:pt x="2273" y="400"/>
                </a:lnTo>
                <a:cubicBezTo>
                  <a:pt x="2276" y="402"/>
                  <a:pt x="2310" y="366"/>
                  <a:pt x="2323" y="366"/>
                </a:cubicBezTo>
                <a:cubicBezTo>
                  <a:pt x="2337" y="366"/>
                  <a:pt x="2383" y="360"/>
                  <a:pt x="2383" y="342"/>
                </a:cubicBezTo>
                <a:cubicBezTo>
                  <a:pt x="2381" y="342"/>
                  <a:pt x="2380" y="340"/>
                  <a:pt x="2380" y="338"/>
                </a:cubicBezTo>
                <a:cubicBezTo>
                  <a:pt x="2371" y="336"/>
                  <a:pt x="2342" y="319"/>
                  <a:pt x="2340" y="309"/>
                </a:cubicBezTo>
                <a:cubicBezTo>
                  <a:pt x="2338" y="308"/>
                  <a:pt x="2339" y="307"/>
                  <a:pt x="2337" y="307"/>
                </a:cubicBezTo>
                <a:cubicBezTo>
                  <a:pt x="2337" y="293"/>
                  <a:pt x="2346" y="288"/>
                  <a:pt x="2342" y="271"/>
                </a:cubicBezTo>
                <a:cubicBezTo>
                  <a:pt x="2340" y="271"/>
                  <a:pt x="2340" y="271"/>
                  <a:pt x="2340" y="269"/>
                </a:cubicBezTo>
                <a:cubicBezTo>
                  <a:pt x="2321" y="265"/>
                  <a:pt x="2279" y="232"/>
                  <a:pt x="2279" y="211"/>
                </a:cubicBezTo>
                <a:cubicBezTo>
                  <a:pt x="2302" y="205"/>
                  <a:pt x="2330" y="227"/>
                  <a:pt x="2352" y="207"/>
                </a:cubicBezTo>
                <a:cubicBezTo>
                  <a:pt x="2362" y="198"/>
                  <a:pt x="2386" y="157"/>
                  <a:pt x="2396" y="156"/>
                </a:cubicBezTo>
                <a:cubicBezTo>
                  <a:pt x="2396" y="86"/>
                  <a:pt x="2404" y="32"/>
                  <a:pt x="2495" y="27"/>
                </a:cubicBezTo>
                <a:cubicBezTo>
                  <a:pt x="2517" y="26"/>
                  <a:pt x="2548" y="43"/>
                  <a:pt x="2565" y="29"/>
                </a:cubicBezTo>
                <a:cubicBezTo>
                  <a:pt x="2601" y="0"/>
                  <a:pt x="2652" y="26"/>
                  <a:pt x="2697" y="28"/>
                </a:cubicBezTo>
                <a:cubicBezTo>
                  <a:pt x="2740" y="30"/>
                  <a:pt x="2758" y="41"/>
                  <a:pt x="2804" y="38"/>
                </a:cubicBezTo>
                <a:cubicBezTo>
                  <a:pt x="2883" y="33"/>
                  <a:pt x="2977" y="168"/>
                  <a:pt x="3046" y="168"/>
                </a:cubicBezTo>
                <a:cubicBezTo>
                  <a:pt x="3046" y="169"/>
                  <a:pt x="3046" y="169"/>
                  <a:pt x="3047" y="170"/>
                </a:cubicBezTo>
                <a:cubicBezTo>
                  <a:pt x="3047" y="198"/>
                  <a:pt x="3059" y="208"/>
                  <a:pt x="3089" y="208"/>
                </a:cubicBezTo>
                <a:cubicBezTo>
                  <a:pt x="3101" y="207"/>
                  <a:pt x="3143" y="253"/>
                  <a:pt x="3172" y="262"/>
                </a:cubicBezTo>
                <a:cubicBezTo>
                  <a:pt x="3223" y="278"/>
                  <a:pt x="3268" y="308"/>
                  <a:pt x="3283" y="354"/>
                </a:cubicBezTo>
                <a:cubicBezTo>
                  <a:pt x="3297" y="397"/>
                  <a:pt x="3357" y="399"/>
                  <a:pt x="3397" y="399"/>
                </a:cubicBezTo>
                <a:cubicBezTo>
                  <a:pt x="3422" y="399"/>
                  <a:pt x="3473" y="389"/>
                  <a:pt x="3486" y="408"/>
                </a:cubicBezTo>
                <a:cubicBezTo>
                  <a:pt x="3497" y="424"/>
                  <a:pt x="3527" y="438"/>
                  <a:pt x="3546" y="439"/>
                </a:cubicBezTo>
                <a:cubicBezTo>
                  <a:pt x="3575" y="441"/>
                  <a:pt x="3612" y="471"/>
                  <a:pt x="3646" y="479"/>
                </a:cubicBezTo>
                <a:cubicBezTo>
                  <a:pt x="3686" y="489"/>
                  <a:pt x="3689" y="530"/>
                  <a:pt x="3717" y="549"/>
                </a:cubicBezTo>
                <a:cubicBezTo>
                  <a:pt x="3730" y="559"/>
                  <a:pt x="3757" y="600"/>
                  <a:pt x="3774" y="585"/>
                </a:cubicBezTo>
                <a:cubicBezTo>
                  <a:pt x="3820" y="544"/>
                  <a:pt x="3856" y="599"/>
                  <a:pt x="3891" y="549"/>
                </a:cubicBezTo>
                <a:cubicBezTo>
                  <a:pt x="3902" y="534"/>
                  <a:pt x="3968" y="487"/>
                  <a:pt x="3970" y="489"/>
                </a:cubicBezTo>
                <a:lnTo>
                  <a:pt x="4038" y="539"/>
                </a:lnTo>
                <a:cubicBezTo>
                  <a:pt x="4064" y="558"/>
                  <a:pt x="4050" y="580"/>
                  <a:pt x="4063" y="601"/>
                </a:cubicBezTo>
                <a:cubicBezTo>
                  <a:pt x="4078" y="624"/>
                  <a:pt x="4104" y="634"/>
                  <a:pt x="4108" y="663"/>
                </a:cubicBezTo>
                <a:cubicBezTo>
                  <a:pt x="4116" y="717"/>
                  <a:pt x="4145" y="731"/>
                  <a:pt x="4166" y="779"/>
                </a:cubicBezTo>
                <a:cubicBezTo>
                  <a:pt x="4171" y="790"/>
                  <a:pt x="4215" y="862"/>
                  <a:pt x="4175" y="835"/>
                </a:cubicBezTo>
                <a:cubicBezTo>
                  <a:pt x="4110" y="791"/>
                  <a:pt x="4067" y="879"/>
                  <a:pt x="4114" y="915"/>
                </a:cubicBezTo>
                <a:cubicBezTo>
                  <a:pt x="4175" y="964"/>
                  <a:pt x="4205" y="1008"/>
                  <a:pt x="4254" y="1070"/>
                </a:cubicBezTo>
                <a:cubicBezTo>
                  <a:pt x="4265" y="1093"/>
                  <a:pt x="4284" y="1105"/>
                  <a:pt x="4273" y="1135"/>
                </a:cubicBezTo>
                <a:cubicBezTo>
                  <a:pt x="4270" y="1144"/>
                  <a:pt x="4265" y="1151"/>
                  <a:pt x="4265" y="1162"/>
                </a:cubicBezTo>
                <a:cubicBezTo>
                  <a:pt x="4265" y="1174"/>
                  <a:pt x="4287" y="1197"/>
                  <a:pt x="4288" y="1208"/>
                </a:cubicBezTo>
                <a:lnTo>
                  <a:pt x="4288" y="1208"/>
                </a:lnTo>
                <a:lnTo>
                  <a:pt x="4239" y="1171"/>
                </a:lnTo>
                <a:cubicBezTo>
                  <a:pt x="4239" y="1172"/>
                  <a:pt x="4239" y="1173"/>
                  <a:pt x="4239" y="1175"/>
                </a:cubicBezTo>
                <a:cubicBezTo>
                  <a:pt x="4228" y="1166"/>
                  <a:pt x="4217" y="1159"/>
                  <a:pt x="4206" y="1153"/>
                </a:cubicBezTo>
                <a:cubicBezTo>
                  <a:pt x="4160" y="1128"/>
                  <a:pt x="4205" y="1195"/>
                  <a:pt x="4212" y="1212"/>
                </a:cubicBezTo>
                <a:cubicBezTo>
                  <a:pt x="4214" y="1216"/>
                  <a:pt x="4223" y="1231"/>
                  <a:pt x="4215" y="1231"/>
                </a:cubicBezTo>
                <a:cubicBezTo>
                  <a:pt x="4160" y="1237"/>
                  <a:pt x="4235" y="1298"/>
                  <a:pt x="4204" y="1316"/>
                </a:cubicBezTo>
                <a:cubicBezTo>
                  <a:pt x="4172" y="1335"/>
                  <a:pt x="4122" y="1289"/>
                  <a:pt x="4089" y="1289"/>
                </a:cubicBezTo>
                <a:cubicBezTo>
                  <a:pt x="4089" y="1296"/>
                  <a:pt x="4095" y="1304"/>
                  <a:pt x="4091" y="1311"/>
                </a:cubicBezTo>
                <a:cubicBezTo>
                  <a:pt x="4084" y="1326"/>
                  <a:pt x="4074" y="1335"/>
                  <a:pt x="4086" y="1354"/>
                </a:cubicBezTo>
                <a:cubicBezTo>
                  <a:pt x="4117" y="1404"/>
                  <a:pt x="4076" y="1465"/>
                  <a:pt x="4076" y="1515"/>
                </a:cubicBezTo>
                <a:lnTo>
                  <a:pt x="4076" y="1515"/>
                </a:lnTo>
                <a:cubicBezTo>
                  <a:pt x="4076" y="1515"/>
                  <a:pt x="4062" y="1545"/>
                  <a:pt x="4027" y="1545"/>
                </a:cubicBezTo>
                <a:cubicBezTo>
                  <a:pt x="3970" y="1545"/>
                  <a:pt x="3963" y="1676"/>
                  <a:pt x="3903" y="1690"/>
                </a:cubicBezTo>
                <a:cubicBezTo>
                  <a:pt x="3894" y="1652"/>
                  <a:pt x="3924" y="1637"/>
                  <a:pt x="3889" y="1599"/>
                </a:cubicBezTo>
                <a:cubicBezTo>
                  <a:pt x="3850" y="1555"/>
                  <a:pt x="3797" y="1338"/>
                  <a:pt x="3706" y="1411"/>
                </a:cubicBezTo>
                <a:cubicBezTo>
                  <a:pt x="3664" y="1445"/>
                  <a:pt x="3752" y="1639"/>
                  <a:pt x="3688" y="1646"/>
                </a:cubicBezTo>
                <a:cubicBezTo>
                  <a:pt x="3578" y="1657"/>
                  <a:pt x="3711" y="1737"/>
                  <a:pt x="3733" y="1790"/>
                </a:cubicBezTo>
                <a:cubicBezTo>
                  <a:pt x="3757" y="1849"/>
                  <a:pt x="3747" y="1731"/>
                  <a:pt x="3811" y="1803"/>
                </a:cubicBezTo>
                <a:cubicBezTo>
                  <a:pt x="3831" y="1826"/>
                  <a:pt x="3869" y="1906"/>
                  <a:pt x="3911" y="1885"/>
                </a:cubicBezTo>
                <a:cubicBezTo>
                  <a:pt x="3952" y="1865"/>
                  <a:pt x="3956" y="1859"/>
                  <a:pt x="3940" y="1817"/>
                </a:cubicBezTo>
                <a:cubicBezTo>
                  <a:pt x="3924" y="1776"/>
                  <a:pt x="4033" y="1829"/>
                  <a:pt x="4053" y="1833"/>
                </a:cubicBezTo>
                <a:cubicBezTo>
                  <a:pt x="4064" y="1835"/>
                  <a:pt x="4132" y="1822"/>
                  <a:pt x="4156" y="1822"/>
                </a:cubicBezTo>
                <a:cubicBezTo>
                  <a:pt x="4156" y="1845"/>
                  <a:pt x="4131" y="1836"/>
                  <a:pt x="4155" y="1868"/>
                </a:cubicBezTo>
                <a:cubicBezTo>
                  <a:pt x="4182" y="1903"/>
                  <a:pt x="4125" y="1901"/>
                  <a:pt x="4099" y="1911"/>
                </a:cubicBezTo>
                <a:cubicBezTo>
                  <a:pt x="4075" y="1919"/>
                  <a:pt x="4036" y="1926"/>
                  <a:pt x="4046" y="1961"/>
                </a:cubicBezTo>
                <a:cubicBezTo>
                  <a:pt x="4055" y="1994"/>
                  <a:pt x="4063" y="1975"/>
                  <a:pt x="4023" y="1989"/>
                </a:cubicBezTo>
                <a:cubicBezTo>
                  <a:pt x="4006" y="1995"/>
                  <a:pt x="4043" y="2005"/>
                  <a:pt x="4043" y="2016"/>
                </a:cubicBezTo>
                <a:cubicBezTo>
                  <a:pt x="4043" y="2053"/>
                  <a:pt x="4028" y="2127"/>
                  <a:pt x="4057" y="2160"/>
                </a:cubicBezTo>
                <a:cubicBezTo>
                  <a:pt x="4085" y="2168"/>
                  <a:pt x="4099" y="2184"/>
                  <a:pt x="4130" y="2191"/>
                </a:cubicBezTo>
                <a:cubicBezTo>
                  <a:pt x="4193" y="2207"/>
                  <a:pt x="4170" y="2181"/>
                  <a:pt x="4209" y="2240"/>
                </a:cubicBezTo>
                <a:cubicBezTo>
                  <a:pt x="4217" y="2253"/>
                  <a:pt x="4247" y="2301"/>
                  <a:pt x="4261" y="2304"/>
                </a:cubicBezTo>
                <a:cubicBezTo>
                  <a:pt x="4261" y="2367"/>
                  <a:pt x="4273" y="2328"/>
                  <a:pt x="4300" y="2352"/>
                </a:cubicBezTo>
                <a:cubicBezTo>
                  <a:pt x="4316" y="2366"/>
                  <a:pt x="4325" y="2369"/>
                  <a:pt x="4337" y="2389"/>
                </a:cubicBezTo>
                <a:cubicBezTo>
                  <a:pt x="4351" y="2412"/>
                  <a:pt x="4401" y="2414"/>
                  <a:pt x="4421" y="2442"/>
                </a:cubicBezTo>
                <a:cubicBezTo>
                  <a:pt x="4438" y="2466"/>
                  <a:pt x="4480" y="2495"/>
                  <a:pt x="4509" y="2502"/>
                </a:cubicBezTo>
                <a:cubicBezTo>
                  <a:pt x="4509" y="2505"/>
                  <a:pt x="4510" y="2505"/>
                  <a:pt x="4510" y="2509"/>
                </a:cubicBezTo>
                <a:cubicBezTo>
                  <a:pt x="4479" y="2509"/>
                  <a:pt x="4444" y="2508"/>
                  <a:pt x="4414" y="2514"/>
                </a:cubicBezTo>
                <a:cubicBezTo>
                  <a:pt x="4416" y="2520"/>
                  <a:pt x="4498" y="2551"/>
                  <a:pt x="4508" y="2558"/>
                </a:cubicBezTo>
                <a:cubicBezTo>
                  <a:pt x="4531" y="2580"/>
                  <a:pt x="4554" y="2597"/>
                  <a:pt x="4534" y="2620"/>
                </a:cubicBezTo>
                <a:cubicBezTo>
                  <a:pt x="4514" y="2642"/>
                  <a:pt x="4527" y="2641"/>
                  <a:pt x="4527" y="2665"/>
                </a:cubicBezTo>
                <a:cubicBezTo>
                  <a:pt x="4527" y="2675"/>
                  <a:pt x="4505" y="2688"/>
                  <a:pt x="4503" y="2699"/>
                </a:cubicBezTo>
                <a:cubicBezTo>
                  <a:pt x="4502" y="2703"/>
                  <a:pt x="4528" y="2744"/>
                  <a:pt x="4531" y="2745"/>
                </a:cubicBezTo>
                <a:cubicBezTo>
                  <a:pt x="4556" y="2754"/>
                  <a:pt x="4567" y="2713"/>
                  <a:pt x="4585" y="2713"/>
                </a:cubicBezTo>
                <a:cubicBezTo>
                  <a:pt x="4585" y="2734"/>
                  <a:pt x="4637" y="2760"/>
                  <a:pt x="4651" y="2767"/>
                </a:cubicBezTo>
                <a:cubicBezTo>
                  <a:pt x="4679" y="2781"/>
                  <a:pt x="4642" y="2829"/>
                  <a:pt x="4663" y="2834"/>
                </a:cubicBezTo>
                <a:cubicBezTo>
                  <a:pt x="4665" y="2828"/>
                  <a:pt x="4684" y="2815"/>
                  <a:pt x="4693" y="2820"/>
                </a:cubicBezTo>
                <a:cubicBezTo>
                  <a:pt x="4699" y="2824"/>
                  <a:pt x="4704" y="2845"/>
                  <a:pt x="4713" y="2845"/>
                </a:cubicBezTo>
                <a:cubicBezTo>
                  <a:pt x="4713" y="2848"/>
                  <a:pt x="4697" y="2848"/>
                  <a:pt x="4693" y="2850"/>
                </a:cubicBezTo>
                <a:cubicBezTo>
                  <a:pt x="4654" y="2867"/>
                  <a:pt x="4692" y="2879"/>
                  <a:pt x="4678" y="2906"/>
                </a:cubicBezTo>
                <a:cubicBezTo>
                  <a:pt x="4668" y="2926"/>
                  <a:pt x="4721" y="2946"/>
                  <a:pt x="4712" y="2971"/>
                </a:cubicBezTo>
                <a:cubicBezTo>
                  <a:pt x="4671" y="2946"/>
                  <a:pt x="4680" y="2971"/>
                  <a:pt x="4680" y="3005"/>
                </a:cubicBezTo>
                <a:cubicBezTo>
                  <a:pt x="4680" y="3016"/>
                  <a:pt x="4656" y="3067"/>
                  <a:pt x="4679" y="3067"/>
                </a:cubicBezTo>
                <a:cubicBezTo>
                  <a:pt x="4679" y="3083"/>
                  <a:pt x="4679" y="3102"/>
                  <a:pt x="4674" y="3120"/>
                </a:cubicBezTo>
                <a:cubicBezTo>
                  <a:pt x="4675" y="3135"/>
                  <a:pt x="4687" y="3156"/>
                  <a:pt x="4685" y="3168"/>
                </a:cubicBezTo>
                <a:cubicBezTo>
                  <a:pt x="4680" y="3189"/>
                  <a:pt x="4640" y="3154"/>
                  <a:pt x="4655" y="3193"/>
                </a:cubicBezTo>
                <a:cubicBezTo>
                  <a:pt x="4663" y="3213"/>
                  <a:pt x="4646" y="3239"/>
                  <a:pt x="4678" y="3228"/>
                </a:cubicBezTo>
                <a:cubicBezTo>
                  <a:pt x="4684" y="3247"/>
                  <a:pt x="4682" y="3276"/>
                  <a:pt x="4692" y="3295"/>
                </a:cubicBezTo>
                <a:cubicBezTo>
                  <a:pt x="4702" y="3315"/>
                  <a:pt x="4704" y="3330"/>
                  <a:pt x="4685" y="3339"/>
                </a:cubicBezTo>
                <a:cubicBezTo>
                  <a:pt x="4657" y="3353"/>
                  <a:pt x="4698" y="3407"/>
                  <a:pt x="4670" y="3415"/>
                </a:cubicBezTo>
                <a:cubicBezTo>
                  <a:pt x="4660" y="3417"/>
                  <a:pt x="4634" y="3418"/>
                  <a:pt x="4627" y="3422"/>
                </a:cubicBezTo>
                <a:cubicBezTo>
                  <a:pt x="4615" y="3428"/>
                  <a:pt x="4637" y="3435"/>
                  <a:pt x="4637" y="3448"/>
                </a:cubicBezTo>
                <a:cubicBezTo>
                  <a:pt x="4626" y="3451"/>
                  <a:pt x="4613" y="3451"/>
                  <a:pt x="4602" y="3454"/>
                </a:cubicBezTo>
                <a:lnTo>
                  <a:pt x="4602" y="3456"/>
                </a:lnTo>
                <a:cubicBezTo>
                  <a:pt x="4647" y="3467"/>
                  <a:pt x="4659" y="3481"/>
                  <a:pt x="4647" y="3518"/>
                </a:cubicBezTo>
                <a:cubicBezTo>
                  <a:pt x="4637" y="3551"/>
                  <a:pt x="4620" y="3589"/>
                  <a:pt x="4580" y="3589"/>
                </a:cubicBezTo>
                <a:cubicBezTo>
                  <a:pt x="4575" y="3609"/>
                  <a:pt x="4567" y="3652"/>
                  <a:pt x="4554" y="3668"/>
                </a:cubicBezTo>
                <a:cubicBezTo>
                  <a:pt x="4546" y="3677"/>
                  <a:pt x="4532" y="3660"/>
                  <a:pt x="4521" y="3678"/>
                </a:cubicBezTo>
                <a:cubicBezTo>
                  <a:pt x="4511" y="3694"/>
                  <a:pt x="4501" y="3672"/>
                  <a:pt x="4489" y="3672"/>
                </a:cubicBezTo>
                <a:cubicBezTo>
                  <a:pt x="4489" y="3709"/>
                  <a:pt x="4429" y="3683"/>
                  <a:pt x="4405" y="3697"/>
                </a:cubicBezTo>
                <a:cubicBezTo>
                  <a:pt x="4408" y="3727"/>
                  <a:pt x="4444" y="3712"/>
                  <a:pt x="4439" y="3731"/>
                </a:cubicBezTo>
                <a:cubicBezTo>
                  <a:pt x="4435" y="3746"/>
                  <a:pt x="4452" y="3757"/>
                  <a:pt x="4446" y="3766"/>
                </a:cubicBezTo>
                <a:cubicBezTo>
                  <a:pt x="4428" y="3792"/>
                  <a:pt x="4345" y="3724"/>
                  <a:pt x="4333" y="3724"/>
                </a:cubicBezTo>
                <a:cubicBezTo>
                  <a:pt x="4349" y="3809"/>
                  <a:pt x="4329" y="3842"/>
                  <a:pt x="4242" y="3842"/>
                </a:cubicBezTo>
                <a:cubicBezTo>
                  <a:pt x="4168" y="3842"/>
                  <a:pt x="4173" y="3859"/>
                  <a:pt x="4117" y="3898"/>
                </a:cubicBezTo>
                <a:cubicBezTo>
                  <a:pt x="4073" y="3929"/>
                  <a:pt x="4123" y="3979"/>
                  <a:pt x="4123" y="4017"/>
                </a:cubicBezTo>
                <a:cubicBezTo>
                  <a:pt x="4123" y="4063"/>
                  <a:pt x="4053" y="3991"/>
                  <a:pt x="4055" y="3965"/>
                </a:cubicBezTo>
                <a:cubicBezTo>
                  <a:pt x="4056" y="3956"/>
                  <a:pt x="4037" y="3877"/>
                  <a:pt x="4031" y="3866"/>
                </a:cubicBezTo>
                <a:cubicBezTo>
                  <a:pt x="4010" y="3831"/>
                  <a:pt x="3983" y="3886"/>
                  <a:pt x="3949" y="3869"/>
                </a:cubicBezTo>
                <a:cubicBezTo>
                  <a:pt x="3927" y="3858"/>
                  <a:pt x="3906" y="3823"/>
                  <a:pt x="3909" y="3870"/>
                </a:cubicBezTo>
                <a:cubicBezTo>
                  <a:pt x="3910" y="3892"/>
                  <a:pt x="3871" y="3893"/>
                  <a:pt x="3855" y="3900"/>
                </a:cubicBezTo>
                <a:lnTo>
                  <a:pt x="3859" y="3898"/>
                </a:lnTo>
                <a:lnTo>
                  <a:pt x="3830" y="3866"/>
                </a:lnTo>
                <a:lnTo>
                  <a:pt x="3761" y="3848"/>
                </a:lnTo>
                <a:cubicBezTo>
                  <a:pt x="3756" y="3822"/>
                  <a:pt x="3722" y="3792"/>
                  <a:pt x="3699" y="3784"/>
                </a:cubicBezTo>
                <a:cubicBezTo>
                  <a:pt x="3699" y="3758"/>
                  <a:pt x="3698" y="3743"/>
                  <a:pt x="3692" y="3717"/>
                </a:cubicBezTo>
                <a:lnTo>
                  <a:pt x="3690" y="3717"/>
                </a:lnTo>
                <a:cubicBezTo>
                  <a:pt x="3688" y="3708"/>
                  <a:pt x="3644" y="3715"/>
                  <a:pt x="3638" y="3716"/>
                </a:cubicBezTo>
                <a:cubicBezTo>
                  <a:pt x="3593" y="3726"/>
                  <a:pt x="3576" y="3711"/>
                  <a:pt x="3544" y="3682"/>
                </a:cubicBezTo>
                <a:cubicBezTo>
                  <a:pt x="3524" y="3664"/>
                  <a:pt x="3499" y="3670"/>
                  <a:pt x="3493" y="3696"/>
                </a:cubicBezTo>
                <a:cubicBezTo>
                  <a:pt x="3488" y="3725"/>
                  <a:pt x="3477" y="3717"/>
                  <a:pt x="3456" y="3715"/>
                </a:cubicBezTo>
                <a:cubicBezTo>
                  <a:pt x="3441" y="3714"/>
                  <a:pt x="3444" y="3728"/>
                  <a:pt x="3432" y="3732"/>
                </a:cubicBezTo>
                <a:cubicBezTo>
                  <a:pt x="3383" y="3748"/>
                  <a:pt x="3344" y="3719"/>
                  <a:pt x="3301" y="3762"/>
                </a:cubicBezTo>
                <a:lnTo>
                  <a:pt x="3294" y="3796"/>
                </a:lnTo>
                <a:lnTo>
                  <a:pt x="3294" y="3796"/>
                </a:lnTo>
                <a:cubicBezTo>
                  <a:pt x="3281" y="3797"/>
                  <a:pt x="3263" y="3797"/>
                  <a:pt x="3258" y="3812"/>
                </a:cubicBezTo>
                <a:cubicBezTo>
                  <a:pt x="3255" y="3821"/>
                  <a:pt x="3271" y="3842"/>
                  <a:pt x="3276" y="3849"/>
                </a:cubicBezTo>
                <a:cubicBezTo>
                  <a:pt x="3291" y="3868"/>
                  <a:pt x="3314" y="3902"/>
                  <a:pt x="3294" y="3925"/>
                </a:cubicBezTo>
                <a:lnTo>
                  <a:pt x="3235" y="3930"/>
                </a:lnTo>
                <a:lnTo>
                  <a:pt x="3235" y="3930"/>
                </a:lnTo>
                <a:lnTo>
                  <a:pt x="3169" y="3923"/>
                </a:lnTo>
                <a:cubicBezTo>
                  <a:pt x="3134" y="3887"/>
                  <a:pt x="3132" y="3860"/>
                  <a:pt x="3083" y="3837"/>
                </a:cubicBezTo>
                <a:cubicBezTo>
                  <a:pt x="3043" y="3820"/>
                  <a:pt x="3055" y="3853"/>
                  <a:pt x="3055" y="3805"/>
                </a:cubicBezTo>
                <a:cubicBezTo>
                  <a:pt x="3055" y="3771"/>
                  <a:pt x="3064" y="3742"/>
                  <a:pt x="3056" y="3708"/>
                </a:cubicBezTo>
                <a:cubicBezTo>
                  <a:pt x="2931" y="3708"/>
                  <a:pt x="2961" y="3658"/>
                  <a:pt x="2961" y="3568"/>
                </a:cubicBezTo>
                <a:cubicBezTo>
                  <a:pt x="2961" y="3523"/>
                  <a:pt x="2905" y="3562"/>
                  <a:pt x="2884" y="3582"/>
                </a:cubicBezTo>
                <a:cubicBezTo>
                  <a:pt x="2872" y="3593"/>
                  <a:pt x="2846" y="3609"/>
                  <a:pt x="2831" y="3614"/>
                </a:cubicBezTo>
                <a:cubicBezTo>
                  <a:pt x="2812" y="3619"/>
                  <a:pt x="2804" y="3595"/>
                  <a:pt x="2794" y="3595"/>
                </a:cubicBezTo>
                <a:lnTo>
                  <a:pt x="2794" y="3593"/>
                </a:lnTo>
                <a:cubicBezTo>
                  <a:pt x="2891" y="3593"/>
                  <a:pt x="2817" y="3494"/>
                  <a:pt x="2832" y="3443"/>
                </a:cubicBezTo>
                <a:cubicBezTo>
                  <a:pt x="2867" y="3331"/>
                  <a:pt x="2757" y="3281"/>
                  <a:pt x="2751" y="3178"/>
                </a:cubicBezTo>
                <a:cubicBezTo>
                  <a:pt x="2750" y="3157"/>
                  <a:pt x="2741" y="3144"/>
                  <a:pt x="2735" y="3125"/>
                </a:cubicBezTo>
                <a:cubicBezTo>
                  <a:pt x="2730" y="3112"/>
                  <a:pt x="2722" y="3105"/>
                  <a:pt x="2714" y="3095"/>
                </a:cubicBezTo>
                <a:cubicBezTo>
                  <a:pt x="2703" y="3080"/>
                  <a:pt x="2693" y="3065"/>
                  <a:pt x="2683" y="3049"/>
                </a:cubicBezTo>
                <a:lnTo>
                  <a:pt x="2667" y="3023"/>
                </a:lnTo>
                <a:cubicBezTo>
                  <a:pt x="2663" y="3017"/>
                  <a:pt x="2651" y="3006"/>
                  <a:pt x="2650" y="3001"/>
                </a:cubicBezTo>
                <a:lnTo>
                  <a:pt x="2648" y="3001"/>
                </a:lnTo>
                <a:lnTo>
                  <a:pt x="2647" y="3002"/>
                </a:lnTo>
                <a:cubicBezTo>
                  <a:pt x="2647" y="3025"/>
                  <a:pt x="2638" y="3042"/>
                  <a:pt x="2635" y="3062"/>
                </a:cubicBezTo>
                <a:lnTo>
                  <a:pt x="2616" y="3071"/>
                </a:lnTo>
                <a:lnTo>
                  <a:pt x="2616" y="3071"/>
                </a:lnTo>
                <a:cubicBezTo>
                  <a:pt x="2587" y="3042"/>
                  <a:pt x="2584" y="3025"/>
                  <a:pt x="2533" y="3043"/>
                </a:cubicBezTo>
                <a:cubicBezTo>
                  <a:pt x="2478" y="3063"/>
                  <a:pt x="2516" y="2999"/>
                  <a:pt x="2481" y="2990"/>
                </a:cubicBezTo>
                <a:cubicBezTo>
                  <a:pt x="2436" y="2979"/>
                  <a:pt x="2467" y="2973"/>
                  <a:pt x="2447" y="2951"/>
                </a:cubicBezTo>
                <a:cubicBezTo>
                  <a:pt x="2443" y="2947"/>
                  <a:pt x="2423" y="2952"/>
                  <a:pt x="2417" y="2953"/>
                </a:cubicBezTo>
                <a:cubicBezTo>
                  <a:pt x="2389" y="2957"/>
                  <a:pt x="2361" y="2956"/>
                  <a:pt x="2331" y="2956"/>
                </a:cubicBezTo>
                <a:cubicBezTo>
                  <a:pt x="2330" y="2960"/>
                  <a:pt x="2302" y="2987"/>
                  <a:pt x="2296" y="2994"/>
                </a:cubicBezTo>
                <a:cubicBezTo>
                  <a:pt x="2279" y="3015"/>
                  <a:pt x="2270" y="3038"/>
                  <a:pt x="2246" y="3070"/>
                </a:cubicBezTo>
                <a:lnTo>
                  <a:pt x="2163" y="3145"/>
                </a:lnTo>
                <a:lnTo>
                  <a:pt x="2163" y="3145"/>
                </a:lnTo>
                <a:cubicBezTo>
                  <a:pt x="2146" y="3129"/>
                  <a:pt x="2126" y="3115"/>
                  <a:pt x="2109" y="3101"/>
                </a:cubicBezTo>
                <a:cubicBezTo>
                  <a:pt x="2091" y="3087"/>
                  <a:pt x="2051" y="3094"/>
                  <a:pt x="2029" y="3084"/>
                </a:cubicBezTo>
                <a:cubicBezTo>
                  <a:pt x="2013" y="3078"/>
                  <a:pt x="1992" y="3064"/>
                  <a:pt x="1975" y="3070"/>
                </a:cubicBezTo>
                <a:cubicBezTo>
                  <a:pt x="1949" y="3078"/>
                  <a:pt x="1944" y="3125"/>
                  <a:pt x="1931" y="3148"/>
                </a:cubicBezTo>
                <a:lnTo>
                  <a:pt x="1931" y="3148"/>
                </a:lnTo>
                <a:cubicBezTo>
                  <a:pt x="1911" y="3145"/>
                  <a:pt x="1906" y="3129"/>
                  <a:pt x="1891" y="3120"/>
                </a:cubicBezTo>
                <a:cubicBezTo>
                  <a:pt x="1879" y="3113"/>
                  <a:pt x="1869" y="3109"/>
                  <a:pt x="1856" y="3112"/>
                </a:cubicBezTo>
                <a:cubicBezTo>
                  <a:pt x="1847" y="3114"/>
                  <a:pt x="1840" y="3125"/>
                  <a:pt x="1834" y="3132"/>
                </a:cubicBezTo>
                <a:cubicBezTo>
                  <a:pt x="1828" y="3140"/>
                  <a:pt x="1835" y="3137"/>
                  <a:pt x="1822" y="3145"/>
                </a:cubicBezTo>
                <a:lnTo>
                  <a:pt x="1822" y="3145"/>
                </a:lnTo>
                <a:lnTo>
                  <a:pt x="1775" y="3139"/>
                </a:lnTo>
                <a:cubicBezTo>
                  <a:pt x="1732" y="3128"/>
                  <a:pt x="1701" y="3119"/>
                  <a:pt x="1655" y="3119"/>
                </a:cubicBezTo>
                <a:cubicBezTo>
                  <a:pt x="1615" y="3119"/>
                  <a:pt x="1598" y="3084"/>
                  <a:pt x="1562" y="3068"/>
                </a:cubicBezTo>
                <a:cubicBezTo>
                  <a:pt x="1536" y="3055"/>
                  <a:pt x="1513" y="3047"/>
                  <a:pt x="1493" y="3025"/>
                </a:cubicBezTo>
                <a:cubicBezTo>
                  <a:pt x="1467" y="2997"/>
                  <a:pt x="1408" y="2989"/>
                  <a:pt x="1374" y="2973"/>
                </a:cubicBezTo>
                <a:cubicBezTo>
                  <a:pt x="1325" y="2948"/>
                  <a:pt x="1300" y="2906"/>
                  <a:pt x="1257" y="2885"/>
                </a:cubicBezTo>
                <a:cubicBezTo>
                  <a:pt x="1182" y="2847"/>
                  <a:pt x="1127" y="2852"/>
                  <a:pt x="1047" y="2850"/>
                </a:cubicBezTo>
                <a:lnTo>
                  <a:pt x="1047" y="2850"/>
                </a:lnTo>
                <a:cubicBezTo>
                  <a:pt x="1032" y="2788"/>
                  <a:pt x="939" y="2748"/>
                  <a:pt x="884" y="2735"/>
                </a:cubicBezTo>
                <a:cubicBezTo>
                  <a:pt x="865" y="2730"/>
                  <a:pt x="839" y="2722"/>
                  <a:pt x="828" y="2708"/>
                </a:cubicBezTo>
                <a:cubicBezTo>
                  <a:pt x="813" y="2689"/>
                  <a:pt x="814" y="2664"/>
                  <a:pt x="802" y="2641"/>
                </a:cubicBezTo>
                <a:cubicBezTo>
                  <a:pt x="791" y="2620"/>
                  <a:pt x="706" y="2563"/>
                  <a:pt x="781" y="2550"/>
                </a:cubicBezTo>
                <a:cubicBezTo>
                  <a:pt x="833" y="2541"/>
                  <a:pt x="762" y="2481"/>
                  <a:pt x="749" y="2471"/>
                </a:cubicBezTo>
                <a:cubicBezTo>
                  <a:pt x="724" y="2450"/>
                  <a:pt x="726" y="2426"/>
                  <a:pt x="726" y="2398"/>
                </a:cubicBezTo>
                <a:lnTo>
                  <a:pt x="725" y="2397"/>
                </a:lnTo>
                <a:cubicBezTo>
                  <a:pt x="684" y="2387"/>
                  <a:pt x="662" y="2391"/>
                  <a:pt x="629" y="2359"/>
                </a:cubicBezTo>
                <a:cubicBezTo>
                  <a:pt x="605" y="2334"/>
                  <a:pt x="586" y="2298"/>
                  <a:pt x="563" y="2272"/>
                </a:cubicBezTo>
                <a:lnTo>
                  <a:pt x="508" y="2240"/>
                </a:lnTo>
                <a:lnTo>
                  <a:pt x="508" y="2240"/>
                </a:lnTo>
                <a:cubicBezTo>
                  <a:pt x="480" y="2202"/>
                  <a:pt x="480" y="2193"/>
                  <a:pt x="427" y="2204"/>
                </a:cubicBezTo>
                <a:cubicBezTo>
                  <a:pt x="394" y="2210"/>
                  <a:pt x="344" y="2174"/>
                  <a:pt x="319" y="2152"/>
                </a:cubicBezTo>
                <a:cubicBezTo>
                  <a:pt x="297" y="2133"/>
                  <a:pt x="299" y="2114"/>
                  <a:pt x="299" y="2086"/>
                </a:cubicBezTo>
                <a:cubicBezTo>
                  <a:pt x="297" y="2085"/>
                  <a:pt x="298" y="2083"/>
                  <a:pt x="295" y="2082"/>
                </a:cubicBezTo>
                <a:cubicBezTo>
                  <a:pt x="294" y="2078"/>
                  <a:pt x="286" y="2077"/>
                  <a:pt x="285" y="2073"/>
                </a:cubicBezTo>
                <a:cubicBezTo>
                  <a:pt x="281" y="2073"/>
                  <a:pt x="260" y="2048"/>
                  <a:pt x="252" y="2044"/>
                </a:cubicBezTo>
                <a:cubicBezTo>
                  <a:pt x="232" y="2033"/>
                  <a:pt x="208" y="2032"/>
                  <a:pt x="185" y="2025"/>
                </a:cubicBezTo>
                <a:lnTo>
                  <a:pt x="185" y="2025"/>
                </a:lnTo>
                <a:lnTo>
                  <a:pt x="155" y="1989"/>
                </a:lnTo>
                <a:lnTo>
                  <a:pt x="155" y="1989"/>
                </a:lnTo>
                <a:lnTo>
                  <a:pt x="149" y="1959"/>
                </a:lnTo>
                <a:cubicBezTo>
                  <a:pt x="149" y="1942"/>
                  <a:pt x="131" y="1870"/>
                  <a:pt x="119" y="1859"/>
                </a:cubicBezTo>
                <a:cubicBezTo>
                  <a:pt x="94" y="1837"/>
                  <a:pt x="50" y="1865"/>
                  <a:pt x="26" y="1829"/>
                </a:cubicBezTo>
                <a:cubicBezTo>
                  <a:pt x="12" y="1808"/>
                  <a:pt x="9" y="1787"/>
                  <a:pt x="0" y="1765"/>
                </a:cubicBezTo>
                <a:lnTo>
                  <a:pt x="0" y="1765"/>
                </a:lnTo>
                <a:lnTo>
                  <a:pt x="14" y="1720"/>
                </a:lnTo>
                <a:cubicBezTo>
                  <a:pt x="15" y="1708"/>
                  <a:pt x="30" y="1699"/>
                  <a:pt x="36" y="1690"/>
                </a:cubicBezTo>
                <a:cubicBezTo>
                  <a:pt x="42" y="1683"/>
                  <a:pt x="34" y="1671"/>
                  <a:pt x="43" y="1664"/>
                </a:cubicBezTo>
                <a:cubicBezTo>
                  <a:pt x="64" y="1647"/>
                  <a:pt x="87" y="1641"/>
                  <a:pt x="112" y="1658"/>
                </a:cubicBezTo>
                <a:cubicBezTo>
                  <a:pt x="132" y="1671"/>
                  <a:pt x="148" y="1653"/>
                  <a:pt x="164" y="1647"/>
                </a:cubicBezTo>
                <a:cubicBezTo>
                  <a:pt x="196" y="1634"/>
                  <a:pt x="186" y="1623"/>
                  <a:pt x="190" y="1594"/>
                </a:cubicBezTo>
                <a:cubicBezTo>
                  <a:pt x="192" y="1583"/>
                  <a:pt x="219" y="1578"/>
                  <a:pt x="228" y="1576"/>
                </a:cubicBezTo>
                <a:cubicBezTo>
                  <a:pt x="270" y="1565"/>
                  <a:pt x="312" y="1544"/>
                  <a:pt x="326" y="1498"/>
                </a:cubicBezTo>
                <a:cubicBezTo>
                  <a:pt x="334" y="1470"/>
                  <a:pt x="360" y="1457"/>
                  <a:pt x="379" y="1439"/>
                </a:cubicBezTo>
                <a:lnTo>
                  <a:pt x="333" y="1391"/>
                </a:lnTo>
                <a:lnTo>
                  <a:pt x="333" y="1391"/>
                </a:lnTo>
                <a:cubicBezTo>
                  <a:pt x="340" y="1372"/>
                  <a:pt x="355" y="1330"/>
                  <a:pt x="343" y="1311"/>
                </a:cubicBezTo>
                <a:cubicBezTo>
                  <a:pt x="327" y="1286"/>
                  <a:pt x="289" y="1289"/>
                  <a:pt x="279" y="1258"/>
                </a:cubicBezTo>
                <a:cubicBezTo>
                  <a:pt x="274" y="1242"/>
                  <a:pt x="271" y="1222"/>
                  <a:pt x="262" y="1208"/>
                </a:cubicBezTo>
                <a:cubicBezTo>
                  <a:pt x="249" y="1189"/>
                  <a:pt x="205" y="1187"/>
                  <a:pt x="205" y="1169"/>
                </a:cubicBezTo>
                <a:cubicBezTo>
                  <a:pt x="205" y="1160"/>
                  <a:pt x="229" y="1149"/>
                  <a:pt x="236" y="1144"/>
                </a:cubicBezTo>
                <a:cubicBezTo>
                  <a:pt x="252" y="1128"/>
                  <a:pt x="297" y="1078"/>
                  <a:pt x="314" y="1089"/>
                </a:cubicBezTo>
                <a:cubicBezTo>
                  <a:pt x="330" y="1099"/>
                  <a:pt x="380" y="1145"/>
                  <a:pt x="363" y="1079"/>
                </a:cubicBezTo>
                <a:cubicBezTo>
                  <a:pt x="354" y="1043"/>
                  <a:pt x="276" y="945"/>
                  <a:pt x="305" y="916"/>
                </a:cubicBezTo>
                <a:cubicBezTo>
                  <a:pt x="327" y="894"/>
                  <a:pt x="394" y="893"/>
                  <a:pt x="425" y="893"/>
                </a:cubicBezTo>
                <a:cubicBezTo>
                  <a:pt x="529" y="893"/>
                  <a:pt x="419" y="803"/>
                  <a:pt x="419" y="771"/>
                </a:cubicBezTo>
                <a:cubicBezTo>
                  <a:pt x="419" y="748"/>
                  <a:pt x="448" y="715"/>
                  <a:pt x="460" y="694"/>
                </a:cubicBezTo>
                <a:cubicBezTo>
                  <a:pt x="468" y="679"/>
                  <a:pt x="484" y="674"/>
                  <a:pt x="489" y="660"/>
                </a:cubicBezTo>
                <a:lnTo>
                  <a:pt x="489" y="660"/>
                </a:lnTo>
                <a:lnTo>
                  <a:pt x="546" y="703"/>
                </a:lnTo>
                <a:cubicBezTo>
                  <a:pt x="571" y="726"/>
                  <a:pt x="597" y="714"/>
                  <a:pt x="618" y="738"/>
                </a:cubicBezTo>
                <a:cubicBezTo>
                  <a:pt x="671" y="797"/>
                  <a:pt x="706" y="745"/>
                  <a:pt x="760" y="774"/>
                </a:cubicBezTo>
                <a:cubicBezTo>
                  <a:pt x="772" y="781"/>
                  <a:pt x="798" y="785"/>
                  <a:pt x="805" y="795"/>
                </a:cubicBezTo>
                <a:cubicBezTo>
                  <a:pt x="813" y="806"/>
                  <a:pt x="809" y="823"/>
                  <a:pt x="822" y="829"/>
                </a:cubicBezTo>
                <a:cubicBezTo>
                  <a:pt x="872" y="854"/>
                  <a:pt x="916" y="859"/>
                  <a:pt x="936" y="920"/>
                </a:cubicBezTo>
                <a:cubicBezTo>
                  <a:pt x="946" y="952"/>
                  <a:pt x="980" y="935"/>
                  <a:pt x="990" y="959"/>
                </a:cubicBezTo>
                <a:cubicBezTo>
                  <a:pt x="999" y="982"/>
                  <a:pt x="999" y="1017"/>
                  <a:pt x="1005" y="1044"/>
                </a:cubicBezTo>
                <a:cubicBezTo>
                  <a:pt x="1036" y="1107"/>
                  <a:pt x="1113" y="1092"/>
                  <a:pt x="1175" y="1092"/>
                </a:cubicBezTo>
                <a:cubicBezTo>
                  <a:pt x="1260" y="1092"/>
                  <a:pt x="1386" y="1126"/>
                  <a:pt x="1458" y="1175"/>
                </a:cubicBezTo>
                <a:cubicBezTo>
                  <a:pt x="1539" y="1231"/>
                  <a:pt x="1591" y="1353"/>
                  <a:pt x="1703" y="1325"/>
                </a:cubicBezTo>
                <a:cubicBezTo>
                  <a:pt x="1751" y="1315"/>
                  <a:pt x="1845" y="1293"/>
                  <a:pt x="1892" y="1300"/>
                </a:cubicBezTo>
                <a:cubicBezTo>
                  <a:pt x="1943" y="1308"/>
                  <a:pt x="1992" y="1267"/>
                  <a:pt x="2030" y="1276"/>
                </a:cubicBezTo>
                <a:cubicBezTo>
                  <a:pt x="2040" y="1319"/>
                  <a:pt x="2228" y="1353"/>
                  <a:pt x="2277" y="1373"/>
                </a:cubicBezTo>
                <a:lnTo>
                  <a:pt x="2385" y="1417"/>
                </a:lnTo>
                <a:cubicBezTo>
                  <a:pt x="2421" y="1432"/>
                  <a:pt x="2442" y="1359"/>
                  <a:pt x="2469" y="1343"/>
                </a:cubicBezTo>
                <a:cubicBezTo>
                  <a:pt x="2496" y="1332"/>
                  <a:pt x="2518" y="1309"/>
                  <a:pt x="2547" y="1302"/>
                </a:cubicBezTo>
                <a:cubicBezTo>
                  <a:pt x="2616" y="1288"/>
                  <a:pt x="2630" y="1300"/>
                  <a:pt x="2682" y="1244"/>
                </a:cubicBezTo>
                <a:cubicBezTo>
                  <a:pt x="2756" y="1162"/>
                  <a:pt x="2733" y="1113"/>
                  <a:pt x="2679" y="1034"/>
                </a:cubicBezTo>
                <a:cubicBezTo>
                  <a:pt x="2664" y="1012"/>
                  <a:pt x="2672" y="975"/>
                  <a:pt x="2702" y="975"/>
                </a:cubicBezTo>
                <a:cubicBezTo>
                  <a:pt x="2761" y="975"/>
                  <a:pt x="2768" y="1038"/>
                  <a:pt x="2811" y="955"/>
                </a:cubicBezTo>
                <a:cubicBezTo>
                  <a:pt x="2831" y="918"/>
                  <a:pt x="2878" y="915"/>
                  <a:pt x="2899" y="882"/>
                </a:cubicBezTo>
                <a:cubicBezTo>
                  <a:pt x="2913" y="861"/>
                  <a:pt x="2884" y="838"/>
                  <a:pt x="2905" y="815"/>
                </a:cubicBezTo>
                <a:cubicBezTo>
                  <a:pt x="2925" y="794"/>
                  <a:pt x="2973" y="766"/>
                  <a:pt x="3001" y="749"/>
                </a:cubicBezTo>
                <a:cubicBezTo>
                  <a:pt x="3070" y="708"/>
                  <a:pt x="2935" y="689"/>
                  <a:pt x="2921" y="673"/>
                </a:cubicBezTo>
                <a:cubicBezTo>
                  <a:pt x="2877" y="656"/>
                  <a:pt x="2886" y="634"/>
                  <a:pt x="2843" y="648"/>
                </a:cubicBezTo>
                <a:cubicBezTo>
                  <a:pt x="2816" y="657"/>
                  <a:pt x="2803" y="645"/>
                  <a:pt x="2779" y="645"/>
                </a:cubicBezTo>
                <a:cubicBezTo>
                  <a:pt x="2721" y="645"/>
                  <a:pt x="2712" y="688"/>
                  <a:pt x="2672" y="624"/>
                </a:cubicBezTo>
                <a:cubicBezTo>
                  <a:pt x="2652" y="591"/>
                  <a:pt x="2646" y="546"/>
                  <a:pt x="2622" y="513"/>
                </a:cubicBezTo>
                <a:cubicBezTo>
                  <a:pt x="2578" y="453"/>
                  <a:pt x="2556" y="412"/>
                  <a:pt x="2480" y="412"/>
                </a:cubicBezTo>
                <a:cubicBezTo>
                  <a:pt x="2441" y="412"/>
                  <a:pt x="2321" y="384"/>
                  <a:pt x="2316" y="448"/>
                </a:cubicBezTo>
                <a:lnTo>
                  <a:pt x="2290" y="474"/>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6" name="Freeform 130"/>
          <p:cNvSpPr>
            <a:spLocks noEditPoints="1"/>
          </p:cNvSpPr>
          <p:nvPr/>
        </p:nvSpPr>
        <p:spPr bwMode="auto">
          <a:xfrm>
            <a:off x="19956463" y="25016171"/>
            <a:ext cx="317500" cy="615786"/>
          </a:xfrm>
          <a:custGeom>
            <a:avLst/>
            <a:gdLst>
              <a:gd name="T0" fmla="*/ 146 w 883"/>
              <a:gd name="T1" fmla="*/ 1034 h 1786"/>
              <a:gd name="T2" fmla="*/ 63 w 883"/>
              <a:gd name="T3" fmla="*/ 1283 h 1786"/>
              <a:gd name="T4" fmla="*/ 30 w 883"/>
              <a:gd name="T5" fmla="*/ 1402 h 1786"/>
              <a:gd name="T6" fmla="*/ 152 w 883"/>
              <a:gd name="T7" fmla="*/ 1137 h 1786"/>
              <a:gd name="T8" fmla="*/ 746 w 883"/>
              <a:gd name="T9" fmla="*/ 1308 h 1786"/>
              <a:gd name="T10" fmla="*/ 668 w 883"/>
              <a:gd name="T11" fmla="*/ 1379 h 1786"/>
              <a:gd name="T12" fmla="*/ 583 w 883"/>
              <a:gd name="T13" fmla="*/ 1344 h 1786"/>
              <a:gd name="T14" fmla="*/ 514 w 883"/>
              <a:gd name="T15" fmla="*/ 1543 h 1786"/>
              <a:gd name="T16" fmla="*/ 600 w 883"/>
              <a:gd name="T17" fmla="*/ 1497 h 1786"/>
              <a:gd name="T18" fmla="*/ 672 w 883"/>
              <a:gd name="T19" fmla="*/ 1598 h 1786"/>
              <a:gd name="T20" fmla="*/ 806 w 883"/>
              <a:gd name="T21" fmla="*/ 1741 h 1786"/>
              <a:gd name="T22" fmla="*/ 816 w 883"/>
              <a:gd name="T23" fmla="*/ 1536 h 1786"/>
              <a:gd name="T24" fmla="*/ 874 w 883"/>
              <a:gd name="T25" fmla="*/ 1472 h 1786"/>
              <a:gd name="T26" fmla="*/ 833 w 883"/>
              <a:gd name="T27" fmla="*/ 1328 h 1786"/>
              <a:gd name="T28" fmla="*/ 516 w 883"/>
              <a:gd name="T29" fmla="*/ 1028 h 1786"/>
              <a:gd name="T30" fmla="*/ 492 w 883"/>
              <a:gd name="T31" fmla="*/ 1124 h 1786"/>
              <a:gd name="T32" fmla="*/ 491 w 883"/>
              <a:gd name="T33" fmla="*/ 1244 h 1786"/>
              <a:gd name="T34" fmla="*/ 519 w 883"/>
              <a:gd name="T35" fmla="*/ 1160 h 1786"/>
              <a:gd name="T36" fmla="*/ 599 w 883"/>
              <a:gd name="T37" fmla="*/ 1186 h 1786"/>
              <a:gd name="T38" fmla="*/ 656 w 883"/>
              <a:gd name="T39" fmla="*/ 1178 h 1786"/>
              <a:gd name="T40" fmla="*/ 613 w 883"/>
              <a:gd name="T41" fmla="*/ 956 h 1786"/>
              <a:gd name="T42" fmla="*/ 634 w 883"/>
              <a:gd name="T43" fmla="*/ 1037 h 1786"/>
              <a:gd name="T44" fmla="*/ 672 w 883"/>
              <a:gd name="T45" fmla="*/ 1126 h 1786"/>
              <a:gd name="T46" fmla="*/ 644 w 883"/>
              <a:gd name="T47" fmla="*/ 994 h 1786"/>
              <a:gd name="T48" fmla="*/ 671 w 883"/>
              <a:gd name="T49" fmla="*/ 862 h 1786"/>
              <a:gd name="T50" fmla="*/ 591 w 883"/>
              <a:gd name="T51" fmla="*/ 807 h 1786"/>
              <a:gd name="T52" fmla="*/ 641 w 883"/>
              <a:gd name="T53" fmla="*/ 940 h 1786"/>
              <a:gd name="T54" fmla="*/ 708 w 883"/>
              <a:gd name="T55" fmla="*/ 942 h 1786"/>
              <a:gd name="T56" fmla="*/ 483 w 883"/>
              <a:gd name="T57" fmla="*/ 823 h 1786"/>
              <a:gd name="T58" fmla="*/ 478 w 883"/>
              <a:gd name="T59" fmla="*/ 823 h 1786"/>
              <a:gd name="T60" fmla="*/ 515 w 883"/>
              <a:gd name="T61" fmla="*/ 891 h 1786"/>
              <a:gd name="T62" fmla="*/ 547 w 883"/>
              <a:gd name="T63" fmla="*/ 886 h 1786"/>
              <a:gd name="T64" fmla="*/ 461 w 883"/>
              <a:gd name="T65" fmla="*/ 937 h 1786"/>
              <a:gd name="T66" fmla="*/ 374 w 883"/>
              <a:gd name="T67" fmla="*/ 938 h 1786"/>
              <a:gd name="T68" fmla="*/ 455 w 883"/>
              <a:gd name="T69" fmla="*/ 1038 h 1786"/>
              <a:gd name="T70" fmla="*/ 461 w 883"/>
              <a:gd name="T71" fmla="*/ 937 h 1786"/>
              <a:gd name="T72" fmla="*/ 247 w 883"/>
              <a:gd name="T73" fmla="*/ 732 h 1786"/>
              <a:gd name="T74" fmla="*/ 203 w 883"/>
              <a:gd name="T75" fmla="*/ 705 h 1786"/>
              <a:gd name="T76" fmla="*/ 238 w 883"/>
              <a:gd name="T77" fmla="*/ 794 h 1786"/>
              <a:gd name="T78" fmla="*/ 283 w 883"/>
              <a:gd name="T79" fmla="*/ 850 h 1786"/>
              <a:gd name="T80" fmla="*/ 280 w 883"/>
              <a:gd name="T81" fmla="*/ 789 h 1786"/>
              <a:gd name="T82" fmla="*/ 225 w 883"/>
              <a:gd name="T83" fmla="*/ 356 h 1786"/>
              <a:gd name="T84" fmla="*/ 390 w 883"/>
              <a:gd name="T85" fmla="*/ 607 h 1786"/>
              <a:gd name="T86" fmla="*/ 491 w 883"/>
              <a:gd name="T87" fmla="*/ 735 h 1786"/>
              <a:gd name="T88" fmla="*/ 360 w 883"/>
              <a:gd name="T89" fmla="*/ 653 h 1786"/>
              <a:gd name="T90" fmla="*/ 279 w 883"/>
              <a:gd name="T91" fmla="*/ 656 h 1786"/>
              <a:gd name="T92" fmla="*/ 74 w 883"/>
              <a:gd name="T93" fmla="*/ 473 h 1786"/>
              <a:gd name="T94" fmla="*/ 71 w 883"/>
              <a:gd name="T95" fmla="*/ 242 h 1786"/>
              <a:gd name="T96" fmla="*/ 81 w 883"/>
              <a:gd name="T97" fmla="*/ 39 h 1786"/>
              <a:gd name="T98" fmla="*/ 210 w 883"/>
              <a:gd name="T99" fmla="*/ 148 h 1786"/>
              <a:gd name="T100" fmla="*/ 240 w 883"/>
              <a:gd name="T101" fmla="*/ 253 h 1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3" h="1786">
                <a:moveTo>
                  <a:pt x="152" y="1137"/>
                </a:moveTo>
                <a:cubicBezTo>
                  <a:pt x="166" y="1107"/>
                  <a:pt x="158" y="1067"/>
                  <a:pt x="150" y="1034"/>
                </a:cubicBezTo>
                <a:lnTo>
                  <a:pt x="146" y="1034"/>
                </a:lnTo>
                <a:cubicBezTo>
                  <a:pt x="141" y="1056"/>
                  <a:pt x="142" y="1121"/>
                  <a:pt x="126" y="1135"/>
                </a:cubicBezTo>
                <a:cubicBezTo>
                  <a:pt x="97" y="1158"/>
                  <a:pt x="110" y="1156"/>
                  <a:pt x="102" y="1190"/>
                </a:cubicBezTo>
                <a:cubicBezTo>
                  <a:pt x="93" y="1224"/>
                  <a:pt x="78" y="1253"/>
                  <a:pt x="63" y="1283"/>
                </a:cubicBezTo>
                <a:cubicBezTo>
                  <a:pt x="54" y="1300"/>
                  <a:pt x="48" y="1312"/>
                  <a:pt x="42" y="1331"/>
                </a:cubicBezTo>
                <a:cubicBezTo>
                  <a:pt x="40" y="1337"/>
                  <a:pt x="25" y="1368"/>
                  <a:pt x="25" y="1370"/>
                </a:cubicBezTo>
                <a:cubicBezTo>
                  <a:pt x="23" y="1371"/>
                  <a:pt x="0" y="1430"/>
                  <a:pt x="30" y="1402"/>
                </a:cubicBezTo>
                <a:cubicBezTo>
                  <a:pt x="61" y="1374"/>
                  <a:pt x="80" y="1322"/>
                  <a:pt x="97" y="1283"/>
                </a:cubicBezTo>
                <a:cubicBezTo>
                  <a:pt x="113" y="1246"/>
                  <a:pt x="116" y="1191"/>
                  <a:pt x="144" y="1165"/>
                </a:cubicBezTo>
                <a:lnTo>
                  <a:pt x="152" y="1137"/>
                </a:lnTo>
                <a:close/>
                <a:moveTo>
                  <a:pt x="833" y="1328"/>
                </a:moveTo>
                <a:cubicBezTo>
                  <a:pt x="822" y="1273"/>
                  <a:pt x="791" y="1235"/>
                  <a:pt x="745" y="1208"/>
                </a:cubicBezTo>
                <a:cubicBezTo>
                  <a:pt x="717" y="1192"/>
                  <a:pt x="756" y="1283"/>
                  <a:pt x="746" y="1308"/>
                </a:cubicBezTo>
                <a:cubicBezTo>
                  <a:pt x="741" y="1320"/>
                  <a:pt x="725" y="1329"/>
                  <a:pt x="713" y="1328"/>
                </a:cubicBezTo>
                <a:cubicBezTo>
                  <a:pt x="700" y="1327"/>
                  <a:pt x="710" y="1372"/>
                  <a:pt x="698" y="1388"/>
                </a:cubicBezTo>
                <a:cubicBezTo>
                  <a:pt x="683" y="1410"/>
                  <a:pt x="668" y="1350"/>
                  <a:pt x="668" y="1379"/>
                </a:cubicBezTo>
                <a:cubicBezTo>
                  <a:pt x="668" y="1402"/>
                  <a:pt x="619" y="1434"/>
                  <a:pt x="618" y="1432"/>
                </a:cubicBezTo>
                <a:cubicBezTo>
                  <a:pt x="616" y="1414"/>
                  <a:pt x="621" y="1401"/>
                  <a:pt x="613" y="1384"/>
                </a:cubicBezTo>
                <a:cubicBezTo>
                  <a:pt x="607" y="1371"/>
                  <a:pt x="585" y="1353"/>
                  <a:pt x="583" y="1344"/>
                </a:cubicBezTo>
                <a:cubicBezTo>
                  <a:pt x="583" y="1383"/>
                  <a:pt x="534" y="1417"/>
                  <a:pt x="508" y="1438"/>
                </a:cubicBezTo>
                <a:cubicBezTo>
                  <a:pt x="491" y="1451"/>
                  <a:pt x="484" y="1519"/>
                  <a:pt x="484" y="1542"/>
                </a:cubicBezTo>
                <a:cubicBezTo>
                  <a:pt x="484" y="1595"/>
                  <a:pt x="497" y="1596"/>
                  <a:pt x="514" y="1543"/>
                </a:cubicBezTo>
                <a:cubicBezTo>
                  <a:pt x="520" y="1524"/>
                  <a:pt x="531" y="1506"/>
                  <a:pt x="537" y="1488"/>
                </a:cubicBezTo>
                <a:cubicBezTo>
                  <a:pt x="548" y="1459"/>
                  <a:pt x="542" y="1496"/>
                  <a:pt x="552" y="1501"/>
                </a:cubicBezTo>
                <a:cubicBezTo>
                  <a:pt x="590" y="1520"/>
                  <a:pt x="589" y="1537"/>
                  <a:pt x="600" y="1497"/>
                </a:cubicBezTo>
                <a:cubicBezTo>
                  <a:pt x="611" y="1455"/>
                  <a:pt x="629" y="1493"/>
                  <a:pt x="659" y="1498"/>
                </a:cubicBezTo>
                <a:cubicBezTo>
                  <a:pt x="686" y="1502"/>
                  <a:pt x="655" y="1546"/>
                  <a:pt x="649" y="1560"/>
                </a:cubicBezTo>
                <a:cubicBezTo>
                  <a:pt x="636" y="1594"/>
                  <a:pt x="672" y="1574"/>
                  <a:pt x="672" y="1598"/>
                </a:cubicBezTo>
                <a:cubicBezTo>
                  <a:pt x="672" y="1657"/>
                  <a:pt x="708" y="1671"/>
                  <a:pt x="726" y="1722"/>
                </a:cubicBezTo>
                <a:cubicBezTo>
                  <a:pt x="735" y="1746"/>
                  <a:pt x="756" y="1721"/>
                  <a:pt x="765" y="1712"/>
                </a:cubicBezTo>
                <a:cubicBezTo>
                  <a:pt x="778" y="1699"/>
                  <a:pt x="798" y="1786"/>
                  <a:pt x="806" y="1741"/>
                </a:cubicBezTo>
                <a:cubicBezTo>
                  <a:pt x="814" y="1701"/>
                  <a:pt x="814" y="1654"/>
                  <a:pt x="790" y="1625"/>
                </a:cubicBezTo>
                <a:cubicBezTo>
                  <a:pt x="779" y="1612"/>
                  <a:pt x="783" y="1548"/>
                  <a:pt x="792" y="1532"/>
                </a:cubicBezTo>
                <a:cubicBezTo>
                  <a:pt x="807" y="1505"/>
                  <a:pt x="805" y="1485"/>
                  <a:pt x="816" y="1536"/>
                </a:cubicBezTo>
                <a:cubicBezTo>
                  <a:pt x="824" y="1571"/>
                  <a:pt x="841" y="1632"/>
                  <a:pt x="856" y="1666"/>
                </a:cubicBezTo>
                <a:cubicBezTo>
                  <a:pt x="882" y="1724"/>
                  <a:pt x="876" y="1683"/>
                  <a:pt x="876" y="1641"/>
                </a:cubicBezTo>
                <a:cubicBezTo>
                  <a:pt x="876" y="1586"/>
                  <a:pt x="883" y="1525"/>
                  <a:pt x="874" y="1472"/>
                </a:cubicBezTo>
                <a:cubicBezTo>
                  <a:pt x="869" y="1445"/>
                  <a:pt x="854" y="1424"/>
                  <a:pt x="854" y="1392"/>
                </a:cubicBezTo>
                <a:cubicBezTo>
                  <a:pt x="854" y="1353"/>
                  <a:pt x="834" y="1374"/>
                  <a:pt x="834" y="1351"/>
                </a:cubicBezTo>
                <a:lnTo>
                  <a:pt x="833" y="1328"/>
                </a:lnTo>
                <a:close/>
                <a:moveTo>
                  <a:pt x="519" y="1160"/>
                </a:moveTo>
                <a:cubicBezTo>
                  <a:pt x="519" y="1135"/>
                  <a:pt x="515" y="1112"/>
                  <a:pt x="513" y="1087"/>
                </a:cubicBezTo>
                <a:cubicBezTo>
                  <a:pt x="512" y="1067"/>
                  <a:pt x="516" y="1049"/>
                  <a:pt x="516" y="1028"/>
                </a:cubicBezTo>
                <a:cubicBezTo>
                  <a:pt x="500" y="1028"/>
                  <a:pt x="498" y="1048"/>
                  <a:pt x="494" y="1060"/>
                </a:cubicBezTo>
                <a:cubicBezTo>
                  <a:pt x="491" y="1069"/>
                  <a:pt x="482" y="1072"/>
                  <a:pt x="479" y="1079"/>
                </a:cubicBezTo>
                <a:cubicBezTo>
                  <a:pt x="474" y="1088"/>
                  <a:pt x="492" y="1111"/>
                  <a:pt x="492" y="1124"/>
                </a:cubicBezTo>
                <a:cubicBezTo>
                  <a:pt x="492" y="1147"/>
                  <a:pt x="492" y="1137"/>
                  <a:pt x="479" y="1152"/>
                </a:cubicBezTo>
                <a:cubicBezTo>
                  <a:pt x="460" y="1173"/>
                  <a:pt x="452" y="1175"/>
                  <a:pt x="452" y="1209"/>
                </a:cubicBezTo>
                <a:cubicBezTo>
                  <a:pt x="452" y="1231"/>
                  <a:pt x="479" y="1233"/>
                  <a:pt x="491" y="1244"/>
                </a:cubicBezTo>
                <a:cubicBezTo>
                  <a:pt x="504" y="1256"/>
                  <a:pt x="515" y="1290"/>
                  <a:pt x="534" y="1290"/>
                </a:cubicBezTo>
                <a:cubicBezTo>
                  <a:pt x="558" y="1290"/>
                  <a:pt x="526" y="1203"/>
                  <a:pt x="524" y="1193"/>
                </a:cubicBezTo>
                <a:lnTo>
                  <a:pt x="519" y="1160"/>
                </a:lnTo>
                <a:close/>
                <a:moveTo>
                  <a:pt x="648" y="1151"/>
                </a:moveTo>
                <a:cubicBezTo>
                  <a:pt x="637" y="1159"/>
                  <a:pt x="619" y="1156"/>
                  <a:pt x="605" y="1157"/>
                </a:cubicBezTo>
                <a:cubicBezTo>
                  <a:pt x="591" y="1159"/>
                  <a:pt x="590" y="1177"/>
                  <a:pt x="599" y="1186"/>
                </a:cubicBezTo>
                <a:cubicBezTo>
                  <a:pt x="611" y="1198"/>
                  <a:pt x="608" y="1216"/>
                  <a:pt x="626" y="1220"/>
                </a:cubicBezTo>
                <a:cubicBezTo>
                  <a:pt x="633" y="1222"/>
                  <a:pt x="644" y="1219"/>
                  <a:pt x="648" y="1214"/>
                </a:cubicBezTo>
                <a:cubicBezTo>
                  <a:pt x="656" y="1205"/>
                  <a:pt x="658" y="1190"/>
                  <a:pt x="656" y="1178"/>
                </a:cubicBezTo>
                <a:lnTo>
                  <a:pt x="648" y="1151"/>
                </a:lnTo>
                <a:close/>
                <a:moveTo>
                  <a:pt x="644" y="994"/>
                </a:moveTo>
                <a:cubicBezTo>
                  <a:pt x="631" y="984"/>
                  <a:pt x="622" y="970"/>
                  <a:pt x="613" y="956"/>
                </a:cubicBezTo>
                <a:cubicBezTo>
                  <a:pt x="598" y="933"/>
                  <a:pt x="599" y="962"/>
                  <a:pt x="601" y="973"/>
                </a:cubicBezTo>
                <a:cubicBezTo>
                  <a:pt x="604" y="988"/>
                  <a:pt x="600" y="1001"/>
                  <a:pt x="605" y="1014"/>
                </a:cubicBezTo>
                <a:cubicBezTo>
                  <a:pt x="609" y="1024"/>
                  <a:pt x="626" y="1027"/>
                  <a:pt x="634" y="1037"/>
                </a:cubicBezTo>
                <a:cubicBezTo>
                  <a:pt x="644" y="1049"/>
                  <a:pt x="650" y="1065"/>
                  <a:pt x="654" y="1081"/>
                </a:cubicBezTo>
                <a:cubicBezTo>
                  <a:pt x="655" y="1088"/>
                  <a:pt x="657" y="1094"/>
                  <a:pt x="658" y="1101"/>
                </a:cubicBezTo>
                <a:cubicBezTo>
                  <a:pt x="658" y="1108"/>
                  <a:pt x="668" y="1123"/>
                  <a:pt x="672" y="1126"/>
                </a:cubicBezTo>
                <a:cubicBezTo>
                  <a:pt x="688" y="1139"/>
                  <a:pt x="683" y="1090"/>
                  <a:pt x="683" y="1085"/>
                </a:cubicBezTo>
                <a:cubicBezTo>
                  <a:pt x="683" y="1075"/>
                  <a:pt x="673" y="1043"/>
                  <a:pt x="669" y="1035"/>
                </a:cubicBezTo>
                <a:lnTo>
                  <a:pt x="644" y="994"/>
                </a:lnTo>
                <a:close/>
                <a:moveTo>
                  <a:pt x="708" y="942"/>
                </a:moveTo>
                <a:cubicBezTo>
                  <a:pt x="694" y="936"/>
                  <a:pt x="684" y="908"/>
                  <a:pt x="679" y="895"/>
                </a:cubicBezTo>
                <a:cubicBezTo>
                  <a:pt x="674" y="882"/>
                  <a:pt x="671" y="877"/>
                  <a:pt x="671" y="862"/>
                </a:cubicBezTo>
                <a:cubicBezTo>
                  <a:pt x="671" y="840"/>
                  <a:pt x="673" y="836"/>
                  <a:pt x="655" y="827"/>
                </a:cubicBezTo>
                <a:cubicBezTo>
                  <a:pt x="642" y="820"/>
                  <a:pt x="636" y="800"/>
                  <a:pt x="625" y="792"/>
                </a:cubicBezTo>
                <a:cubicBezTo>
                  <a:pt x="623" y="797"/>
                  <a:pt x="598" y="807"/>
                  <a:pt x="591" y="807"/>
                </a:cubicBezTo>
                <a:cubicBezTo>
                  <a:pt x="564" y="809"/>
                  <a:pt x="584" y="859"/>
                  <a:pt x="592" y="872"/>
                </a:cubicBezTo>
                <a:cubicBezTo>
                  <a:pt x="603" y="887"/>
                  <a:pt x="629" y="885"/>
                  <a:pt x="634" y="904"/>
                </a:cubicBezTo>
                <a:cubicBezTo>
                  <a:pt x="637" y="915"/>
                  <a:pt x="636" y="930"/>
                  <a:pt x="641" y="940"/>
                </a:cubicBezTo>
                <a:cubicBezTo>
                  <a:pt x="650" y="959"/>
                  <a:pt x="672" y="961"/>
                  <a:pt x="684" y="973"/>
                </a:cubicBezTo>
                <a:cubicBezTo>
                  <a:pt x="696" y="986"/>
                  <a:pt x="716" y="1010"/>
                  <a:pt x="716" y="970"/>
                </a:cubicBezTo>
                <a:lnTo>
                  <a:pt x="708" y="942"/>
                </a:lnTo>
                <a:close/>
                <a:moveTo>
                  <a:pt x="511" y="853"/>
                </a:moveTo>
                <a:cubicBezTo>
                  <a:pt x="508" y="849"/>
                  <a:pt x="498" y="836"/>
                  <a:pt x="494" y="835"/>
                </a:cubicBezTo>
                <a:cubicBezTo>
                  <a:pt x="492" y="831"/>
                  <a:pt x="485" y="828"/>
                  <a:pt x="483" y="823"/>
                </a:cubicBezTo>
                <a:lnTo>
                  <a:pt x="481" y="823"/>
                </a:lnTo>
                <a:cubicBezTo>
                  <a:pt x="480" y="822"/>
                  <a:pt x="481" y="822"/>
                  <a:pt x="479" y="822"/>
                </a:cubicBezTo>
                <a:lnTo>
                  <a:pt x="478" y="823"/>
                </a:lnTo>
                <a:lnTo>
                  <a:pt x="478" y="860"/>
                </a:lnTo>
                <a:cubicBezTo>
                  <a:pt x="478" y="868"/>
                  <a:pt x="475" y="882"/>
                  <a:pt x="482" y="886"/>
                </a:cubicBezTo>
                <a:cubicBezTo>
                  <a:pt x="488" y="892"/>
                  <a:pt x="506" y="885"/>
                  <a:pt x="515" y="891"/>
                </a:cubicBezTo>
                <a:cubicBezTo>
                  <a:pt x="519" y="894"/>
                  <a:pt x="529" y="899"/>
                  <a:pt x="534" y="900"/>
                </a:cubicBezTo>
                <a:cubicBezTo>
                  <a:pt x="543" y="900"/>
                  <a:pt x="545" y="898"/>
                  <a:pt x="553" y="896"/>
                </a:cubicBezTo>
                <a:cubicBezTo>
                  <a:pt x="555" y="888"/>
                  <a:pt x="554" y="892"/>
                  <a:pt x="547" y="886"/>
                </a:cubicBezTo>
                <a:cubicBezTo>
                  <a:pt x="541" y="880"/>
                  <a:pt x="538" y="874"/>
                  <a:pt x="534" y="867"/>
                </a:cubicBezTo>
                <a:lnTo>
                  <a:pt x="511" y="853"/>
                </a:lnTo>
                <a:close/>
                <a:moveTo>
                  <a:pt x="461" y="937"/>
                </a:moveTo>
                <a:cubicBezTo>
                  <a:pt x="434" y="949"/>
                  <a:pt x="414" y="942"/>
                  <a:pt x="403" y="916"/>
                </a:cubicBezTo>
                <a:cubicBezTo>
                  <a:pt x="398" y="902"/>
                  <a:pt x="370" y="920"/>
                  <a:pt x="357" y="920"/>
                </a:cubicBezTo>
                <a:cubicBezTo>
                  <a:pt x="358" y="926"/>
                  <a:pt x="371" y="932"/>
                  <a:pt x="374" y="938"/>
                </a:cubicBezTo>
                <a:cubicBezTo>
                  <a:pt x="383" y="952"/>
                  <a:pt x="386" y="992"/>
                  <a:pt x="386" y="1010"/>
                </a:cubicBezTo>
                <a:cubicBezTo>
                  <a:pt x="386" y="1036"/>
                  <a:pt x="384" y="1114"/>
                  <a:pt x="428" y="1067"/>
                </a:cubicBezTo>
                <a:cubicBezTo>
                  <a:pt x="437" y="1056"/>
                  <a:pt x="447" y="1049"/>
                  <a:pt x="455" y="1038"/>
                </a:cubicBezTo>
                <a:cubicBezTo>
                  <a:pt x="464" y="1026"/>
                  <a:pt x="483" y="1015"/>
                  <a:pt x="489" y="1004"/>
                </a:cubicBezTo>
                <a:cubicBezTo>
                  <a:pt x="496" y="991"/>
                  <a:pt x="488" y="960"/>
                  <a:pt x="474" y="956"/>
                </a:cubicBezTo>
                <a:lnTo>
                  <a:pt x="461" y="937"/>
                </a:lnTo>
                <a:close/>
                <a:moveTo>
                  <a:pt x="280" y="789"/>
                </a:moveTo>
                <a:cubicBezTo>
                  <a:pt x="280" y="779"/>
                  <a:pt x="281" y="762"/>
                  <a:pt x="275" y="754"/>
                </a:cubicBezTo>
                <a:cubicBezTo>
                  <a:pt x="268" y="746"/>
                  <a:pt x="257" y="735"/>
                  <a:pt x="247" y="732"/>
                </a:cubicBezTo>
                <a:cubicBezTo>
                  <a:pt x="239" y="729"/>
                  <a:pt x="216" y="717"/>
                  <a:pt x="213" y="707"/>
                </a:cubicBezTo>
                <a:cubicBezTo>
                  <a:pt x="212" y="707"/>
                  <a:pt x="211" y="706"/>
                  <a:pt x="211" y="705"/>
                </a:cubicBezTo>
                <a:cubicBezTo>
                  <a:pt x="207" y="705"/>
                  <a:pt x="207" y="704"/>
                  <a:pt x="203" y="705"/>
                </a:cubicBezTo>
                <a:cubicBezTo>
                  <a:pt x="201" y="712"/>
                  <a:pt x="151" y="719"/>
                  <a:pt x="164" y="731"/>
                </a:cubicBezTo>
                <a:cubicBezTo>
                  <a:pt x="175" y="740"/>
                  <a:pt x="191" y="743"/>
                  <a:pt x="202" y="753"/>
                </a:cubicBezTo>
                <a:cubicBezTo>
                  <a:pt x="212" y="762"/>
                  <a:pt x="234" y="782"/>
                  <a:pt x="238" y="794"/>
                </a:cubicBezTo>
                <a:cubicBezTo>
                  <a:pt x="239" y="798"/>
                  <a:pt x="255" y="830"/>
                  <a:pt x="256" y="830"/>
                </a:cubicBezTo>
                <a:cubicBezTo>
                  <a:pt x="258" y="837"/>
                  <a:pt x="272" y="843"/>
                  <a:pt x="274" y="847"/>
                </a:cubicBezTo>
                <a:cubicBezTo>
                  <a:pt x="277" y="847"/>
                  <a:pt x="281" y="848"/>
                  <a:pt x="283" y="850"/>
                </a:cubicBezTo>
                <a:lnTo>
                  <a:pt x="285" y="849"/>
                </a:lnTo>
                <a:lnTo>
                  <a:pt x="285" y="828"/>
                </a:lnTo>
                <a:lnTo>
                  <a:pt x="280" y="789"/>
                </a:lnTo>
                <a:close/>
                <a:moveTo>
                  <a:pt x="240" y="253"/>
                </a:moveTo>
                <a:cubicBezTo>
                  <a:pt x="240" y="281"/>
                  <a:pt x="245" y="306"/>
                  <a:pt x="247" y="333"/>
                </a:cubicBezTo>
                <a:cubicBezTo>
                  <a:pt x="249" y="363"/>
                  <a:pt x="244" y="343"/>
                  <a:pt x="225" y="356"/>
                </a:cubicBezTo>
                <a:cubicBezTo>
                  <a:pt x="212" y="364"/>
                  <a:pt x="225" y="431"/>
                  <a:pt x="225" y="448"/>
                </a:cubicBezTo>
                <a:cubicBezTo>
                  <a:pt x="225" y="503"/>
                  <a:pt x="249" y="601"/>
                  <a:pt x="295" y="635"/>
                </a:cubicBezTo>
                <a:cubicBezTo>
                  <a:pt x="354" y="677"/>
                  <a:pt x="339" y="556"/>
                  <a:pt x="390" y="607"/>
                </a:cubicBezTo>
                <a:cubicBezTo>
                  <a:pt x="411" y="628"/>
                  <a:pt x="416" y="658"/>
                  <a:pt x="446" y="640"/>
                </a:cubicBezTo>
                <a:cubicBezTo>
                  <a:pt x="469" y="626"/>
                  <a:pt x="482" y="676"/>
                  <a:pt x="455" y="676"/>
                </a:cubicBezTo>
                <a:cubicBezTo>
                  <a:pt x="455" y="685"/>
                  <a:pt x="486" y="725"/>
                  <a:pt x="491" y="735"/>
                </a:cubicBezTo>
                <a:cubicBezTo>
                  <a:pt x="500" y="757"/>
                  <a:pt x="514" y="758"/>
                  <a:pt x="529" y="773"/>
                </a:cubicBezTo>
                <a:cubicBezTo>
                  <a:pt x="541" y="785"/>
                  <a:pt x="455" y="750"/>
                  <a:pt x="439" y="735"/>
                </a:cubicBezTo>
                <a:cubicBezTo>
                  <a:pt x="422" y="720"/>
                  <a:pt x="366" y="675"/>
                  <a:pt x="360" y="653"/>
                </a:cubicBezTo>
                <a:cubicBezTo>
                  <a:pt x="358" y="653"/>
                  <a:pt x="358" y="652"/>
                  <a:pt x="356" y="652"/>
                </a:cubicBezTo>
                <a:cubicBezTo>
                  <a:pt x="356" y="661"/>
                  <a:pt x="381" y="744"/>
                  <a:pt x="342" y="711"/>
                </a:cubicBezTo>
                <a:cubicBezTo>
                  <a:pt x="326" y="697"/>
                  <a:pt x="303" y="656"/>
                  <a:pt x="279" y="656"/>
                </a:cubicBezTo>
                <a:cubicBezTo>
                  <a:pt x="256" y="656"/>
                  <a:pt x="263" y="691"/>
                  <a:pt x="234" y="675"/>
                </a:cubicBezTo>
                <a:cubicBezTo>
                  <a:pt x="192" y="652"/>
                  <a:pt x="170" y="612"/>
                  <a:pt x="172" y="568"/>
                </a:cubicBezTo>
                <a:cubicBezTo>
                  <a:pt x="176" y="508"/>
                  <a:pt x="100" y="537"/>
                  <a:pt x="74" y="473"/>
                </a:cubicBezTo>
                <a:cubicBezTo>
                  <a:pt x="58" y="436"/>
                  <a:pt x="12" y="357"/>
                  <a:pt x="24" y="320"/>
                </a:cubicBezTo>
                <a:cubicBezTo>
                  <a:pt x="49" y="320"/>
                  <a:pt x="81" y="383"/>
                  <a:pt x="104" y="359"/>
                </a:cubicBezTo>
                <a:cubicBezTo>
                  <a:pt x="128" y="335"/>
                  <a:pt x="36" y="288"/>
                  <a:pt x="71" y="242"/>
                </a:cubicBezTo>
                <a:cubicBezTo>
                  <a:pt x="76" y="212"/>
                  <a:pt x="75" y="196"/>
                  <a:pt x="62" y="170"/>
                </a:cubicBezTo>
                <a:cubicBezTo>
                  <a:pt x="42" y="131"/>
                  <a:pt x="16" y="45"/>
                  <a:pt x="27" y="0"/>
                </a:cubicBezTo>
                <a:cubicBezTo>
                  <a:pt x="38" y="0"/>
                  <a:pt x="69" y="33"/>
                  <a:pt x="81" y="39"/>
                </a:cubicBezTo>
                <a:cubicBezTo>
                  <a:pt x="106" y="52"/>
                  <a:pt x="128" y="74"/>
                  <a:pt x="153" y="84"/>
                </a:cubicBezTo>
                <a:cubicBezTo>
                  <a:pt x="173" y="92"/>
                  <a:pt x="184" y="59"/>
                  <a:pt x="202" y="59"/>
                </a:cubicBezTo>
                <a:cubicBezTo>
                  <a:pt x="202" y="96"/>
                  <a:pt x="189" y="112"/>
                  <a:pt x="210" y="148"/>
                </a:cubicBezTo>
                <a:cubicBezTo>
                  <a:pt x="216" y="160"/>
                  <a:pt x="223" y="169"/>
                  <a:pt x="232" y="176"/>
                </a:cubicBezTo>
                <a:cubicBezTo>
                  <a:pt x="246" y="188"/>
                  <a:pt x="236" y="211"/>
                  <a:pt x="236" y="225"/>
                </a:cubicBezTo>
                <a:lnTo>
                  <a:pt x="240" y="253"/>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7" name="Freeform 131"/>
          <p:cNvSpPr>
            <a:spLocks/>
          </p:cNvSpPr>
          <p:nvPr/>
        </p:nvSpPr>
        <p:spPr bwMode="auto">
          <a:xfrm>
            <a:off x="19854863" y="24715087"/>
            <a:ext cx="61913" cy="151299"/>
          </a:xfrm>
          <a:custGeom>
            <a:avLst/>
            <a:gdLst>
              <a:gd name="T0" fmla="*/ 148 w 170"/>
              <a:gd name="T1" fmla="*/ 223 h 442"/>
              <a:gd name="T2" fmla="*/ 111 w 170"/>
              <a:gd name="T3" fmla="*/ 110 h 442"/>
              <a:gd name="T4" fmla="*/ 42 w 170"/>
              <a:gd name="T5" fmla="*/ 42 h 442"/>
              <a:gd name="T6" fmla="*/ 19 w 170"/>
              <a:gd name="T7" fmla="*/ 148 h 442"/>
              <a:gd name="T8" fmla="*/ 12 w 170"/>
              <a:gd name="T9" fmla="*/ 238 h 442"/>
              <a:gd name="T10" fmla="*/ 33 w 170"/>
              <a:gd name="T11" fmla="*/ 304 h 442"/>
              <a:gd name="T12" fmla="*/ 170 w 170"/>
              <a:gd name="T13" fmla="*/ 442 h 442"/>
              <a:gd name="T14" fmla="*/ 155 w 170"/>
              <a:gd name="T15" fmla="*/ 391 h 442"/>
              <a:gd name="T16" fmla="*/ 153 w 170"/>
              <a:gd name="T17" fmla="*/ 255 h 442"/>
              <a:gd name="T18" fmla="*/ 148 w 170"/>
              <a:gd name="T19" fmla="*/ 223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0" h="442">
                <a:moveTo>
                  <a:pt x="148" y="223"/>
                </a:moveTo>
                <a:cubicBezTo>
                  <a:pt x="134" y="190"/>
                  <a:pt x="113" y="145"/>
                  <a:pt x="111" y="110"/>
                </a:cubicBezTo>
                <a:cubicBezTo>
                  <a:pt x="108" y="72"/>
                  <a:pt x="93" y="0"/>
                  <a:pt x="42" y="42"/>
                </a:cubicBezTo>
                <a:cubicBezTo>
                  <a:pt x="0" y="76"/>
                  <a:pt x="6" y="94"/>
                  <a:pt x="19" y="148"/>
                </a:cubicBezTo>
                <a:cubicBezTo>
                  <a:pt x="29" y="188"/>
                  <a:pt x="9" y="206"/>
                  <a:pt x="12" y="238"/>
                </a:cubicBezTo>
                <a:cubicBezTo>
                  <a:pt x="13" y="247"/>
                  <a:pt x="29" y="294"/>
                  <a:pt x="33" y="304"/>
                </a:cubicBezTo>
                <a:cubicBezTo>
                  <a:pt x="40" y="320"/>
                  <a:pt x="159" y="442"/>
                  <a:pt x="170" y="442"/>
                </a:cubicBezTo>
                <a:cubicBezTo>
                  <a:pt x="170" y="425"/>
                  <a:pt x="156" y="408"/>
                  <a:pt x="155" y="391"/>
                </a:cubicBezTo>
                <a:lnTo>
                  <a:pt x="153" y="255"/>
                </a:lnTo>
                <a:lnTo>
                  <a:pt x="148" y="223"/>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8" name="Freeform 132"/>
          <p:cNvSpPr>
            <a:spLocks noEditPoints="1"/>
          </p:cNvSpPr>
          <p:nvPr/>
        </p:nvSpPr>
        <p:spPr bwMode="auto">
          <a:xfrm>
            <a:off x="19832638" y="23828477"/>
            <a:ext cx="323850" cy="629402"/>
          </a:xfrm>
          <a:custGeom>
            <a:avLst/>
            <a:gdLst>
              <a:gd name="T0" fmla="*/ 402 w 898"/>
              <a:gd name="T1" fmla="*/ 1527 h 1829"/>
              <a:gd name="T2" fmla="*/ 298 w 898"/>
              <a:gd name="T3" fmla="*/ 1491 h 1829"/>
              <a:gd name="T4" fmla="*/ 275 w 898"/>
              <a:gd name="T5" fmla="*/ 1572 h 1829"/>
              <a:gd name="T6" fmla="*/ 307 w 898"/>
              <a:gd name="T7" fmla="*/ 1635 h 1829"/>
              <a:gd name="T8" fmla="*/ 319 w 898"/>
              <a:gd name="T9" fmla="*/ 1605 h 1829"/>
              <a:gd name="T10" fmla="*/ 384 w 898"/>
              <a:gd name="T11" fmla="*/ 1628 h 1829"/>
              <a:gd name="T12" fmla="*/ 467 w 898"/>
              <a:gd name="T13" fmla="*/ 1737 h 1829"/>
              <a:gd name="T14" fmla="*/ 496 w 898"/>
              <a:gd name="T15" fmla="*/ 1795 h 1829"/>
              <a:gd name="T16" fmla="*/ 524 w 898"/>
              <a:gd name="T17" fmla="*/ 1758 h 1829"/>
              <a:gd name="T18" fmla="*/ 466 w 898"/>
              <a:gd name="T19" fmla="*/ 1587 h 1829"/>
              <a:gd name="T20" fmla="*/ 443 w 898"/>
              <a:gd name="T21" fmla="*/ 1553 h 1829"/>
              <a:gd name="T22" fmla="*/ 563 w 898"/>
              <a:gd name="T23" fmla="*/ 1421 h 1829"/>
              <a:gd name="T24" fmla="*/ 490 w 898"/>
              <a:gd name="T25" fmla="*/ 1396 h 1829"/>
              <a:gd name="T26" fmla="*/ 430 w 898"/>
              <a:gd name="T27" fmla="*/ 1413 h 1829"/>
              <a:gd name="T28" fmla="*/ 446 w 898"/>
              <a:gd name="T29" fmla="*/ 1500 h 1829"/>
              <a:gd name="T30" fmla="*/ 491 w 898"/>
              <a:gd name="T31" fmla="*/ 1559 h 1829"/>
              <a:gd name="T32" fmla="*/ 542 w 898"/>
              <a:gd name="T33" fmla="*/ 1560 h 1829"/>
              <a:gd name="T34" fmla="*/ 575 w 898"/>
              <a:gd name="T35" fmla="*/ 1532 h 1829"/>
              <a:gd name="T36" fmla="*/ 592 w 898"/>
              <a:gd name="T37" fmla="*/ 1444 h 1829"/>
              <a:gd name="T38" fmla="*/ 873 w 898"/>
              <a:gd name="T39" fmla="*/ 1139 h 1829"/>
              <a:gd name="T40" fmla="*/ 853 w 898"/>
              <a:gd name="T41" fmla="*/ 1298 h 1829"/>
              <a:gd name="T42" fmla="*/ 847 w 898"/>
              <a:gd name="T43" fmla="*/ 1327 h 1829"/>
              <a:gd name="T44" fmla="*/ 784 w 898"/>
              <a:gd name="T45" fmla="*/ 1273 h 1829"/>
              <a:gd name="T46" fmla="*/ 746 w 898"/>
              <a:gd name="T47" fmla="*/ 1355 h 1829"/>
              <a:gd name="T48" fmla="*/ 695 w 898"/>
              <a:gd name="T49" fmla="*/ 1330 h 1829"/>
              <a:gd name="T50" fmla="*/ 653 w 898"/>
              <a:gd name="T51" fmla="*/ 1294 h 1829"/>
              <a:gd name="T52" fmla="*/ 723 w 898"/>
              <a:gd name="T53" fmla="*/ 1477 h 1829"/>
              <a:gd name="T54" fmla="*/ 442 w 898"/>
              <a:gd name="T55" fmla="*/ 1365 h 1829"/>
              <a:gd name="T56" fmla="*/ 338 w 898"/>
              <a:gd name="T57" fmla="*/ 1462 h 1829"/>
              <a:gd name="T58" fmla="*/ 267 w 898"/>
              <a:gd name="T59" fmla="*/ 1398 h 1829"/>
              <a:gd name="T60" fmla="*/ 358 w 898"/>
              <a:gd name="T61" fmla="*/ 1265 h 1829"/>
              <a:gd name="T62" fmla="*/ 539 w 898"/>
              <a:gd name="T63" fmla="*/ 1230 h 1829"/>
              <a:gd name="T64" fmla="*/ 473 w 898"/>
              <a:gd name="T65" fmla="*/ 1040 h 1829"/>
              <a:gd name="T66" fmla="*/ 527 w 898"/>
              <a:gd name="T67" fmla="*/ 789 h 1829"/>
              <a:gd name="T68" fmla="*/ 436 w 898"/>
              <a:gd name="T69" fmla="*/ 672 h 1829"/>
              <a:gd name="T70" fmla="*/ 324 w 898"/>
              <a:gd name="T71" fmla="*/ 536 h 1829"/>
              <a:gd name="T72" fmla="*/ 473 w 898"/>
              <a:gd name="T73" fmla="*/ 578 h 1829"/>
              <a:gd name="T74" fmla="*/ 727 w 898"/>
              <a:gd name="T75" fmla="*/ 830 h 1829"/>
              <a:gd name="T76" fmla="*/ 802 w 898"/>
              <a:gd name="T77" fmla="*/ 1011 h 1829"/>
              <a:gd name="T78" fmla="*/ 334 w 898"/>
              <a:gd name="T79" fmla="*/ 349 h 1829"/>
              <a:gd name="T80" fmla="*/ 277 w 898"/>
              <a:gd name="T81" fmla="*/ 354 h 1829"/>
              <a:gd name="T82" fmla="*/ 239 w 898"/>
              <a:gd name="T83" fmla="*/ 343 h 1829"/>
              <a:gd name="T84" fmla="*/ 301 w 898"/>
              <a:gd name="T85" fmla="*/ 413 h 1829"/>
              <a:gd name="T86" fmla="*/ 300 w 898"/>
              <a:gd name="T87" fmla="*/ 488 h 1829"/>
              <a:gd name="T88" fmla="*/ 246 w 898"/>
              <a:gd name="T89" fmla="*/ 439 h 1829"/>
              <a:gd name="T90" fmla="*/ 175 w 898"/>
              <a:gd name="T91" fmla="*/ 307 h 1829"/>
              <a:gd name="T92" fmla="*/ 149 w 898"/>
              <a:gd name="T93" fmla="*/ 224 h 1829"/>
              <a:gd name="T94" fmla="*/ 143 w 898"/>
              <a:gd name="T95" fmla="*/ 168 h 1829"/>
              <a:gd name="T96" fmla="*/ 74 w 898"/>
              <a:gd name="T97" fmla="*/ 90 h 1829"/>
              <a:gd name="T98" fmla="*/ 31 w 898"/>
              <a:gd name="T99" fmla="*/ 51 h 1829"/>
              <a:gd name="T100" fmla="*/ 0 w 898"/>
              <a:gd name="T101" fmla="*/ 0 h 1829"/>
              <a:gd name="T102" fmla="*/ 229 w 898"/>
              <a:gd name="T103" fmla="*/ 118 h 1829"/>
              <a:gd name="T104" fmla="*/ 410 w 898"/>
              <a:gd name="T105" fmla="*/ 148 h 1829"/>
              <a:gd name="T106" fmla="*/ 490 w 898"/>
              <a:gd name="T107" fmla="*/ 264 h 1829"/>
              <a:gd name="T108" fmla="*/ 472 w 898"/>
              <a:gd name="T109" fmla="*/ 383 h 1829"/>
              <a:gd name="T110" fmla="*/ 334 w 898"/>
              <a:gd name="T111" fmla="*/ 349 h 1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98" h="1829">
                <a:moveTo>
                  <a:pt x="443" y="1553"/>
                </a:moveTo>
                <a:cubicBezTo>
                  <a:pt x="434" y="1522"/>
                  <a:pt x="422" y="1535"/>
                  <a:pt x="402" y="1527"/>
                </a:cubicBezTo>
                <a:cubicBezTo>
                  <a:pt x="391" y="1523"/>
                  <a:pt x="383" y="1494"/>
                  <a:pt x="371" y="1494"/>
                </a:cubicBezTo>
                <a:cubicBezTo>
                  <a:pt x="349" y="1494"/>
                  <a:pt x="317" y="1489"/>
                  <a:pt x="298" y="1491"/>
                </a:cubicBezTo>
                <a:cubicBezTo>
                  <a:pt x="296" y="1491"/>
                  <a:pt x="265" y="1531"/>
                  <a:pt x="260" y="1537"/>
                </a:cubicBezTo>
                <a:cubicBezTo>
                  <a:pt x="247" y="1555"/>
                  <a:pt x="268" y="1560"/>
                  <a:pt x="275" y="1572"/>
                </a:cubicBezTo>
                <a:cubicBezTo>
                  <a:pt x="281" y="1582"/>
                  <a:pt x="272" y="1590"/>
                  <a:pt x="275" y="1597"/>
                </a:cubicBezTo>
                <a:cubicBezTo>
                  <a:pt x="280" y="1609"/>
                  <a:pt x="299" y="1620"/>
                  <a:pt x="307" y="1635"/>
                </a:cubicBezTo>
                <a:cubicBezTo>
                  <a:pt x="317" y="1654"/>
                  <a:pt x="318" y="1645"/>
                  <a:pt x="343" y="1645"/>
                </a:cubicBezTo>
                <a:cubicBezTo>
                  <a:pt x="343" y="1631"/>
                  <a:pt x="320" y="1618"/>
                  <a:pt x="319" y="1605"/>
                </a:cubicBezTo>
                <a:cubicBezTo>
                  <a:pt x="318" y="1600"/>
                  <a:pt x="317" y="1564"/>
                  <a:pt x="324" y="1564"/>
                </a:cubicBezTo>
                <a:cubicBezTo>
                  <a:pt x="326" y="1564"/>
                  <a:pt x="375" y="1621"/>
                  <a:pt x="384" y="1628"/>
                </a:cubicBezTo>
                <a:cubicBezTo>
                  <a:pt x="410" y="1649"/>
                  <a:pt x="411" y="1693"/>
                  <a:pt x="411" y="1724"/>
                </a:cubicBezTo>
                <a:cubicBezTo>
                  <a:pt x="411" y="1771"/>
                  <a:pt x="447" y="1737"/>
                  <a:pt x="467" y="1737"/>
                </a:cubicBezTo>
                <a:lnTo>
                  <a:pt x="467" y="1739"/>
                </a:lnTo>
                <a:cubicBezTo>
                  <a:pt x="472" y="1739"/>
                  <a:pt x="491" y="1786"/>
                  <a:pt x="496" y="1795"/>
                </a:cubicBezTo>
                <a:cubicBezTo>
                  <a:pt x="507" y="1816"/>
                  <a:pt x="536" y="1829"/>
                  <a:pt x="527" y="1811"/>
                </a:cubicBezTo>
                <a:cubicBezTo>
                  <a:pt x="513" y="1783"/>
                  <a:pt x="524" y="1784"/>
                  <a:pt x="524" y="1758"/>
                </a:cubicBezTo>
                <a:cubicBezTo>
                  <a:pt x="524" y="1732"/>
                  <a:pt x="491" y="1699"/>
                  <a:pt x="488" y="1667"/>
                </a:cubicBezTo>
                <a:cubicBezTo>
                  <a:pt x="488" y="1658"/>
                  <a:pt x="470" y="1589"/>
                  <a:pt x="466" y="1587"/>
                </a:cubicBezTo>
                <a:cubicBezTo>
                  <a:pt x="467" y="1585"/>
                  <a:pt x="465" y="1583"/>
                  <a:pt x="462" y="1582"/>
                </a:cubicBezTo>
                <a:lnTo>
                  <a:pt x="443" y="1553"/>
                </a:lnTo>
                <a:close/>
                <a:moveTo>
                  <a:pt x="592" y="1444"/>
                </a:moveTo>
                <a:cubicBezTo>
                  <a:pt x="579" y="1434"/>
                  <a:pt x="578" y="1427"/>
                  <a:pt x="563" y="1421"/>
                </a:cubicBezTo>
                <a:cubicBezTo>
                  <a:pt x="548" y="1415"/>
                  <a:pt x="538" y="1407"/>
                  <a:pt x="525" y="1398"/>
                </a:cubicBezTo>
                <a:cubicBezTo>
                  <a:pt x="514" y="1390"/>
                  <a:pt x="502" y="1388"/>
                  <a:pt x="490" y="1396"/>
                </a:cubicBezTo>
                <a:cubicBezTo>
                  <a:pt x="479" y="1404"/>
                  <a:pt x="495" y="1418"/>
                  <a:pt x="496" y="1428"/>
                </a:cubicBezTo>
                <a:cubicBezTo>
                  <a:pt x="498" y="1469"/>
                  <a:pt x="445" y="1413"/>
                  <a:pt x="430" y="1413"/>
                </a:cubicBezTo>
                <a:cubicBezTo>
                  <a:pt x="430" y="1424"/>
                  <a:pt x="435" y="1434"/>
                  <a:pt x="438" y="1445"/>
                </a:cubicBezTo>
                <a:cubicBezTo>
                  <a:pt x="442" y="1456"/>
                  <a:pt x="435" y="1498"/>
                  <a:pt x="446" y="1500"/>
                </a:cubicBezTo>
                <a:cubicBezTo>
                  <a:pt x="457" y="1503"/>
                  <a:pt x="475" y="1497"/>
                  <a:pt x="473" y="1514"/>
                </a:cubicBezTo>
                <a:cubicBezTo>
                  <a:pt x="471" y="1537"/>
                  <a:pt x="467" y="1550"/>
                  <a:pt x="491" y="1559"/>
                </a:cubicBezTo>
                <a:cubicBezTo>
                  <a:pt x="508" y="1566"/>
                  <a:pt x="521" y="1595"/>
                  <a:pt x="541" y="1590"/>
                </a:cubicBezTo>
                <a:cubicBezTo>
                  <a:pt x="541" y="1583"/>
                  <a:pt x="545" y="1569"/>
                  <a:pt x="542" y="1560"/>
                </a:cubicBezTo>
                <a:cubicBezTo>
                  <a:pt x="537" y="1544"/>
                  <a:pt x="545" y="1542"/>
                  <a:pt x="548" y="1529"/>
                </a:cubicBezTo>
                <a:cubicBezTo>
                  <a:pt x="556" y="1529"/>
                  <a:pt x="567" y="1536"/>
                  <a:pt x="575" y="1532"/>
                </a:cubicBezTo>
                <a:cubicBezTo>
                  <a:pt x="589" y="1524"/>
                  <a:pt x="593" y="1496"/>
                  <a:pt x="603" y="1483"/>
                </a:cubicBezTo>
                <a:lnTo>
                  <a:pt x="592" y="1444"/>
                </a:lnTo>
                <a:close/>
                <a:moveTo>
                  <a:pt x="807" y="1035"/>
                </a:moveTo>
                <a:cubicBezTo>
                  <a:pt x="807" y="1078"/>
                  <a:pt x="853" y="1106"/>
                  <a:pt x="873" y="1139"/>
                </a:cubicBezTo>
                <a:cubicBezTo>
                  <a:pt x="884" y="1158"/>
                  <a:pt x="898" y="1186"/>
                  <a:pt x="898" y="1208"/>
                </a:cubicBezTo>
                <a:cubicBezTo>
                  <a:pt x="898" y="1246"/>
                  <a:pt x="843" y="1270"/>
                  <a:pt x="853" y="1298"/>
                </a:cubicBezTo>
                <a:cubicBezTo>
                  <a:pt x="859" y="1312"/>
                  <a:pt x="863" y="1316"/>
                  <a:pt x="872" y="1330"/>
                </a:cubicBezTo>
                <a:cubicBezTo>
                  <a:pt x="886" y="1350"/>
                  <a:pt x="852" y="1330"/>
                  <a:pt x="847" y="1327"/>
                </a:cubicBezTo>
                <a:cubicBezTo>
                  <a:pt x="841" y="1323"/>
                  <a:pt x="820" y="1301"/>
                  <a:pt x="819" y="1296"/>
                </a:cubicBezTo>
                <a:cubicBezTo>
                  <a:pt x="811" y="1266"/>
                  <a:pt x="810" y="1273"/>
                  <a:pt x="784" y="1273"/>
                </a:cubicBezTo>
                <a:cubicBezTo>
                  <a:pt x="792" y="1275"/>
                  <a:pt x="810" y="1326"/>
                  <a:pt x="811" y="1336"/>
                </a:cubicBezTo>
                <a:cubicBezTo>
                  <a:pt x="818" y="1353"/>
                  <a:pt x="764" y="1352"/>
                  <a:pt x="746" y="1355"/>
                </a:cubicBezTo>
                <a:cubicBezTo>
                  <a:pt x="734" y="1357"/>
                  <a:pt x="766" y="1315"/>
                  <a:pt x="726" y="1310"/>
                </a:cubicBezTo>
                <a:cubicBezTo>
                  <a:pt x="704" y="1307"/>
                  <a:pt x="709" y="1322"/>
                  <a:pt x="695" y="1330"/>
                </a:cubicBezTo>
                <a:cubicBezTo>
                  <a:pt x="680" y="1338"/>
                  <a:pt x="677" y="1292"/>
                  <a:pt x="674" y="1284"/>
                </a:cubicBezTo>
                <a:cubicBezTo>
                  <a:pt x="669" y="1272"/>
                  <a:pt x="654" y="1286"/>
                  <a:pt x="653" y="1294"/>
                </a:cubicBezTo>
                <a:cubicBezTo>
                  <a:pt x="651" y="1332"/>
                  <a:pt x="675" y="1351"/>
                  <a:pt x="703" y="1365"/>
                </a:cubicBezTo>
                <a:cubicBezTo>
                  <a:pt x="720" y="1373"/>
                  <a:pt x="684" y="1438"/>
                  <a:pt x="723" y="1477"/>
                </a:cubicBezTo>
                <a:cubicBezTo>
                  <a:pt x="640" y="1477"/>
                  <a:pt x="635" y="1419"/>
                  <a:pt x="592" y="1371"/>
                </a:cubicBezTo>
                <a:cubicBezTo>
                  <a:pt x="546" y="1320"/>
                  <a:pt x="499" y="1335"/>
                  <a:pt x="442" y="1365"/>
                </a:cubicBezTo>
                <a:cubicBezTo>
                  <a:pt x="405" y="1385"/>
                  <a:pt x="380" y="1399"/>
                  <a:pt x="380" y="1441"/>
                </a:cubicBezTo>
                <a:cubicBezTo>
                  <a:pt x="380" y="1473"/>
                  <a:pt x="365" y="1456"/>
                  <a:pt x="338" y="1462"/>
                </a:cubicBezTo>
                <a:cubicBezTo>
                  <a:pt x="305" y="1470"/>
                  <a:pt x="302" y="1463"/>
                  <a:pt x="284" y="1447"/>
                </a:cubicBezTo>
                <a:cubicBezTo>
                  <a:pt x="264" y="1429"/>
                  <a:pt x="246" y="1414"/>
                  <a:pt x="267" y="1398"/>
                </a:cubicBezTo>
                <a:cubicBezTo>
                  <a:pt x="283" y="1385"/>
                  <a:pt x="295" y="1354"/>
                  <a:pt x="297" y="1331"/>
                </a:cubicBezTo>
                <a:cubicBezTo>
                  <a:pt x="299" y="1288"/>
                  <a:pt x="304" y="1247"/>
                  <a:pt x="358" y="1265"/>
                </a:cubicBezTo>
                <a:cubicBezTo>
                  <a:pt x="402" y="1280"/>
                  <a:pt x="470" y="1203"/>
                  <a:pt x="488" y="1216"/>
                </a:cubicBezTo>
                <a:cubicBezTo>
                  <a:pt x="518" y="1238"/>
                  <a:pt x="494" y="1259"/>
                  <a:pt x="539" y="1230"/>
                </a:cubicBezTo>
                <a:cubicBezTo>
                  <a:pt x="572" y="1207"/>
                  <a:pt x="535" y="1190"/>
                  <a:pt x="528" y="1163"/>
                </a:cubicBezTo>
                <a:cubicBezTo>
                  <a:pt x="528" y="1111"/>
                  <a:pt x="473" y="1074"/>
                  <a:pt x="473" y="1040"/>
                </a:cubicBezTo>
                <a:cubicBezTo>
                  <a:pt x="540" y="1107"/>
                  <a:pt x="569" y="1091"/>
                  <a:pt x="585" y="1001"/>
                </a:cubicBezTo>
                <a:cubicBezTo>
                  <a:pt x="595" y="945"/>
                  <a:pt x="553" y="837"/>
                  <a:pt x="527" y="789"/>
                </a:cubicBezTo>
                <a:cubicBezTo>
                  <a:pt x="515" y="768"/>
                  <a:pt x="492" y="746"/>
                  <a:pt x="474" y="728"/>
                </a:cubicBezTo>
                <a:cubicBezTo>
                  <a:pt x="468" y="721"/>
                  <a:pt x="446" y="667"/>
                  <a:pt x="436" y="672"/>
                </a:cubicBezTo>
                <a:cubicBezTo>
                  <a:pt x="418" y="681"/>
                  <a:pt x="372" y="616"/>
                  <a:pt x="354" y="586"/>
                </a:cubicBezTo>
                <a:cubicBezTo>
                  <a:pt x="344" y="569"/>
                  <a:pt x="336" y="551"/>
                  <a:pt x="324" y="536"/>
                </a:cubicBezTo>
                <a:cubicBezTo>
                  <a:pt x="297" y="502"/>
                  <a:pt x="388" y="558"/>
                  <a:pt x="392" y="509"/>
                </a:cubicBezTo>
                <a:cubicBezTo>
                  <a:pt x="399" y="415"/>
                  <a:pt x="451" y="555"/>
                  <a:pt x="473" y="578"/>
                </a:cubicBezTo>
                <a:cubicBezTo>
                  <a:pt x="482" y="589"/>
                  <a:pt x="478" y="539"/>
                  <a:pt x="510" y="568"/>
                </a:cubicBezTo>
                <a:cubicBezTo>
                  <a:pt x="589" y="640"/>
                  <a:pt x="672" y="741"/>
                  <a:pt x="727" y="830"/>
                </a:cubicBezTo>
                <a:cubicBezTo>
                  <a:pt x="734" y="843"/>
                  <a:pt x="766" y="871"/>
                  <a:pt x="734" y="864"/>
                </a:cubicBezTo>
                <a:cubicBezTo>
                  <a:pt x="644" y="844"/>
                  <a:pt x="796" y="974"/>
                  <a:pt x="802" y="1011"/>
                </a:cubicBezTo>
                <a:lnTo>
                  <a:pt x="807" y="1035"/>
                </a:lnTo>
                <a:close/>
                <a:moveTo>
                  <a:pt x="334" y="349"/>
                </a:moveTo>
                <a:cubicBezTo>
                  <a:pt x="313" y="349"/>
                  <a:pt x="298" y="319"/>
                  <a:pt x="283" y="319"/>
                </a:cubicBezTo>
                <a:cubicBezTo>
                  <a:pt x="281" y="314"/>
                  <a:pt x="277" y="349"/>
                  <a:pt x="277" y="354"/>
                </a:cubicBezTo>
                <a:cubicBezTo>
                  <a:pt x="275" y="354"/>
                  <a:pt x="276" y="354"/>
                  <a:pt x="275" y="355"/>
                </a:cubicBezTo>
                <a:cubicBezTo>
                  <a:pt x="259" y="355"/>
                  <a:pt x="250" y="343"/>
                  <a:pt x="239" y="343"/>
                </a:cubicBezTo>
                <a:cubicBezTo>
                  <a:pt x="238" y="342"/>
                  <a:pt x="232" y="342"/>
                  <a:pt x="230" y="343"/>
                </a:cubicBezTo>
                <a:cubicBezTo>
                  <a:pt x="198" y="376"/>
                  <a:pt x="283" y="404"/>
                  <a:pt x="301" y="413"/>
                </a:cubicBezTo>
                <a:cubicBezTo>
                  <a:pt x="347" y="437"/>
                  <a:pt x="321" y="433"/>
                  <a:pt x="309" y="482"/>
                </a:cubicBezTo>
                <a:cubicBezTo>
                  <a:pt x="305" y="483"/>
                  <a:pt x="303" y="487"/>
                  <a:pt x="300" y="488"/>
                </a:cubicBezTo>
                <a:cubicBezTo>
                  <a:pt x="299" y="492"/>
                  <a:pt x="293" y="492"/>
                  <a:pt x="292" y="494"/>
                </a:cubicBezTo>
                <a:cubicBezTo>
                  <a:pt x="277" y="494"/>
                  <a:pt x="251" y="452"/>
                  <a:pt x="246" y="439"/>
                </a:cubicBezTo>
                <a:cubicBezTo>
                  <a:pt x="237" y="418"/>
                  <a:pt x="194" y="412"/>
                  <a:pt x="177" y="387"/>
                </a:cubicBezTo>
                <a:cubicBezTo>
                  <a:pt x="150" y="346"/>
                  <a:pt x="175" y="346"/>
                  <a:pt x="175" y="307"/>
                </a:cubicBezTo>
                <a:cubicBezTo>
                  <a:pt x="138" y="294"/>
                  <a:pt x="97" y="274"/>
                  <a:pt x="168" y="274"/>
                </a:cubicBezTo>
                <a:cubicBezTo>
                  <a:pt x="250" y="274"/>
                  <a:pt x="189" y="232"/>
                  <a:pt x="149" y="224"/>
                </a:cubicBezTo>
                <a:cubicBezTo>
                  <a:pt x="149" y="222"/>
                  <a:pt x="145" y="217"/>
                  <a:pt x="144" y="216"/>
                </a:cubicBezTo>
                <a:cubicBezTo>
                  <a:pt x="144" y="200"/>
                  <a:pt x="147" y="183"/>
                  <a:pt x="143" y="168"/>
                </a:cubicBezTo>
                <a:cubicBezTo>
                  <a:pt x="141" y="167"/>
                  <a:pt x="141" y="168"/>
                  <a:pt x="141" y="166"/>
                </a:cubicBezTo>
                <a:cubicBezTo>
                  <a:pt x="90" y="153"/>
                  <a:pt x="89" y="95"/>
                  <a:pt x="74" y="90"/>
                </a:cubicBezTo>
                <a:cubicBezTo>
                  <a:pt x="74" y="75"/>
                  <a:pt x="50" y="60"/>
                  <a:pt x="36" y="57"/>
                </a:cubicBezTo>
                <a:cubicBezTo>
                  <a:pt x="35" y="54"/>
                  <a:pt x="32" y="54"/>
                  <a:pt x="31" y="51"/>
                </a:cubicBezTo>
                <a:cubicBezTo>
                  <a:pt x="21" y="49"/>
                  <a:pt x="0" y="12"/>
                  <a:pt x="0" y="2"/>
                </a:cubicBezTo>
                <a:cubicBezTo>
                  <a:pt x="1" y="1"/>
                  <a:pt x="0" y="2"/>
                  <a:pt x="0" y="0"/>
                </a:cubicBezTo>
                <a:cubicBezTo>
                  <a:pt x="24" y="0"/>
                  <a:pt x="50" y="36"/>
                  <a:pt x="71" y="46"/>
                </a:cubicBezTo>
                <a:lnTo>
                  <a:pt x="229" y="118"/>
                </a:lnTo>
                <a:cubicBezTo>
                  <a:pt x="270" y="137"/>
                  <a:pt x="314" y="143"/>
                  <a:pt x="357" y="161"/>
                </a:cubicBezTo>
                <a:cubicBezTo>
                  <a:pt x="390" y="176"/>
                  <a:pt x="402" y="127"/>
                  <a:pt x="410" y="148"/>
                </a:cubicBezTo>
                <a:cubicBezTo>
                  <a:pt x="426" y="188"/>
                  <a:pt x="432" y="196"/>
                  <a:pt x="470" y="209"/>
                </a:cubicBezTo>
                <a:cubicBezTo>
                  <a:pt x="487" y="215"/>
                  <a:pt x="534" y="258"/>
                  <a:pt x="490" y="264"/>
                </a:cubicBezTo>
                <a:cubicBezTo>
                  <a:pt x="489" y="269"/>
                  <a:pt x="453" y="285"/>
                  <a:pt x="446" y="293"/>
                </a:cubicBezTo>
                <a:cubicBezTo>
                  <a:pt x="431" y="309"/>
                  <a:pt x="470" y="360"/>
                  <a:pt x="472" y="383"/>
                </a:cubicBezTo>
                <a:cubicBezTo>
                  <a:pt x="474" y="417"/>
                  <a:pt x="391" y="364"/>
                  <a:pt x="372" y="366"/>
                </a:cubicBezTo>
                <a:lnTo>
                  <a:pt x="334" y="349"/>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59" name="Freeform 133"/>
          <p:cNvSpPr>
            <a:spLocks noEditPoints="1"/>
          </p:cNvSpPr>
          <p:nvPr/>
        </p:nvSpPr>
        <p:spPr bwMode="auto">
          <a:xfrm>
            <a:off x="19713575" y="24146204"/>
            <a:ext cx="150813" cy="225435"/>
          </a:xfrm>
          <a:custGeom>
            <a:avLst/>
            <a:gdLst>
              <a:gd name="T0" fmla="*/ 338 w 418"/>
              <a:gd name="T1" fmla="*/ 622 h 658"/>
              <a:gd name="T2" fmla="*/ 326 w 418"/>
              <a:gd name="T3" fmla="*/ 626 h 658"/>
              <a:gd name="T4" fmla="*/ 319 w 418"/>
              <a:gd name="T5" fmla="*/ 629 h 658"/>
              <a:gd name="T6" fmla="*/ 317 w 418"/>
              <a:gd name="T7" fmla="*/ 630 h 658"/>
              <a:gd name="T8" fmla="*/ 311 w 418"/>
              <a:gd name="T9" fmla="*/ 635 h 658"/>
              <a:gd name="T10" fmla="*/ 306 w 418"/>
              <a:gd name="T11" fmla="*/ 648 h 658"/>
              <a:gd name="T12" fmla="*/ 310 w 418"/>
              <a:gd name="T13" fmla="*/ 656 h 658"/>
              <a:gd name="T14" fmla="*/ 330 w 418"/>
              <a:gd name="T15" fmla="*/ 654 h 658"/>
              <a:gd name="T16" fmla="*/ 334 w 418"/>
              <a:gd name="T17" fmla="*/ 652 h 658"/>
              <a:gd name="T18" fmla="*/ 337 w 418"/>
              <a:gd name="T19" fmla="*/ 649 h 658"/>
              <a:gd name="T20" fmla="*/ 344 w 418"/>
              <a:gd name="T21" fmla="*/ 640 h 658"/>
              <a:gd name="T22" fmla="*/ 349 w 418"/>
              <a:gd name="T23" fmla="*/ 631 h 658"/>
              <a:gd name="T24" fmla="*/ 338 w 418"/>
              <a:gd name="T25" fmla="*/ 622 h 658"/>
              <a:gd name="T26" fmla="*/ 0 w 418"/>
              <a:gd name="T27" fmla="*/ 120 h 658"/>
              <a:gd name="T28" fmla="*/ 11 w 418"/>
              <a:gd name="T29" fmla="*/ 97 h 658"/>
              <a:gd name="T30" fmla="*/ 35 w 418"/>
              <a:gd name="T31" fmla="*/ 79 h 658"/>
              <a:gd name="T32" fmla="*/ 61 w 418"/>
              <a:gd name="T33" fmla="*/ 64 h 658"/>
              <a:gd name="T34" fmla="*/ 67 w 418"/>
              <a:gd name="T35" fmla="*/ 0 h 658"/>
              <a:gd name="T36" fmla="*/ 67 w 418"/>
              <a:gd name="T37" fmla="*/ 0 h 658"/>
              <a:gd name="T38" fmla="*/ 99 w 418"/>
              <a:gd name="T39" fmla="*/ 47 h 658"/>
              <a:gd name="T40" fmla="*/ 192 w 418"/>
              <a:gd name="T41" fmla="*/ 117 h 658"/>
              <a:gd name="T42" fmla="*/ 379 w 418"/>
              <a:gd name="T43" fmla="*/ 380 h 658"/>
              <a:gd name="T44" fmla="*/ 357 w 418"/>
              <a:gd name="T45" fmla="*/ 403 h 658"/>
              <a:gd name="T46" fmla="*/ 322 w 418"/>
              <a:gd name="T47" fmla="*/ 439 h 658"/>
              <a:gd name="T48" fmla="*/ 253 w 418"/>
              <a:gd name="T49" fmla="*/ 494 h 658"/>
              <a:gd name="T50" fmla="*/ 198 w 418"/>
              <a:gd name="T51" fmla="*/ 487 h 658"/>
              <a:gd name="T52" fmla="*/ 200 w 418"/>
              <a:gd name="T53" fmla="*/ 439 h 658"/>
              <a:gd name="T54" fmla="*/ 143 w 418"/>
              <a:gd name="T55" fmla="*/ 335 h 658"/>
              <a:gd name="T56" fmla="*/ 87 w 418"/>
              <a:gd name="T57" fmla="*/ 241 h 658"/>
              <a:gd name="T58" fmla="*/ 20 w 418"/>
              <a:gd name="T59" fmla="*/ 188 h 658"/>
              <a:gd name="T60" fmla="*/ 4 w 418"/>
              <a:gd name="T61" fmla="*/ 134 h 658"/>
              <a:gd name="T62" fmla="*/ 0 w 418"/>
              <a:gd name="T63" fmla="*/ 12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18" h="658">
                <a:moveTo>
                  <a:pt x="338" y="622"/>
                </a:moveTo>
                <a:cubicBezTo>
                  <a:pt x="334" y="623"/>
                  <a:pt x="330" y="624"/>
                  <a:pt x="326" y="626"/>
                </a:cubicBezTo>
                <a:cubicBezTo>
                  <a:pt x="323" y="627"/>
                  <a:pt x="321" y="627"/>
                  <a:pt x="319" y="629"/>
                </a:cubicBezTo>
                <a:cubicBezTo>
                  <a:pt x="319" y="629"/>
                  <a:pt x="318" y="630"/>
                  <a:pt x="317" y="630"/>
                </a:cubicBezTo>
                <a:cubicBezTo>
                  <a:pt x="314" y="632"/>
                  <a:pt x="313" y="632"/>
                  <a:pt x="311" y="635"/>
                </a:cubicBezTo>
                <a:cubicBezTo>
                  <a:pt x="309" y="638"/>
                  <a:pt x="306" y="644"/>
                  <a:pt x="306" y="648"/>
                </a:cubicBezTo>
                <a:cubicBezTo>
                  <a:pt x="306" y="653"/>
                  <a:pt x="306" y="654"/>
                  <a:pt x="310" y="656"/>
                </a:cubicBezTo>
                <a:cubicBezTo>
                  <a:pt x="316" y="658"/>
                  <a:pt x="324" y="657"/>
                  <a:pt x="330" y="654"/>
                </a:cubicBezTo>
                <a:cubicBezTo>
                  <a:pt x="331" y="653"/>
                  <a:pt x="333" y="653"/>
                  <a:pt x="334" y="652"/>
                </a:cubicBezTo>
                <a:cubicBezTo>
                  <a:pt x="335" y="651"/>
                  <a:pt x="336" y="650"/>
                  <a:pt x="337" y="649"/>
                </a:cubicBezTo>
                <a:cubicBezTo>
                  <a:pt x="340" y="646"/>
                  <a:pt x="341" y="643"/>
                  <a:pt x="344" y="640"/>
                </a:cubicBezTo>
                <a:cubicBezTo>
                  <a:pt x="346" y="637"/>
                  <a:pt x="347" y="634"/>
                  <a:pt x="349" y="631"/>
                </a:cubicBezTo>
                <a:lnTo>
                  <a:pt x="338" y="622"/>
                </a:lnTo>
                <a:close/>
                <a:moveTo>
                  <a:pt x="0" y="120"/>
                </a:moveTo>
                <a:lnTo>
                  <a:pt x="11" y="97"/>
                </a:lnTo>
                <a:cubicBezTo>
                  <a:pt x="18" y="86"/>
                  <a:pt x="22" y="79"/>
                  <a:pt x="35" y="79"/>
                </a:cubicBezTo>
                <a:cubicBezTo>
                  <a:pt x="51" y="78"/>
                  <a:pt x="60" y="82"/>
                  <a:pt x="61" y="64"/>
                </a:cubicBezTo>
                <a:cubicBezTo>
                  <a:pt x="62" y="48"/>
                  <a:pt x="60" y="15"/>
                  <a:pt x="67" y="0"/>
                </a:cubicBezTo>
                <a:lnTo>
                  <a:pt x="67" y="0"/>
                </a:lnTo>
                <a:cubicBezTo>
                  <a:pt x="77" y="19"/>
                  <a:pt x="89" y="41"/>
                  <a:pt x="99" y="47"/>
                </a:cubicBezTo>
                <a:cubicBezTo>
                  <a:pt x="126" y="64"/>
                  <a:pt x="168" y="93"/>
                  <a:pt x="192" y="117"/>
                </a:cubicBezTo>
                <a:cubicBezTo>
                  <a:pt x="231" y="161"/>
                  <a:pt x="418" y="342"/>
                  <a:pt x="379" y="380"/>
                </a:cubicBezTo>
                <a:cubicBezTo>
                  <a:pt x="369" y="390"/>
                  <a:pt x="357" y="385"/>
                  <a:pt x="357" y="403"/>
                </a:cubicBezTo>
                <a:cubicBezTo>
                  <a:pt x="357" y="433"/>
                  <a:pt x="356" y="456"/>
                  <a:pt x="322" y="439"/>
                </a:cubicBezTo>
                <a:cubicBezTo>
                  <a:pt x="319" y="438"/>
                  <a:pt x="260" y="487"/>
                  <a:pt x="253" y="494"/>
                </a:cubicBezTo>
                <a:cubicBezTo>
                  <a:pt x="242" y="507"/>
                  <a:pt x="209" y="496"/>
                  <a:pt x="198" y="487"/>
                </a:cubicBezTo>
                <a:cubicBezTo>
                  <a:pt x="193" y="483"/>
                  <a:pt x="200" y="449"/>
                  <a:pt x="200" y="439"/>
                </a:cubicBezTo>
                <a:cubicBezTo>
                  <a:pt x="153" y="427"/>
                  <a:pt x="143" y="380"/>
                  <a:pt x="143" y="335"/>
                </a:cubicBezTo>
                <a:cubicBezTo>
                  <a:pt x="143" y="329"/>
                  <a:pt x="91" y="245"/>
                  <a:pt x="87" y="241"/>
                </a:cubicBezTo>
                <a:cubicBezTo>
                  <a:pt x="60" y="220"/>
                  <a:pt x="29" y="235"/>
                  <a:pt x="20" y="188"/>
                </a:cubicBezTo>
                <a:cubicBezTo>
                  <a:pt x="16" y="170"/>
                  <a:pt x="5" y="153"/>
                  <a:pt x="4" y="134"/>
                </a:cubicBezTo>
                <a:cubicBezTo>
                  <a:pt x="3" y="128"/>
                  <a:pt x="2" y="123"/>
                  <a:pt x="0" y="12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0" name="Freeform 134"/>
          <p:cNvSpPr>
            <a:spLocks/>
          </p:cNvSpPr>
          <p:nvPr/>
        </p:nvSpPr>
        <p:spPr bwMode="auto">
          <a:xfrm>
            <a:off x="16298863" y="23189997"/>
            <a:ext cx="296863" cy="295033"/>
          </a:xfrm>
          <a:custGeom>
            <a:avLst/>
            <a:gdLst>
              <a:gd name="T0" fmla="*/ 509 w 824"/>
              <a:gd name="T1" fmla="*/ 67 h 857"/>
              <a:gd name="T2" fmla="*/ 511 w 824"/>
              <a:gd name="T3" fmla="*/ 151 h 857"/>
              <a:gd name="T4" fmla="*/ 616 w 824"/>
              <a:gd name="T5" fmla="*/ 178 h 857"/>
              <a:gd name="T6" fmla="*/ 603 w 824"/>
              <a:gd name="T7" fmla="*/ 244 h 857"/>
              <a:gd name="T8" fmla="*/ 647 w 824"/>
              <a:gd name="T9" fmla="*/ 307 h 857"/>
              <a:gd name="T10" fmla="*/ 677 w 824"/>
              <a:gd name="T11" fmla="*/ 377 h 857"/>
              <a:gd name="T12" fmla="*/ 731 w 824"/>
              <a:gd name="T13" fmla="*/ 488 h 857"/>
              <a:gd name="T14" fmla="*/ 824 w 824"/>
              <a:gd name="T15" fmla="*/ 532 h 857"/>
              <a:gd name="T16" fmla="*/ 643 w 824"/>
              <a:gd name="T17" fmla="*/ 774 h 857"/>
              <a:gd name="T18" fmla="*/ 643 w 824"/>
              <a:gd name="T19" fmla="*/ 774 h 857"/>
              <a:gd name="T20" fmla="*/ 583 w 824"/>
              <a:gd name="T21" fmla="*/ 769 h 857"/>
              <a:gd name="T22" fmla="*/ 418 w 824"/>
              <a:gd name="T23" fmla="*/ 814 h 857"/>
              <a:gd name="T24" fmla="*/ 322 w 824"/>
              <a:gd name="T25" fmla="*/ 804 h 857"/>
              <a:gd name="T26" fmla="*/ 221 w 824"/>
              <a:gd name="T27" fmla="*/ 705 h 857"/>
              <a:gd name="T28" fmla="*/ 218 w 824"/>
              <a:gd name="T29" fmla="*/ 548 h 857"/>
              <a:gd name="T30" fmla="*/ 372 w 824"/>
              <a:gd name="T31" fmla="*/ 351 h 857"/>
              <a:gd name="T32" fmla="*/ 287 w 824"/>
              <a:gd name="T33" fmla="*/ 349 h 857"/>
              <a:gd name="T34" fmla="*/ 287 w 824"/>
              <a:gd name="T35" fmla="*/ 349 h 857"/>
              <a:gd name="T36" fmla="*/ 262 w 824"/>
              <a:gd name="T37" fmla="*/ 251 h 857"/>
              <a:gd name="T38" fmla="*/ 210 w 824"/>
              <a:gd name="T39" fmla="*/ 211 h 857"/>
              <a:gd name="T40" fmla="*/ 199 w 824"/>
              <a:gd name="T41" fmla="*/ 169 h 857"/>
              <a:gd name="T42" fmla="*/ 126 w 824"/>
              <a:gd name="T43" fmla="*/ 146 h 857"/>
              <a:gd name="T44" fmla="*/ 0 w 824"/>
              <a:gd name="T45" fmla="*/ 95 h 857"/>
              <a:gd name="T46" fmla="*/ 0 w 824"/>
              <a:gd name="T47" fmla="*/ 95 h 857"/>
              <a:gd name="T48" fmla="*/ 59 w 824"/>
              <a:gd name="T49" fmla="*/ 78 h 857"/>
              <a:gd name="T50" fmla="*/ 307 w 824"/>
              <a:gd name="T51" fmla="*/ 75 h 857"/>
              <a:gd name="T52" fmla="*/ 400 w 824"/>
              <a:gd name="T53" fmla="*/ 13 h 857"/>
              <a:gd name="T54" fmla="*/ 509 w 824"/>
              <a:gd name="T55" fmla="*/ 67 h 8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24" h="857">
                <a:moveTo>
                  <a:pt x="509" y="67"/>
                </a:moveTo>
                <a:lnTo>
                  <a:pt x="511" y="151"/>
                </a:lnTo>
                <a:cubicBezTo>
                  <a:pt x="534" y="170"/>
                  <a:pt x="587" y="178"/>
                  <a:pt x="616" y="178"/>
                </a:cubicBezTo>
                <a:cubicBezTo>
                  <a:pt x="620" y="192"/>
                  <a:pt x="603" y="224"/>
                  <a:pt x="603" y="244"/>
                </a:cubicBezTo>
                <a:cubicBezTo>
                  <a:pt x="603" y="288"/>
                  <a:pt x="643" y="289"/>
                  <a:pt x="647" y="307"/>
                </a:cubicBezTo>
                <a:cubicBezTo>
                  <a:pt x="668" y="310"/>
                  <a:pt x="677" y="359"/>
                  <a:pt x="677" y="377"/>
                </a:cubicBezTo>
                <a:cubicBezTo>
                  <a:pt x="677" y="417"/>
                  <a:pt x="718" y="447"/>
                  <a:pt x="731" y="488"/>
                </a:cubicBezTo>
                <a:cubicBezTo>
                  <a:pt x="744" y="529"/>
                  <a:pt x="790" y="523"/>
                  <a:pt x="824" y="532"/>
                </a:cubicBezTo>
                <a:cubicBezTo>
                  <a:pt x="824" y="649"/>
                  <a:pt x="716" y="707"/>
                  <a:pt x="643" y="774"/>
                </a:cubicBezTo>
                <a:lnTo>
                  <a:pt x="643" y="774"/>
                </a:lnTo>
                <a:cubicBezTo>
                  <a:pt x="621" y="770"/>
                  <a:pt x="600" y="764"/>
                  <a:pt x="583" y="769"/>
                </a:cubicBezTo>
                <a:lnTo>
                  <a:pt x="418" y="814"/>
                </a:lnTo>
                <a:cubicBezTo>
                  <a:pt x="358" y="831"/>
                  <a:pt x="349" y="857"/>
                  <a:pt x="322" y="804"/>
                </a:cubicBezTo>
                <a:cubicBezTo>
                  <a:pt x="281" y="728"/>
                  <a:pt x="195" y="809"/>
                  <a:pt x="221" y="705"/>
                </a:cubicBezTo>
                <a:cubicBezTo>
                  <a:pt x="232" y="661"/>
                  <a:pt x="148" y="624"/>
                  <a:pt x="218" y="548"/>
                </a:cubicBezTo>
                <a:cubicBezTo>
                  <a:pt x="245" y="520"/>
                  <a:pt x="453" y="392"/>
                  <a:pt x="372" y="351"/>
                </a:cubicBezTo>
                <a:cubicBezTo>
                  <a:pt x="356" y="343"/>
                  <a:pt x="321" y="345"/>
                  <a:pt x="287" y="349"/>
                </a:cubicBezTo>
                <a:lnTo>
                  <a:pt x="287" y="349"/>
                </a:lnTo>
                <a:cubicBezTo>
                  <a:pt x="276" y="326"/>
                  <a:pt x="272" y="273"/>
                  <a:pt x="262" y="251"/>
                </a:cubicBezTo>
                <a:cubicBezTo>
                  <a:pt x="252" y="228"/>
                  <a:pt x="223" y="232"/>
                  <a:pt x="210" y="211"/>
                </a:cubicBezTo>
                <a:cubicBezTo>
                  <a:pt x="200" y="194"/>
                  <a:pt x="204" y="185"/>
                  <a:pt x="199" y="169"/>
                </a:cubicBezTo>
                <a:cubicBezTo>
                  <a:pt x="190" y="144"/>
                  <a:pt x="148" y="148"/>
                  <a:pt x="126" y="146"/>
                </a:cubicBezTo>
                <a:cubicBezTo>
                  <a:pt x="78" y="140"/>
                  <a:pt x="40" y="126"/>
                  <a:pt x="0" y="95"/>
                </a:cubicBezTo>
                <a:lnTo>
                  <a:pt x="0" y="95"/>
                </a:lnTo>
                <a:lnTo>
                  <a:pt x="59" y="78"/>
                </a:lnTo>
                <a:cubicBezTo>
                  <a:pt x="103" y="86"/>
                  <a:pt x="307" y="167"/>
                  <a:pt x="307" y="75"/>
                </a:cubicBezTo>
                <a:cubicBezTo>
                  <a:pt x="307" y="42"/>
                  <a:pt x="374" y="21"/>
                  <a:pt x="400" y="13"/>
                </a:cubicBezTo>
                <a:cubicBezTo>
                  <a:pt x="441" y="0"/>
                  <a:pt x="478" y="50"/>
                  <a:pt x="509" y="67"/>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1" name="Freeform 135"/>
          <p:cNvSpPr>
            <a:spLocks noEditPoints="1"/>
          </p:cNvSpPr>
          <p:nvPr/>
        </p:nvSpPr>
        <p:spPr bwMode="auto">
          <a:xfrm>
            <a:off x="16371888" y="22882860"/>
            <a:ext cx="3644900" cy="1248214"/>
          </a:xfrm>
          <a:custGeom>
            <a:avLst/>
            <a:gdLst>
              <a:gd name="T0" fmla="*/ 10103 w 10104"/>
              <a:gd name="T1" fmla="*/ 2622 h 3629"/>
              <a:gd name="T2" fmla="*/ 8838 w 10104"/>
              <a:gd name="T3" fmla="*/ 1958 h 3629"/>
              <a:gd name="T4" fmla="*/ 9183 w 10104"/>
              <a:gd name="T5" fmla="*/ 2329 h 3629"/>
              <a:gd name="T6" fmla="*/ 9319 w 10104"/>
              <a:gd name="T7" fmla="*/ 2335 h 3629"/>
              <a:gd name="T8" fmla="*/ 8201 w 10104"/>
              <a:gd name="T9" fmla="*/ 1769 h 3629"/>
              <a:gd name="T10" fmla="*/ 9932 w 10104"/>
              <a:gd name="T11" fmla="*/ 1526 h 3629"/>
              <a:gd name="T12" fmla="*/ 6255 w 10104"/>
              <a:gd name="T13" fmla="*/ 189 h 3629"/>
              <a:gd name="T14" fmla="*/ 6027 w 10104"/>
              <a:gd name="T15" fmla="*/ 67 h 3629"/>
              <a:gd name="T16" fmla="*/ 6190 w 10104"/>
              <a:gd name="T17" fmla="*/ 91 h 3629"/>
              <a:gd name="T18" fmla="*/ 8221 w 10104"/>
              <a:gd name="T19" fmla="*/ 4 h 3629"/>
              <a:gd name="T20" fmla="*/ 3669 w 10104"/>
              <a:gd name="T21" fmla="*/ 85 h 3629"/>
              <a:gd name="T22" fmla="*/ 4048 w 10104"/>
              <a:gd name="T23" fmla="*/ 170 h 3629"/>
              <a:gd name="T24" fmla="*/ 1520 w 10104"/>
              <a:gd name="T25" fmla="*/ 619 h 3629"/>
              <a:gd name="T26" fmla="*/ 1920 w 10104"/>
              <a:gd name="T27" fmla="*/ 396 h 3629"/>
              <a:gd name="T28" fmla="*/ 2063 w 10104"/>
              <a:gd name="T29" fmla="*/ 814 h 3629"/>
              <a:gd name="T30" fmla="*/ 260 w 10104"/>
              <a:gd name="T31" fmla="*/ 2290 h 3629"/>
              <a:gd name="T32" fmla="*/ 7182 w 10104"/>
              <a:gd name="T33" fmla="*/ 2334 h 3629"/>
              <a:gd name="T34" fmla="*/ 7606 w 10104"/>
              <a:gd name="T35" fmla="*/ 2034 h 3629"/>
              <a:gd name="T36" fmla="*/ 8576 w 10104"/>
              <a:gd name="T37" fmla="*/ 2581 h 3629"/>
              <a:gd name="T38" fmla="*/ 9067 w 10104"/>
              <a:gd name="T39" fmla="*/ 3158 h 3629"/>
              <a:gd name="T40" fmla="*/ 9252 w 10104"/>
              <a:gd name="T41" fmla="*/ 2775 h 3629"/>
              <a:gd name="T42" fmla="*/ 8380 w 10104"/>
              <a:gd name="T43" fmla="*/ 1866 h 3629"/>
              <a:gd name="T44" fmla="*/ 8162 w 10104"/>
              <a:gd name="T45" fmla="*/ 1277 h 3629"/>
              <a:gd name="T46" fmla="*/ 8629 w 10104"/>
              <a:gd name="T47" fmla="*/ 1252 h 3629"/>
              <a:gd name="T48" fmla="*/ 8836 w 10104"/>
              <a:gd name="T49" fmla="*/ 1047 h 3629"/>
              <a:gd name="T50" fmla="*/ 9400 w 10104"/>
              <a:gd name="T51" fmla="*/ 1666 h 3629"/>
              <a:gd name="T52" fmla="*/ 9718 w 10104"/>
              <a:gd name="T53" fmla="*/ 1594 h 3629"/>
              <a:gd name="T54" fmla="*/ 9159 w 10104"/>
              <a:gd name="T55" fmla="*/ 1080 h 3629"/>
              <a:gd name="T56" fmla="*/ 9382 w 10104"/>
              <a:gd name="T57" fmla="*/ 743 h 3629"/>
              <a:gd name="T58" fmla="*/ 9183 w 10104"/>
              <a:gd name="T59" fmla="*/ 581 h 3629"/>
              <a:gd name="T60" fmla="*/ 9141 w 10104"/>
              <a:gd name="T61" fmla="*/ 333 h 3629"/>
              <a:gd name="T62" fmla="*/ 7959 w 10104"/>
              <a:gd name="T63" fmla="*/ 270 h 3629"/>
              <a:gd name="T64" fmla="*/ 6870 w 10104"/>
              <a:gd name="T65" fmla="*/ 265 h 3629"/>
              <a:gd name="T66" fmla="*/ 6247 w 10104"/>
              <a:gd name="T67" fmla="*/ 268 h 3629"/>
              <a:gd name="T68" fmla="*/ 5407 w 10104"/>
              <a:gd name="T69" fmla="*/ 309 h 3629"/>
              <a:gd name="T70" fmla="*/ 4642 w 10104"/>
              <a:gd name="T71" fmla="*/ 274 h 3629"/>
              <a:gd name="T72" fmla="*/ 3941 w 10104"/>
              <a:gd name="T73" fmla="*/ 297 h 3629"/>
              <a:gd name="T74" fmla="*/ 3048 w 10104"/>
              <a:gd name="T75" fmla="*/ 631 h 3629"/>
              <a:gd name="T76" fmla="*/ 3024 w 10104"/>
              <a:gd name="T77" fmla="*/ 846 h 3629"/>
              <a:gd name="T78" fmla="*/ 2833 w 10104"/>
              <a:gd name="T79" fmla="*/ 1045 h 3629"/>
              <a:gd name="T80" fmla="*/ 2663 w 10104"/>
              <a:gd name="T81" fmla="*/ 893 h 3629"/>
              <a:gd name="T82" fmla="*/ 1925 w 10104"/>
              <a:gd name="T83" fmla="*/ 949 h 3629"/>
              <a:gd name="T84" fmla="*/ 1389 w 10104"/>
              <a:gd name="T85" fmla="*/ 1022 h 3629"/>
              <a:gd name="T86" fmla="*/ 932 w 10104"/>
              <a:gd name="T87" fmla="*/ 1258 h 3629"/>
              <a:gd name="T88" fmla="*/ 1037 w 10104"/>
              <a:gd name="T89" fmla="*/ 1049 h 3629"/>
              <a:gd name="T90" fmla="*/ 411 w 10104"/>
              <a:gd name="T91" fmla="*/ 1069 h 3629"/>
              <a:gd name="T92" fmla="*/ 594 w 10104"/>
              <a:gd name="T93" fmla="*/ 1693 h 3629"/>
              <a:gd name="T94" fmla="*/ 590 w 10104"/>
              <a:gd name="T95" fmla="*/ 2068 h 3629"/>
              <a:gd name="T96" fmla="*/ 1146 w 10104"/>
              <a:gd name="T97" fmla="*/ 2484 h 3629"/>
              <a:gd name="T98" fmla="*/ 1668 w 10104"/>
              <a:gd name="T99" fmla="*/ 2857 h 3629"/>
              <a:gd name="T100" fmla="*/ 1566 w 10104"/>
              <a:gd name="T101" fmla="*/ 3205 h 3629"/>
              <a:gd name="T102" fmla="*/ 1810 w 10104"/>
              <a:gd name="T103" fmla="*/ 3388 h 3629"/>
              <a:gd name="T104" fmla="*/ 2552 w 10104"/>
              <a:gd name="T105" fmla="*/ 3624 h 3629"/>
              <a:gd name="T106" fmla="*/ 2439 w 10104"/>
              <a:gd name="T107" fmla="*/ 3335 h 3629"/>
              <a:gd name="T108" fmla="*/ 2272 w 10104"/>
              <a:gd name="T109" fmla="*/ 2901 h 3629"/>
              <a:gd name="T110" fmla="*/ 2405 w 10104"/>
              <a:gd name="T111" fmla="*/ 2494 h 3629"/>
              <a:gd name="T112" fmla="*/ 3118 w 10104"/>
              <a:gd name="T113" fmla="*/ 2542 h 3629"/>
              <a:gd name="T114" fmla="*/ 3139 w 10104"/>
              <a:gd name="T115" fmla="*/ 2214 h 3629"/>
              <a:gd name="T116" fmla="*/ 4024 w 10104"/>
              <a:gd name="T117" fmla="*/ 2197 h 3629"/>
              <a:gd name="T118" fmla="*/ 5054 w 10104"/>
              <a:gd name="T119" fmla="*/ 2543 h 3629"/>
              <a:gd name="T120" fmla="*/ 5713 w 10104"/>
              <a:gd name="T121" fmla="*/ 2487 h 3629"/>
              <a:gd name="T122" fmla="*/ 5942 w 10104"/>
              <a:gd name="T123" fmla="*/ 2290 h 3629"/>
              <a:gd name="T124" fmla="*/ 7092 w 10104"/>
              <a:gd name="T125" fmla="*/ 2470 h 3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04" h="3629">
                <a:moveTo>
                  <a:pt x="10073" y="2766"/>
                </a:moveTo>
                <a:cubicBezTo>
                  <a:pt x="10073" y="2744"/>
                  <a:pt x="10075" y="2722"/>
                  <a:pt x="10074" y="2699"/>
                </a:cubicBezTo>
                <a:cubicBezTo>
                  <a:pt x="10074" y="2696"/>
                  <a:pt x="10071" y="2671"/>
                  <a:pt x="10071" y="2683"/>
                </a:cubicBezTo>
                <a:cubicBezTo>
                  <a:pt x="10071" y="2693"/>
                  <a:pt x="10066" y="2697"/>
                  <a:pt x="10064" y="2706"/>
                </a:cubicBezTo>
                <a:cubicBezTo>
                  <a:pt x="10051" y="2709"/>
                  <a:pt x="10043" y="2689"/>
                  <a:pt x="10028" y="2693"/>
                </a:cubicBezTo>
                <a:cubicBezTo>
                  <a:pt x="10028" y="2715"/>
                  <a:pt x="10041" y="2736"/>
                  <a:pt x="10048" y="2757"/>
                </a:cubicBezTo>
                <a:cubicBezTo>
                  <a:pt x="10051" y="2766"/>
                  <a:pt x="10054" y="2778"/>
                  <a:pt x="10054" y="2787"/>
                </a:cubicBezTo>
                <a:cubicBezTo>
                  <a:pt x="10054" y="2792"/>
                  <a:pt x="10056" y="2796"/>
                  <a:pt x="10057" y="2801"/>
                </a:cubicBezTo>
                <a:cubicBezTo>
                  <a:pt x="10059" y="2808"/>
                  <a:pt x="10066" y="2794"/>
                  <a:pt x="10067" y="2793"/>
                </a:cubicBezTo>
                <a:lnTo>
                  <a:pt x="10073" y="2766"/>
                </a:lnTo>
                <a:close/>
                <a:moveTo>
                  <a:pt x="10103" y="2622"/>
                </a:moveTo>
                <a:cubicBezTo>
                  <a:pt x="10104" y="2614"/>
                  <a:pt x="10104" y="2605"/>
                  <a:pt x="10104" y="2597"/>
                </a:cubicBezTo>
                <a:cubicBezTo>
                  <a:pt x="10104" y="2588"/>
                  <a:pt x="10103" y="2574"/>
                  <a:pt x="10097" y="2568"/>
                </a:cubicBezTo>
                <a:cubicBezTo>
                  <a:pt x="10088" y="2558"/>
                  <a:pt x="10085" y="2597"/>
                  <a:pt x="10085" y="2601"/>
                </a:cubicBezTo>
                <a:cubicBezTo>
                  <a:pt x="10086" y="2611"/>
                  <a:pt x="10086" y="2620"/>
                  <a:pt x="10086" y="2630"/>
                </a:cubicBezTo>
                <a:cubicBezTo>
                  <a:pt x="10086" y="2640"/>
                  <a:pt x="10087" y="2643"/>
                  <a:pt x="10094" y="2649"/>
                </a:cubicBezTo>
                <a:lnTo>
                  <a:pt x="10103" y="2622"/>
                </a:lnTo>
                <a:close/>
                <a:moveTo>
                  <a:pt x="9215" y="2230"/>
                </a:moveTo>
                <a:cubicBezTo>
                  <a:pt x="9180" y="2190"/>
                  <a:pt x="9126" y="2158"/>
                  <a:pt x="9082" y="2132"/>
                </a:cubicBezTo>
                <a:cubicBezTo>
                  <a:pt x="9042" y="2108"/>
                  <a:pt x="9001" y="2081"/>
                  <a:pt x="8958" y="2062"/>
                </a:cubicBezTo>
                <a:cubicBezTo>
                  <a:pt x="8928" y="2049"/>
                  <a:pt x="8914" y="2026"/>
                  <a:pt x="8891" y="2004"/>
                </a:cubicBezTo>
                <a:cubicBezTo>
                  <a:pt x="8875" y="1988"/>
                  <a:pt x="8856" y="1973"/>
                  <a:pt x="8838" y="1958"/>
                </a:cubicBezTo>
                <a:cubicBezTo>
                  <a:pt x="8823" y="1938"/>
                  <a:pt x="8758" y="1906"/>
                  <a:pt x="8754" y="1891"/>
                </a:cubicBezTo>
                <a:cubicBezTo>
                  <a:pt x="8803" y="1891"/>
                  <a:pt x="8702" y="1852"/>
                  <a:pt x="8687" y="1836"/>
                </a:cubicBezTo>
                <a:cubicBezTo>
                  <a:pt x="8661" y="1811"/>
                  <a:pt x="8615" y="1776"/>
                  <a:pt x="8579" y="1776"/>
                </a:cubicBezTo>
                <a:cubicBezTo>
                  <a:pt x="8584" y="1793"/>
                  <a:pt x="8639" y="1830"/>
                  <a:pt x="8656" y="1844"/>
                </a:cubicBezTo>
                <a:cubicBezTo>
                  <a:pt x="8664" y="1850"/>
                  <a:pt x="8716" y="1879"/>
                  <a:pt x="8687" y="1888"/>
                </a:cubicBezTo>
                <a:cubicBezTo>
                  <a:pt x="8644" y="1900"/>
                  <a:pt x="8754" y="1951"/>
                  <a:pt x="8771" y="1966"/>
                </a:cubicBezTo>
                <a:cubicBezTo>
                  <a:pt x="8802" y="1993"/>
                  <a:pt x="8825" y="2023"/>
                  <a:pt x="8853" y="2054"/>
                </a:cubicBezTo>
                <a:cubicBezTo>
                  <a:pt x="8892" y="2095"/>
                  <a:pt x="8940" y="2072"/>
                  <a:pt x="8975" y="2132"/>
                </a:cubicBezTo>
                <a:cubicBezTo>
                  <a:pt x="8990" y="2158"/>
                  <a:pt x="8981" y="2173"/>
                  <a:pt x="9013" y="2191"/>
                </a:cubicBezTo>
                <a:lnTo>
                  <a:pt x="9093" y="2235"/>
                </a:lnTo>
                <a:cubicBezTo>
                  <a:pt x="9110" y="2269"/>
                  <a:pt x="9154" y="2304"/>
                  <a:pt x="9183" y="2329"/>
                </a:cubicBezTo>
                <a:cubicBezTo>
                  <a:pt x="9202" y="2346"/>
                  <a:pt x="9222" y="2398"/>
                  <a:pt x="9243" y="2404"/>
                </a:cubicBezTo>
                <a:cubicBezTo>
                  <a:pt x="9325" y="2428"/>
                  <a:pt x="9336" y="2436"/>
                  <a:pt x="9370" y="2514"/>
                </a:cubicBezTo>
                <a:cubicBezTo>
                  <a:pt x="9394" y="2567"/>
                  <a:pt x="9429" y="2570"/>
                  <a:pt x="9459" y="2612"/>
                </a:cubicBezTo>
                <a:cubicBezTo>
                  <a:pt x="9472" y="2629"/>
                  <a:pt x="9491" y="2662"/>
                  <a:pt x="9509" y="2669"/>
                </a:cubicBezTo>
                <a:cubicBezTo>
                  <a:pt x="9537" y="2682"/>
                  <a:pt x="9541" y="2682"/>
                  <a:pt x="9520" y="2658"/>
                </a:cubicBezTo>
                <a:cubicBezTo>
                  <a:pt x="9488" y="2623"/>
                  <a:pt x="9481" y="2586"/>
                  <a:pt x="9540" y="2595"/>
                </a:cubicBezTo>
                <a:cubicBezTo>
                  <a:pt x="9566" y="2598"/>
                  <a:pt x="9584" y="2639"/>
                  <a:pt x="9615" y="2647"/>
                </a:cubicBezTo>
                <a:cubicBezTo>
                  <a:pt x="9608" y="2634"/>
                  <a:pt x="9579" y="2586"/>
                  <a:pt x="9565" y="2582"/>
                </a:cubicBezTo>
                <a:cubicBezTo>
                  <a:pt x="9504" y="2565"/>
                  <a:pt x="9485" y="2534"/>
                  <a:pt x="9434" y="2507"/>
                </a:cubicBezTo>
                <a:cubicBezTo>
                  <a:pt x="9379" y="2478"/>
                  <a:pt x="9307" y="2413"/>
                  <a:pt x="9271" y="2360"/>
                </a:cubicBezTo>
                <a:cubicBezTo>
                  <a:pt x="9238" y="2309"/>
                  <a:pt x="9284" y="2316"/>
                  <a:pt x="9319" y="2335"/>
                </a:cubicBezTo>
                <a:cubicBezTo>
                  <a:pt x="9350" y="2353"/>
                  <a:pt x="9374" y="2369"/>
                  <a:pt x="9412" y="2369"/>
                </a:cubicBezTo>
                <a:cubicBezTo>
                  <a:pt x="9386" y="2349"/>
                  <a:pt x="9367" y="2326"/>
                  <a:pt x="9336" y="2313"/>
                </a:cubicBezTo>
                <a:cubicBezTo>
                  <a:pt x="9306" y="2301"/>
                  <a:pt x="9259" y="2283"/>
                  <a:pt x="9239" y="2256"/>
                </a:cubicBezTo>
                <a:lnTo>
                  <a:pt x="9215" y="2230"/>
                </a:lnTo>
                <a:close/>
                <a:moveTo>
                  <a:pt x="8210" y="1743"/>
                </a:moveTo>
                <a:cubicBezTo>
                  <a:pt x="8205" y="1737"/>
                  <a:pt x="8199" y="1729"/>
                  <a:pt x="8193" y="1726"/>
                </a:cubicBezTo>
                <a:cubicBezTo>
                  <a:pt x="8190" y="1725"/>
                  <a:pt x="8182" y="1718"/>
                  <a:pt x="8179" y="1721"/>
                </a:cubicBezTo>
                <a:cubicBezTo>
                  <a:pt x="8179" y="1719"/>
                  <a:pt x="8175" y="1720"/>
                  <a:pt x="8174" y="1721"/>
                </a:cubicBezTo>
                <a:cubicBezTo>
                  <a:pt x="8169" y="1729"/>
                  <a:pt x="8181" y="1740"/>
                  <a:pt x="8185" y="1747"/>
                </a:cubicBezTo>
                <a:cubicBezTo>
                  <a:pt x="8186" y="1750"/>
                  <a:pt x="8189" y="1752"/>
                  <a:pt x="8191" y="1755"/>
                </a:cubicBezTo>
                <a:cubicBezTo>
                  <a:pt x="8195" y="1759"/>
                  <a:pt x="8198" y="1764"/>
                  <a:pt x="8201" y="1769"/>
                </a:cubicBezTo>
                <a:cubicBezTo>
                  <a:pt x="8204" y="1775"/>
                  <a:pt x="8207" y="1782"/>
                  <a:pt x="8213" y="1774"/>
                </a:cubicBezTo>
                <a:lnTo>
                  <a:pt x="8210" y="1743"/>
                </a:lnTo>
                <a:close/>
                <a:moveTo>
                  <a:pt x="9977" y="1522"/>
                </a:moveTo>
                <a:cubicBezTo>
                  <a:pt x="9969" y="1525"/>
                  <a:pt x="9959" y="1523"/>
                  <a:pt x="9952" y="1520"/>
                </a:cubicBezTo>
                <a:cubicBezTo>
                  <a:pt x="9941" y="1515"/>
                  <a:pt x="9932" y="1512"/>
                  <a:pt x="9922" y="1505"/>
                </a:cubicBezTo>
                <a:cubicBezTo>
                  <a:pt x="9918" y="1502"/>
                  <a:pt x="9914" y="1498"/>
                  <a:pt x="9908" y="1498"/>
                </a:cubicBezTo>
                <a:cubicBezTo>
                  <a:pt x="9906" y="1498"/>
                  <a:pt x="9903" y="1498"/>
                  <a:pt x="9901" y="1498"/>
                </a:cubicBezTo>
                <a:cubicBezTo>
                  <a:pt x="9898" y="1499"/>
                  <a:pt x="9897" y="1503"/>
                  <a:pt x="9895" y="1503"/>
                </a:cubicBezTo>
                <a:cubicBezTo>
                  <a:pt x="9895" y="1507"/>
                  <a:pt x="9895" y="1506"/>
                  <a:pt x="9896" y="1510"/>
                </a:cubicBezTo>
                <a:cubicBezTo>
                  <a:pt x="9902" y="1511"/>
                  <a:pt x="9910" y="1517"/>
                  <a:pt x="9916" y="1520"/>
                </a:cubicBezTo>
                <a:cubicBezTo>
                  <a:pt x="9921" y="1523"/>
                  <a:pt x="9927" y="1523"/>
                  <a:pt x="9932" y="1526"/>
                </a:cubicBezTo>
                <a:cubicBezTo>
                  <a:pt x="9943" y="1532"/>
                  <a:pt x="9980" y="1562"/>
                  <a:pt x="9984" y="1534"/>
                </a:cubicBezTo>
                <a:lnTo>
                  <a:pt x="9977" y="1522"/>
                </a:lnTo>
                <a:close/>
                <a:moveTo>
                  <a:pt x="6255" y="189"/>
                </a:moveTo>
                <a:cubicBezTo>
                  <a:pt x="6231" y="193"/>
                  <a:pt x="6204" y="176"/>
                  <a:pt x="6180" y="184"/>
                </a:cubicBezTo>
                <a:cubicBezTo>
                  <a:pt x="6170" y="187"/>
                  <a:pt x="6164" y="191"/>
                  <a:pt x="6155" y="197"/>
                </a:cubicBezTo>
                <a:cubicBezTo>
                  <a:pt x="6151" y="199"/>
                  <a:pt x="6146" y="211"/>
                  <a:pt x="6146" y="215"/>
                </a:cubicBezTo>
                <a:cubicBezTo>
                  <a:pt x="6146" y="222"/>
                  <a:pt x="6183" y="224"/>
                  <a:pt x="6190" y="225"/>
                </a:cubicBezTo>
                <a:cubicBezTo>
                  <a:pt x="6213" y="229"/>
                  <a:pt x="6238" y="219"/>
                  <a:pt x="6262" y="219"/>
                </a:cubicBezTo>
                <a:cubicBezTo>
                  <a:pt x="6272" y="219"/>
                  <a:pt x="6285" y="220"/>
                  <a:pt x="6295" y="216"/>
                </a:cubicBezTo>
                <a:cubicBezTo>
                  <a:pt x="6315" y="209"/>
                  <a:pt x="6276" y="199"/>
                  <a:pt x="6272" y="198"/>
                </a:cubicBezTo>
                <a:lnTo>
                  <a:pt x="6255" y="189"/>
                </a:lnTo>
                <a:close/>
                <a:moveTo>
                  <a:pt x="6451" y="48"/>
                </a:moveTo>
                <a:cubicBezTo>
                  <a:pt x="6433" y="52"/>
                  <a:pt x="6398" y="57"/>
                  <a:pt x="6380" y="51"/>
                </a:cubicBezTo>
                <a:cubicBezTo>
                  <a:pt x="6362" y="45"/>
                  <a:pt x="6336" y="63"/>
                  <a:pt x="6319" y="63"/>
                </a:cubicBezTo>
                <a:cubicBezTo>
                  <a:pt x="6319" y="70"/>
                  <a:pt x="6365" y="80"/>
                  <a:pt x="6373" y="81"/>
                </a:cubicBezTo>
                <a:cubicBezTo>
                  <a:pt x="6396" y="86"/>
                  <a:pt x="6420" y="94"/>
                  <a:pt x="6444" y="94"/>
                </a:cubicBezTo>
                <a:cubicBezTo>
                  <a:pt x="6457" y="94"/>
                  <a:pt x="6469" y="92"/>
                  <a:pt x="6481" y="89"/>
                </a:cubicBezTo>
                <a:cubicBezTo>
                  <a:pt x="6490" y="86"/>
                  <a:pt x="6499" y="88"/>
                  <a:pt x="6508" y="86"/>
                </a:cubicBezTo>
                <a:cubicBezTo>
                  <a:pt x="6508" y="65"/>
                  <a:pt x="6492" y="50"/>
                  <a:pt x="6472" y="47"/>
                </a:cubicBezTo>
                <a:lnTo>
                  <a:pt x="6451" y="48"/>
                </a:lnTo>
                <a:close/>
                <a:moveTo>
                  <a:pt x="6105" y="54"/>
                </a:moveTo>
                <a:cubicBezTo>
                  <a:pt x="6080" y="72"/>
                  <a:pt x="6055" y="80"/>
                  <a:pt x="6027" y="67"/>
                </a:cubicBezTo>
                <a:cubicBezTo>
                  <a:pt x="6013" y="60"/>
                  <a:pt x="5968" y="39"/>
                  <a:pt x="5954" y="39"/>
                </a:cubicBezTo>
                <a:cubicBezTo>
                  <a:pt x="5954" y="60"/>
                  <a:pt x="5979" y="93"/>
                  <a:pt x="5934" y="93"/>
                </a:cubicBezTo>
                <a:cubicBezTo>
                  <a:pt x="5918" y="93"/>
                  <a:pt x="5890" y="104"/>
                  <a:pt x="5885" y="90"/>
                </a:cubicBezTo>
                <a:cubicBezTo>
                  <a:pt x="5878" y="68"/>
                  <a:pt x="5864" y="68"/>
                  <a:pt x="5846" y="76"/>
                </a:cubicBezTo>
                <a:cubicBezTo>
                  <a:pt x="5835" y="81"/>
                  <a:pt x="5794" y="77"/>
                  <a:pt x="5813" y="101"/>
                </a:cubicBezTo>
                <a:cubicBezTo>
                  <a:pt x="5824" y="114"/>
                  <a:pt x="5903" y="178"/>
                  <a:pt x="5916" y="178"/>
                </a:cubicBezTo>
                <a:cubicBezTo>
                  <a:pt x="5932" y="178"/>
                  <a:pt x="5952" y="162"/>
                  <a:pt x="5969" y="158"/>
                </a:cubicBezTo>
                <a:cubicBezTo>
                  <a:pt x="5998" y="149"/>
                  <a:pt x="6039" y="144"/>
                  <a:pt x="6069" y="142"/>
                </a:cubicBezTo>
                <a:cubicBezTo>
                  <a:pt x="6087" y="141"/>
                  <a:pt x="6116" y="139"/>
                  <a:pt x="6132" y="132"/>
                </a:cubicBezTo>
                <a:cubicBezTo>
                  <a:pt x="6150" y="122"/>
                  <a:pt x="6128" y="119"/>
                  <a:pt x="6133" y="111"/>
                </a:cubicBezTo>
                <a:cubicBezTo>
                  <a:pt x="6134" y="109"/>
                  <a:pt x="6178" y="112"/>
                  <a:pt x="6190" y="91"/>
                </a:cubicBezTo>
                <a:cubicBezTo>
                  <a:pt x="6205" y="67"/>
                  <a:pt x="6158" y="53"/>
                  <a:pt x="6143" y="53"/>
                </a:cubicBezTo>
                <a:lnTo>
                  <a:pt x="6105" y="54"/>
                </a:lnTo>
                <a:close/>
                <a:moveTo>
                  <a:pt x="8221" y="4"/>
                </a:moveTo>
                <a:cubicBezTo>
                  <a:pt x="8205" y="4"/>
                  <a:pt x="8194" y="0"/>
                  <a:pt x="8177" y="3"/>
                </a:cubicBezTo>
                <a:cubicBezTo>
                  <a:pt x="8168" y="4"/>
                  <a:pt x="8148" y="7"/>
                  <a:pt x="8146" y="18"/>
                </a:cubicBezTo>
                <a:cubicBezTo>
                  <a:pt x="8141" y="19"/>
                  <a:pt x="8136" y="24"/>
                  <a:pt x="8130" y="25"/>
                </a:cubicBezTo>
                <a:cubicBezTo>
                  <a:pt x="8115" y="29"/>
                  <a:pt x="8114" y="41"/>
                  <a:pt x="8123" y="50"/>
                </a:cubicBezTo>
                <a:cubicBezTo>
                  <a:pt x="8129" y="56"/>
                  <a:pt x="8138" y="73"/>
                  <a:pt x="8146" y="75"/>
                </a:cubicBezTo>
                <a:cubicBezTo>
                  <a:pt x="8160" y="79"/>
                  <a:pt x="8186" y="70"/>
                  <a:pt x="8201" y="64"/>
                </a:cubicBezTo>
                <a:cubicBezTo>
                  <a:pt x="8221" y="56"/>
                  <a:pt x="8238" y="46"/>
                  <a:pt x="8244" y="24"/>
                </a:cubicBezTo>
                <a:lnTo>
                  <a:pt x="8221" y="4"/>
                </a:lnTo>
                <a:close/>
                <a:moveTo>
                  <a:pt x="3494" y="79"/>
                </a:moveTo>
                <a:cubicBezTo>
                  <a:pt x="3466" y="91"/>
                  <a:pt x="3422" y="77"/>
                  <a:pt x="3391" y="83"/>
                </a:cubicBezTo>
                <a:cubicBezTo>
                  <a:pt x="3374" y="86"/>
                  <a:pt x="3343" y="106"/>
                  <a:pt x="3334" y="106"/>
                </a:cubicBezTo>
                <a:cubicBezTo>
                  <a:pt x="3334" y="106"/>
                  <a:pt x="3318" y="114"/>
                  <a:pt x="3328" y="115"/>
                </a:cubicBezTo>
                <a:cubicBezTo>
                  <a:pt x="3345" y="116"/>
                  <a:pt x="3416" y="109"/>
                  <a:pt x="3418" y="129"/>
                </a:cubicBezTo>
                <a:cubicBezTo>
                  <a:pt x="3419" y="137"/>
                  <a:pt x="3404" y="145"/>
                  <a:pt x="3404" y="156"/>
                </a:cubicBezTo>
                <a:cubicBezTo>
                  <a:pt x="3404" y="173"/>
                  <a:pt x="3530" y="173"/>
                  <a:pt x="3552" y="173"/>
                </a:cubicBezTo>
                <a:cubicBezTo>
                  <a:pt x="3604" y="173"/>
                  <a:pt x="3659" y="163"/>
                  <a:pt x="3709" y="163"/>
                </a:cubicBezTo>
                <a:cubicBezTo>
                  <a:pt x="3709" y="154"/>
                  <a:pt x="3682" y="154"/>
                  <a:pt x="3681" y="146"/>
                </a:cubicBezTo>
                <a:cubicBezTo>
                  <a:pt x="3680" y="140"/>
                  <a:pt x="3694" y="134"/>
                  <a:pt x="3694" y="124"/>
                </a:cubicBezTo>
                <a:cubicBezTo>
                  <a:pt x="3694" y="114"/>
                  <a:pt x="3678" y="89"/>
                  <a:pt x="3669" y="85"/>
                </a:cubicBezTo>
                <a:cubicBezTo>
                  <a:pt x="3645" y="74"/>
                  <a:pt x="3639" y="124"/>
                  <a:pt x="3609" y="117"/>
                </a:cubicBezTo>
                <a:cubicBezTo>
                  <a:pt x="3597" y="113"/>
                  <a:pt x="3594" y="98"/>
                  <a:pt x="3582" y="93"/>
                </a:cubicBezTo>
                <a:cubicBezTo>
                  <a:pt x="3567" y="87"/>
                  <a:pt x="3547" y="80"/>
                  <a:pt x="3530" y="80"/>
                </a:cubicBezTo>
                <a:lnTo>
                  <a:pt x="3494" y="79"/>
                </a:lnTo>
                <a:close/>
                <a:moveTo>
                  <a:pt x="3963" y="126"/>
                </a:moveTo>
                <a:cubicBezTo>
                  <a:pt x="3942" y="137"/>
                  <a:pt x="3926" y="133"/>
                  <a:pt x="3909" y="118"/>
                </a:cubicBezTo>
                <a:cubicBezTo>
                  <a:pt x="3888" y="99"/>
                  <a:pt x="3841" y="125"/>
                  <a:pt x="3822" y="138"/>
                </a:cubicBezTo>
                <a:cubicBezTo>
                  <a:pt x="3804" y="151"/>
                  <a:pt x="3796" y="185"/>
                  <a:pt x="3796" y="208"/>
                </a:cubicBezTo>
                <a:cubicBezTo>
                  <a:pt x="3796" y="245"/>
                  <a:pt x="3916" y="201"/>
                  <a:pt x="3934" y="197"/>
                </a:cubicBezTo>
                <a:cubicBezTo>
                  <a:pt x="3955" y="192"/>
                  <a:pt x="3975" y="191"/>
                  <a:pt x="3996" y="186"/>
                </a:cubicBezTo>
                <a:cubicBezTo>
                  <a:pt x="4013" y="181"/>
                  <a:pt x="4033" y="174"/>
                  <a:pt x="4048" y="170"/>
                </a:cubicBezTo>
                <a:cubicBezTo>
                  <a:pt x="4048" y="159"/>
                  <a:pt x="3990" y="141"/>
                  <a:pt x="3983" y="129"/>
                </a:cubicBezTo>
                <a:lnTo>
                  <a:pt x="3963" y="126"/>
                </a:lnTo>
                <a:close/>
                <a:moveTo>
                  <a:pt x="1472" y="815"/>
                </a:moveTo>
                <a:cubicBezTo>
                  <a:pt x="1455" y="818"/>
                  <a:pt x="1437" y="814"/>
                  <a:pt x="1420" y="815"/>
                </a:cubicBezTo>
                <a:cubicBezTo>
                  <a:pt x="1407" y="817"/>
                  <a:pt x="1420" y="835"/>
                  <a:pt x="1423" y="841"/>
                </a:cubicBezTo>
                <a:cubicBezTo>
                  <a:pt x="1428" y="849"/>
                  <a:pt x="1429" y="856"/>
                  <a:pt x="1431" y="866"/>
                </a:cubicBezTo>
                <a:cubicBezTo>
                  <a:pt x="1440" y="902"/>
                  <a:pt x="1495" y="871"/>
                  <a:pt x="1483" y="840"/>
                </a:cubicBezTo>
                <a:lnTo>
                  <a:pt x="1472" y="815"/>
                </a:lnTo>
                <a:close/>
                <a:moveTo>
                  <a:pt x="1633" y="587"/>
                </a:moveTo>
                <a:cubicBezTo>
                  <a:pt x="1612" y="591"/>
                  <a:pt x="1588" y="590"/>
                  <a:pt x="1568" y="598"/>
                </a:cubicBezTo>
                <a:cubicBezTo>
                  <a:pt x="1554" y="604"/>
                  <a:pt x="1533" y="614"/>
                  <a:pt x="1520" y="619"/>
                </a:cubicBezTo>
                <a:cubicBezTo>
                  <a:pt x="1520" y="628"/>
                  <a:pt x="1540" y="622"/>
                  <a:pt x="1544" y="631"/>
                </a:cubicBezTo>
                <a:cubicBezTo>
                  <a:pt x="1551" y="645"/>
                  <a:pt x="1517" y="653"/>
                  <a:pt x="1511" y="667"/>
                </a:cubicBezTo>
                <a:cubicBezTo>
                  <a:pt x="1497" y="701"/>
                  <a:pt x="1526" y="697"/>
                  <a:pt x="1549" y="693"/>
                </a:cubicBezTo>
                <a:cubicBezTo>
                  <a:pt x="1603" y="685"/>
                  <a:pt x="1619" y="693"/>
                  <a:pt x="1655" y="732"/>
                </a:cubicBezTo>
                <a:cubicBezTo>
                  <a:pt x="1678" y="758"/>
                  <a:pt x="1716" y="740"/>
                  <a:pt x="1746" y="740"/>
                </a:cubicBezTo>
                <a:cubicBezTo>
                  <a:pt x="1768" y="740"/>
                  <a:pt x="1789" y="746"/>
                  <a:pt x="1813" y="745"/>
                </a:cubicBezTo>
                <a:cubicBezTo>
                  <a:pt x="1893" y="742"/>
                  <a:pt x="1785" y="709"/>
                  <a:pt x="1770" y="701"/>
                </a:cubicBezTo>
                <a:cubicBezTo>
                  <a:pt x="1741" y="684"/>
                  <a:pt x="1710" y="662"/>
                  <a:pt x="1705" y="629"/>
                </a:cubicBezTo>
                <a:cubicBezTo>
                  <a:pt x="1687" y="624"/>
                  <a:pt x="1665" y="605"/>
                  <a:pt x="1645" y="598"/>
                </a:cubicBezTo>
                <a:lnTo>
                  <a:pt x="1633" y="587"/>
                </a:lnTo>
                <a:close/>
                <a:moveTo>
                  <a:pt x="1920" y="396"/>
                </a:moveTo>
                <a:cubicBezTo>
                  <a:pt x="1819" y="388"/>
                  <a:pt x="1736" y="484"/>
                  <a:pt x="1639" y="484"/>
                </a:cubicBezTo>
                <a:cubicBezTo>
                  <a:pt x="1642" y="495"/>
                  <a:pt x="1689" y="536"/>
                  <a:pt x="1637" y="534"/>
                </a:cubicBezTo>
                <a:cubicBezTo>
                  <a:pt x="1615" y="533"/>
                  <a:pt x="1550" y="566"/>
                  <a:pt x="1610" y="566"/>
                </a:cubicBezTo>
                <a:cubicBezTo>
                  <a:pt x="1644" y="566"/>
                  <a:pt x="1681" y="571"/>
                  <a:pt x="1712" y="584"/>
                </a:cubicBezTo>
                <a:cubicBezTo>
                  <a:pt x="1743" y="598"/>
                  <a:pt x="1748" y="570"/>
                  <a:pt x="1771" y="549"/>
                </a:cubicBezTo>
                <a:cubicBezTo>
                  <a:pt x="1855" y="469"/>
                  <a:pt x="2083" y="396"/>
                  <a:pt x="2199" y="390"/>
                </a:cubicBezTo>
                <a:cubicBezTo>
                  <a:pt x="2306" y="384"/>
                  <a:pt x="2204" y="361"/>
                  <a:pt x="2161" y="361"/>
                </a:cubicBezTo>
                <a:cubicBezTo>
                  <a:pt x="2137" y="361"/>
                  <a:pt x="2088" y="376"/>
                  <a:pt x="2064" y="384"/>
                </a:cubicBezTo>
                <a:cubicBezTo>
                  <a:pt x="2029" y="397"/>
                  <a:pt x="1996" y="388"/>
                  <a:pt x="1961" y="396"/>
                </a:cubicBezTo>
                <a:lnTo>
                  <a:pt x="1920" y="396"/>
                </a:lnTo>
                <a:close/>
                <a:moveTo>
                  <a:pt x="2063" y="814"/>
                </a:moveTo>
                <a:cubicBezTo>
                  <a:pt x="2048" y="808"/>
                  <a:pt x="2036" y="800"/>
                  <a:pt x="2022" y="794"/>
                </a:cubicBezTo>
                <a:cubicBezTo>
                  <a:pt x="2017" y="792"/>
                  <a:pt x="1980" y="779"/>
                  <a:pt x="1992" y="799"/>
                </a:cubicBezTo>
                <a:cubicBezTo>
                  <a:pt x="1997" y="807"/>
                  <a:pt x="2010" y="814"/>
                  <a:pt x="2018" y="820"/>
                </a:cubicBezTo>
                <a:cubicBezTo>
                  <a:pt x="2024" y="825"/>
                  <a:pt x="2028" y="829"/>
                  <a:pt x="2034" y="833"/>
                </a:cubicBezTo>
                <a:cubicBezTo>
                  <a:pt x="2044" y="840"/>
                  <a:pt x="2055" y="840"/>
                  <a:pt x="2065" y="846"/>
                </a:cubicBezTo>
                <a:cubicBezTo>
                  <a:pt x="2074" y="851"/>
                  <a:pt x="2087" y="846"/>
                  <a:pt x="2095" y="844"/>
                </a:cubicBezTo>
                <a:cubicBezTo>
                  <a:pt x="2098" y="833"/>
                  <a:pt x="2093" y="823"/>
                  <a:pt x="2081" y="818"/>
                </a:cubicBezTo>
                <a:lnTo>
                  <a:pt x="2063" y="814"/>
                </a:lnTo>
                <a:close/>
                <a:moveTo>
                  <a:pt x="32" y="2274"/>
                </a:moveTo>
                <a:lnTo>
                  <a:pt x="260" y="2290"/>
                </a:lnTo>
                <a:lnTo>
                  <a:pt x="260" y="2290"/>
                </a:lnTo>
                <a:lnTo>
                  <a:pt x="210" y="2212"/>
                </a:lnTo>
                <a:lnTo>
                  <a:pt x="119" y="2181"/>
                </a:lnTo>
                <a:lnTo>
                  <a:pt x="119" y="2181"/>
                </a:lnTo>
                <a:cubicBezTo>
                  <a:pt x="119" y="2185"/>
                  <a:pt x="118" y="2190"/>
                  <a:pt x="117" y="2196"/>
                </a:cubicBezTo>
                <a:cubicBezTo>
                  <a:pt x="106" y="2230"/>
                  <a:pt x="53" y="2216"/>
                  <a:pt x="29" y="2228"/>
                </a:cubicBezTo>
                <a:cubicBezTo>
                  <a:pt x="0" y="2243"/>
                  <a:pt x="28" y="2255"/>
                  <a:pt x="32" y="2274"/>
                </a:cubicBezTo>
                <a:close/>
                <a:moveTo>
                  <a:pt x="7092" y="2470"/>
                </a:moveTo>
                <a:lnTo>
                  <a:pt x="7075" y="2396"/>
                </a:lnTo>
                <a:cubicBezTo>
                  <a:pt x="7078" y="2398"/>
                  <a:pt x="7112" y="2362"/>
                  <a:pt x="7125" y="2362"/>
                </a:cubicBezTo>
                <a:cubicBezTo>
                  <a:pt x="7139" y="2362"/>
                  <a:pt x="7185" y="2356"/>
                  <a:pt x="7185" y="2338"/>
                </a:cubicBezTo>
                <a:cubicBezTo>
                  <a:pt x="7183" y="2338"/>
                  <a:pt x="7182" y="2336"/>
                  <a:pt x="7182" y="2334"/>
                </a:cubicBezTo>
                <a:cubicBezTo>
                  <a:pt x="7173" y="2332"/>
                  <a:pt x="7144" y="2315"/>
                  <a:pt x="7142" y="2305"/>
                </a:cubicBezTo>
                <a:cubicBezTo>
                  <a:pt x="7140" y="2304"/>
                  <a:pt x="7141" y="2303"/>
                  <a:pt x="7139" y="2303"/>
                </a:cubicBezTo>
                <a:cubicBezTo>
                  <a:pt x="7139" y="2289"/>
                  <a:pt x="7148" y="2284"/>
                  <a:pt x="7144" y="2267"/>
                </a:cubicBezTo>
                <a:cubicBezTo>
                  <a:pt x="7142" y="2267"/>
                  <a:pt x="7142" y="2267"/>
                  <a:pt x="7142" y="2265"/>
                </a:cubicBezTo>
                <a:cubicBezTo>
                  <a:pt x="7123" y="2261"/>
                  <a:pt x="7081" y="2228"/>
                  <a:pt x="7081" y="2207"/>
                </a:cubicBezTo>
                <a:cubicBezTo>
                  <a:pt x="7104" y="2201"/>
                  <a:pt x="7132" y="2223"/>
                  <a:pt x="7154" y="2203"/>
                </a:cubicBezTo>
                <a:cubicBezTo>
                  <a:pt x="7164" y="2194"/>
                  <a:pt x="7188" y="2153"/>
                  <a:pt x="7198" y="2152"/>
                </a:cubicBezTo>
                <a:cubicBezTo>
                  <a:pt x="7198" y="2082"/>
                  <a:pt x="7206" y="2028"/>
                  <a:pt x="7297" y="2023"/>
                </a:cubicBezTo>
                <a:cubicBezTo>
                  <a:pt x="7319" y="2022"/>
                  <a:pt x="7350" y="2039"/>
                  <a:pt x="7367" y="2025"/>
                </a:cubicBezTo>
                <a:cubicBezTo>
                  <a:pt x="7403" y="1996"/>
                  <a:pt x="7454" y="2022"/>
                  <a:pt x="7499" y="2024"/>
                </a:cubicBezTo>
                <a:cubicBezTo>
                  <a:pt x="7542" y="2026"/>
                  <a:pt x="7560" y="2037"/>
                  <a:pt x="7606" y="2034"/>
                </a:cubicBezTo>
                <a:cubicBezTo>
                  <a:pt x="7685" y="2029"/>
                  <a:pt x="7779" y="2164"/>
                  <a:pt x="7848" y="2164"/>
                </a:cubicBezTo>
                <a:cubicBezTo>
                  <a:pt x="7848" y="2165"/>
                  <a:pt x="7848" y="2165"/>
                  <a:pt x="7849" y="2166"/>
                </a:cubicBezTo>
                <a:cubicBezTo>
                  <a:pt x="7849" y="2194"/>
                  <a:pt x="7861" y="2204"/>
                  <a:pt x="7891" y="2204"/>
                </a:cubicBezTo>
                <a:cubicBezTo>
                  <a:pt x="7903" y="2203"/>
                  <a:pt x="7945" y="2249"/>
                  <a:pt x="7974" y="2258"/>
                </a:cubicBezTo>
                <a:cubicBezTo>
                  <a:pt x="8025" y="2274"/>
                  <a:pt x="8070" y="2304"/>
                  <a:pt x="8085" y="2350"/>
                </a:cubicBezTo>
                <a:cubicBezTo>
                  <a:pt x="8099" y="2393"/>
                  <a:pt x="8159" y="2395"/>
                  <a:pt x="8199" y="2395"/>
                </a:cubicBezTo>
                <a:cubicBezTo>
                  <a:pt x="8224" y="2395"/>
                  <a:pt x="8275" y="2385"/>
                  <a:pt x="8288" y="2404"/>
                </a:cubicBezTo>
                <a:cubicBezTo>
                  <a:pt x="8299" y="2420"/>
                  <a:pt x="8329" y="2434"/>
                  <a:pt x="8348" y="2435"/>
                </a:cubicBezTo>
                <a:cubicBezTo>
                  <a:pt x="8377" y="2437"/>
                  <a:pt x="8414" y="2467"/>
                  <a:pt x="8448" y="2475"/>
                </a:cubicBezTo>
                <a:cubicBezTo>
                  <a:pt x="8488" y="2485"/>
                  <a:pt x="8491" y="2526"/>
                  <a:pt x="8519" y="2545"/>
                </a:cubicBezTo>
                <a:cubicBezTo>
                  <a:pt x="8532" y="2555"/>
                  <a:pt x="8559" y="2596"/>
                  <a:pt x="8576" y="2581"/>
                </a:cubicBezTo>
                <a:cubicBezTo>
                  <a:pt x="8622" y="2540"/>
                  <a:pt x="8658" y="2595"/>
                  <a:pt x="8693" y="2545"/>
                </a:cubicBezTo>
                <a:cubicBezTo>
                  <a:pt x="8704" y="2530"/>
                  <a:pt x="8770" y="2483"/>
                  <a:pt x="8772" y="2485"/>
                </a:cubicBezTo>
                <a:lnTo>
                  <a:pt x="8840" y="2535"/>
                </a:lnTo>
                <a:cubicBezTo>
                  <a:pt x="8866" y="2554"/>
                  <a:pt x="8852" y="2576"/>
                  <a:pt x="8865" y="2597"/>
                </a:cubicBezTo>
                <a:cubicBezTo>
                  <a:pt x="8880" y="2620"/>
                  <a:pt x="8906" y="2630"/>
                  <a:pt x="8910" y="2659"/>
                </a:cubicBezTo>
                <a:cubicBezTo>
                  <a:pt x="8918" y="2713"/>
                  <a:pt x="8947" y="2727"/>
                  <a:pt x="8968" y="2775"/>
                </a:cubicBezTo>
                <a:cubicBezTo>
                  <a:pt x="8973" y="2786"/>
                  <a:pt x="9017" y="2858"/>
                  <a:pt x="8977" y="2831"/>
                </a:cubicBezTo>
                <a:cubicBezTo>
                  <a:pt x="8912" y="2787"/>
                  <a:pt x="8869" y="2875"/>
                  <a:pt x="8916" y="2911"/>
                </a:cubicBezTo>
                <a:cubicBezTo>
                  <a:pt x="8977" y="2960"/>
                  <a:pt x="9007" y="3004"/>
                  <a:pt x="9056" y="3066"/>
                </a:cubicBezTo>
                <a:cubicBezTo>
                  <a:pt x="9067" y="3089"/>
                  <a:pt x="9086" y="3101"/>
                  <a:pt x="9075" y="3131"/>
                </a:cubicBezTo>
                <a:cubicBezTo>
                  <a:pt x="9072" y="3140"/>
                  <a:pt x="9067" y="3147"/>
                  <a:pt x="9067" y="3158"/>
                </a:cubicBezTo>
                <a:cubicBezTo>
                  <a:pt x="9067" y="3170"/>
                  <a:pt x="9089" y="3193"/>
                  <a:pt x="9090" y="3204"/>
                </a:cubicBezTo>
                <a:lnTo>
                  <a:pt x="9090" y="3204"/>
                </a:lnTo>
                <a:cubicBezTo>
                  <a:pt x="9096" y="3197"/>
                  <a:pt x="9105" y="3190"/>
                  <a:pt x="9105" y="3183"/>
                </a:cubicBezTo>
                <a:cubicBezTo>
                  <a:pt x="9105" y="3170"/>
                  <a:pt x="9081" y="3159"/>
                  <a:pt x="9108" y="3157"/>
                </a:cubicBezTo>
                <a:cubicBezTo>
                  <a:pt x="9144" y="3155"/>
                  <a:pt x="9106" y="3122"/>
                  <a:pt x="9118" y="3104"/>
                </a:cubicBezTo>
                <a:cubicBezTo>
                  <a:pt x="9125" y="3093"/>
                  <a:pt x="9129" y="3086"/>
                  <a:pt x="9129" y="3071"/>
                </a:cubicBezTo>
                <a:cubicBezTo>
                  <a:pt x="9138" y="3074"/>
                  <a:pt x="9147" y="3098"/>
                  <a:pt x="9158" y="3103"/>
                </a:cubicBezTo>
                <a:cubicBezTo>
                  <a:pt x="9170" y="3110"/>
                  <a:pt x="9198" y="3099"/>
                  <a:pt x="9208" y="3109"/>
                </a:cubicBezTo>
                <a:cubicBezTo>
                  <a:pt x="9237" y="3135"/>
                  <a:pt x="9262" y="3127"/>
                  <a:pt x="9287" y="3099"/>
                </a:cubicBezTo>
                <a:cubicBezTo>
                  <a:pt x="9325" y="3056"/>
                  <a:pt x="9294" y="2980"/>
                  <a:pt x="9276" y="2933"/>
                </a:cubicBezTo>
                <a:cubicBezTo>
                  <a:pt x="9258" y="2886"/>
                  <a:pt x="9274" y="2817"/>
                  <a:pt x="9252" y="2775"/>
                </a:cubicBezTo>
                <a:cubicBezTo>
                  <a:pt x="9224" y="2721"/>
                  <a:pt x="9209" y="2668"/>
                  <a:pt x="9181" y="2613"/>
                </a:cubicBezTo>
                <a:lnTo>
                  <a:pt x="9133" y="2481"/>
                </a:lnTo>
                <a:cubicBezTo>
                  <a:pt x="9112" y="2425"/>
                  <a:pt x="9072" y="2379"/>
                  <a:pt x="9038" y="2332"/>
                </a:cubicBezTo>
                <a:cubicBezTo>
                  <a:pt x="8968" y="2234"/>
                  <a:pt x="8845" y="2161"/>
                  <a:pt x="8798" y="2051"/>
                </a:cubicBezTo>
                <a:cubicBezTo>
                  <a:pt x="8796" y="2045"/>
                  <a:pt x="8784" y="2009"/>
                  <a:pt x="8780" y="2008"/>
                </a:cubicBezTo>
                <a:cubicBezTo>
                  <a:pt x="8779" y="2006"/>
                  <a:pt x="8779" y="2005"/>
                  <a:pt x="8777" y="2005"/>
                </a:cubicBezTo>
                <a:lnTo>
                  <a:pt x="8658" y="1936"/>
                </a:lnTo>
                <a:cubicBezTo>
                  <a:pt x="8644" y="1928"/>
                  <a:pt x="8646" y="1912"/>
                  <a:pt x="8633" y="1900"/>
                </a:cubicBezTo>
                <a:cubicBezTo>
                  <a:pt x="8586" y="1859"/>
                  <a:pt x="8475" y="1864"/>
                  <a:pt x="8427" y="1811"/>
                </a:cubicBezTo>
                <a:cubicBezTo>
                  <a:pt x="8411" y="1793"/>
                  <a:pt x="8389" y="1819"/>
                  <a:pt x="8366" y="1809"/>
                </a:cubicBezTo>
                <a:cubicBezTo>
                  <a:pt x="8320" y="1788"/>
                  <a:pt x="8372" y="1857"/>
                  <a:pt x="8380" y="1866"/>
                </a:cubicBezTo>
                <a:cubicBezTo>
                  <a:pt x="8417" y="1905"/>
                  <a:pt x="8341" y="1870"/>
                  <a:pt x="8337" y="1871"/>
                </a:cubicBezTo>
                <a:cubicBezTo>
                  <a:pt x="8323" y="1872"/>
                  <a:pt x="8327" y="1885"/>
                  <a:pt x="8308" y="1880"/>
                </a:cubicBezTo>
                <a:cubicBezTo>
                  <a:pt x="8305" y="1867"/>
                  <a:pt x="8278" y="1825"/>
                  <a:pt x="8265" y="1825"/>
                </a:cubicBezTo>
                <a:cubicBezTo>
                  <a:pt x="8249" y="1872"/>
                  <a:pt x="8231" y="1843"/>
                  <a:pt x="8206" y="1818"/>
                </a:cubicBezTo>
                <a:cubicBezTo>
                  <a:pt x="8161" y="1773"/>
                  <a:pt x="8146" y="1810"/>
                  <a:pt x="8106" y="1810"/>
                </a:cubicBezTo>
                <a:cubicBezTo>
                  <a:pt x="8105" y="1809"/>
                  <a:pt x="8103" y="1808"/>
                  <a:pt x="8102" y="1807"/>
                </a:cubicBezTo>
                <a:cubicBezTo>
                  <a:pt x="8098" y="1792"/>
                  <a:pt x="8061" y="1782"/>
                  <a:pt x="8049" y="1779"/>
                </a:cubicBezTo>
                <a:cubicBezTo>
                  <a:pt x="8049" y="1748"/>
                  <a:pt x="8053" y="1690"/>
                  <a:pt x="8059" y="1657"/>
                </a:cubicBezTo>
                <a:cubicBezTo>
                  <a:pt x="8059" y="1608"/>
                  <a:pt x="8005" y="1521"/>
                  <a:pt x="8019" y="1468"/>
                </a:cubicBezTo>
                <a:cubicBezTo>
                  <a:pt x="8028" y="1432"/>
                  <a:pt x="7973" y="1332"/>
                  <a:pt x="8022" y="1308"/>
                </a:cubicBezTo>
                <a:cubicBezTo>
                  <a:pt x="8053" y="1292"/>
                  <a:pt x="8128" y="1269"/>
                  <a:pt x="8162" y="1277"/>
                </a:cubicBezTo>
                <a:cubicBezTo>
                  <a:pt x="8211" y="1289"/>
                  <a:pt x="8194" y="1299"/>
                  <a:pt x="8194" y="1264"/>
                </a:cubicBezTo>
                <a:cubicBezTo>
                  <a:pt x="8225" y="1256"/>
                  <a:pt x="8260" y="1276"/>
                  <a:pt x="8293" y="1276"/>
                </a:cubicBezTo>
                <a:cubicBezTo>
                  <a:pt x="8293" y="1275"/>
                  <a:pt x="8295" y="1275"/>
                  <a:pt x="8296" y="1275"/>
                </a:cubicBezTo>
                <a:cubicBezTo>
                  <a:pt x="8302" y="1253"/>
                  <a:pt x="8291" y="1257"/>
                  <a:pt x="8291" y="1239"/>
                </a:cubicBezTo>
                <a:cubicBezTo>
                  <a:pt x="8308" y="1239"/>
                  <a:pt x="8329" y="1269"/>
                  <a:pt x="8342" y="1265"/>
                </a:cubicBezTo>
                <a:cubicBezTo>
                  <a:pt x="8352" y="1262"/>
                  <a:pt x="8327" y="1225"/>
                  <a:pt x="8327" y="1219"/>
                </a:cubicBezTo>
                <a:cubicBezTo>
                  <a:pt x="8339" y="1216"/>
                  <a:pt x="8413" y="1210"/>
                  <a:pt x="8416" y="1202"/>
                </a:cubicBezTo>
                <a:cubicBezTo>
                  <a:pt x="8439" y="1202"/>
                  <a:pt x="8432" y="1175"/>
                  <a:pt x="8469" y="1195"/>
                </a:cubicBezTo>
                <a:cubicBezTo>
                  <a:pt x="8491" y="1207"/>
                  <a:pt x="8509" y="1216"/>
                  <a:pt x="8537" y="1216"/>
                </a:cubicBezTo>
                <a:cubicBezTo>
                  <a:pt x="8537" y="1249"/>
                  <a:pt x="8512" y="1284"/>
                  <a:pt x="8561" y="1271"/>
                </a:cubicBezTo>
                <a:lnTo>
                  <a:pt x="8629" y="1252"/>
                </a:lnTo>
                <a:cubicBezTo>
                  <a:pt x="8642" y="1249"/>
                  <a:pt x="8631" y="1229"/>
                  <a:pt x="8653" y="1224"/>
                </a:cubicBezTo>
                <a:cubicBezTo>
                  <a:pt x="8668" y="1221"/>
                  <a:pt x="8710" y="1228"/>
                  <a:pt x="8715" y="1213"/>
                </a:cubicBezTo>
                <a:cubicBezTo>
                  <a:pt x="8691" y="1205"/>
                  <a:pt x="8691" y="1185"/>
                  <a:pt x="8660" y="1196"/>
                </a:cubicBezTo>
                <a:cubicBezTo>
                  <a:pt x="8639" y="1204"/>
                  <a:pt x="8594" y="1175"/>
                  <a:pt x="8585" y="1157"/>
                </a:cubicBezTo>
                <a:lnTo>
                  <a:pt x="8512" y="1004"/>
                </a:lnTo>
                <a:cubicBezTo>
                  <a:pt x="8505" y="991"/>
                  <a:pt x="8473" y="998"/>
                  <a:pt x="8480" y="976"/>
                </a:cubicBezTo>
                <a:cubicBezTo>
                  <a:pt x="8485" y="958"/>
                  <a:pt x="8512" y="964"/>
                  <a:pt x="8528" y="954"/>
                </a:cubicBezTo>
                <a:cubicBezTo>
                  <a:pt x="8557" y="950"/>
                  <a:pt x="8607" y="948"/>
                  <a:pt x="8607" y="925"/>
                </a:cubicBezTo>
                <a:cubicBezTo>
                  <a:pt x="8618" y="925"/>
                  <a:pt x="8670" y="990"/>
                  <a:pt x="8693" y="1000"/>
                </a:cubicBezTo>
                <a:cubicBezTo>
                  <a:pt x="8725" y="1014"/>
                  <a:pt x="8769" y="993"/>
                  <a:pt x="8769" y="1046"/>
                </a:cubicBezTo>
                <a:cubicBezTo>
                  <a:pt x="8769" y="1056"/>
                  <a:pt x="8822" y="1047"/>
                  <a:pt x="8836" y="1047"/>
                </a:cubicBezTo>
                <a:cubicBezTo>
                  <a:pt x="8836" y="1027"/>
                  <a:pt x="8798" y="995"/>
                  <a:pt x="8788" y="976"/>
                </a:cubicBezTo>
                <a:cubicBezTo>
                  <a:pt x="8760" y="923"/>
                  <a:pt x="8761" y="935"/>
                  <a:pt x="8812" y="935"/>
                </a:cubicBezTo>
                <a:cubicBezTo>
                  <a:pt x="8807" y="914"/>
                  <a:pt x="8661" y="829"/>
                  <a:pt x="8757" y="829"/>
                </a:cubicBezTo>
                <a:cubicBezTo>
                  <a:pt x="8805" y="829"/>
                  <a:pt x="8826" y="916"/>
                  <a:pt x="8872" y="932"/>
                </a:cubicBezTo>
                <a:cubicBezTo>
                  <a:pt x="8916" y="948"/>
                  <a:pt x="8919" y="988"/>
                  <a:pt x="8935" y="1025"/>
                </a:cubicBezTo>
                <a:cubicBezTo>
                  <a:pt x="8951" y="1061"/>
                  <a:pt x="8980" y="1199"/>
                  <a:pt x="8999" y="1207"/>
                </a:cubicBezTo>
                <a:cubicBezTo>
                  <a:pt x="9034" y="1223"/>
                  <a:pt x="9029" y="1283"/>
                  <a:pt x="9039" y="1316"/>
                </a:cubicBezTo>
                <a:cubicBezTo>
                  <a:pt x="9059" y="1384"/>
                  <a:pt x="8998" y="1355"/>
                  <a:pt x="9072" y="1396"/>
                </a:cubicBezTo>
                <a:cubicBezTo>
                  <a:pt x="9082" y="1401"/>
                  <a:pt x="9110" y="1443"/>
                  <a:pt x="9119" y="1455"/>
                </a:cubicBezTo>
                <a:cubicBezTo>
                  <a:pt x="9153" y="1510"/>
                  <a:pt x="9237" y="1526"/>
                  <a:pt x="9270" y="1589"/>
                </a:cubicBezTo>
                <a:cubicBezTo>
                  <a:pt x="9295" y="1636"/>
                  <a:pt x="9361" y="1638"/>
                  <a:pt x="9400" y="1666"/>
                </a:cubicBezTo>
                <a:cubicBezTo>
                  <a:pt x="9428" y="1687"/>
                  <a:pt x="9450" y="1712"/>
                  <a:pt x="9479" y="1734"/>
                </a:cubicBezTo>
                <a:cubicBezTo>
                  <a:pt x="9519" y="1763"/>
                  <a:pt x="9563" y="1779"/>
                  <a:pt x="9603" y="1811"/>
                </a:cubicBezTo>
                <a:cubicBezTo>
                  <a:pt x="9635" y="1837"/>
                  <a:pt x="9704" y="1889"/>
                  <a:pt x="9739" y="1903"/>
                </a:cubicBezTo>
                <a:cubicBezTo>
                  <a:pt x="9778" y="1919"/>
                  <a:pt x="9865" y="2018"/>
                  <a:pt x="9912" y="2018"/>
                </a:cubicBezTo>
                <a:cubicBezTo>
                  <a:pt x="9912" y="1995"/>
                  <a:pt x="9898" y="1929"/>
                  <a:pt x="9889" y="1907"/>
                </a:cubicBezTo>
                <a:cubicBezTo>
                  <a:pt x="9878" y="1880"/>
                  <a:pt x="9789" y="1851"/>
                  <a:pt x="9798" y="1822"/>
                </a:cubicBezTo>
                <a:cubicBezTo>
                  <a:pt x="9804" y="1805"/>
                  <a:pt x="9841" y="1776"/>
                  <a:pt x="9841" y="1774"/>
                </a:cubicBezTo>
                <a:cubicBezTo>
                  <a:pt x="9789" y="1761"/>
                  <a:pt x="9680" y="1694"/>
                  <a:pt x="9692" y="1626"/>
                </a:cubicBezTo>
                <a:cubicBezTo>
                  <a:pt x="9698" y="1624"/>
                  <a:pt x="9726" y="1601"/>
                  <a:pt x="9719" y="1598"/>
                </a:cubicBezTo>
                <a:cubicBezTo>
                  <a:pt x="9719" y="1596"/>
                  <a:pt x="9720" y="1597"/>
                  <a:pt x="9718" y="1596"/>
                </a:cubicBezTo>
                <a:lnTo>
                  <a:pt x="9718" y="1594"/>
                </a:lnTo>
                <a:cubicBezTo>
                  <a:pt x="9689" y="1584"/>
                  <a:pt x="9648" y="1555"/>
                  <a:pt x="9617" y="1540"/>
                </a:cubicBezTo>
                <a:cubicBezTo>
                  <a:pt x="9582" y="1522"/>
                  <a:pt x="9579" y="1464"/>
                  <a:pt x="9552" y="1439"/>
                </a:cubicBezTo>
                <a:cubicBezTo>
                  <a:pt x="9543" y="1431"/>
                  <a:pt x="9513" y="1423"/>
                  <a:pt x="9512" y="1415"/>
                </a:cubicBezTo>
                <a:lnTo>
                  <a:pt x="9512" y="1414"/>
                </a:lnTo>
                <a:cubicBezTo>
                  <a:pt x="9547" y="1414"/>
                  <a:pt x="9562" y="1442"/>
                  <a:pt x="9588" y="1442"/>
                </a:cubicBezTo>
                <a:lnTo>
                  <a:pt x="9589" y="1441"/>
                </a:lnTo>
                <a:cubicBezTo>
                  <a:pt x="9589" y="1372"/>
                  <a:pt x="9481" y="1393"/>
                  <a:pt x="9446" y="1371"/>
                </a:cubicBezTo>
                <a:cubicBezTo>
                  <a:pt x="9404" y="1344"/>
                  <a:pt x="9340" y="1226"/>
                  <a:pt x="9314" y="1305"/>
                </a:cubicBezTo>
                <a:cubicBezTo>
                  <a:pt x="9281" y="1305"/>
                  <a:pt x="9221" y="1199"/>
                  <a:pt x="9188" y="1175"/>
                </a:cubicBezTo>
                <a:cubicBezTo>
                  <a:pt x="9166" y="1158"/>
                  <a:pt x="9041" y="1066"/>
                  <a:pt x="9123" y="1072"/>
                </a:cubicBezTo>
                <a:cubicBezTo>
                  <a:pt x="9129" y="1072"/>
                  <a:pt x="9157" y="1084"/>
                  <a:pt x="9159" y="1080"/>
                </a:cubicBezTo>
                <a:cubicBezTo>
                  <a:pt x="9176" y="1080"/>
                  <a:pt x="9154" y="1025"/>
                  <a:pt x="9157" y="1012"/>
                </a:cubicBezTo>
                <a:cubicBezTo>
                  <a:pt x="9190" y="1012"/>
                  <a:pt x="9222" y="1083"/>
                  <a:pt x="9238" y="1063"/>
                </a:cubicBezTo>
                <a:cubicBezTo>
                  <a:pt x="9260" y="1034"/>
                  <a:pt x="9197" y="986"/>
                  <a:pt x="9261" y="986"/>
                </a:cubicBezTo>
                <a:cubicBezTo>
                  <a:pt x="9323" y="986"/>
                  <a:pt x="9407" y="1040"/>
                  <a:pt x="9458" y="1027"/>
                </a:cubicBezTo>
                <a:lnTo>
                  <a:pt x="9458" y="1024"/>
                </a:lnTo>
                <a:cubicBezTo>
                  <a:pt x="9432" y="1015"/>
                  <a:pt x="9410" y="948"/>
                  <a:pt x="9401" y="922"/>
                </a:cubicBezTo>
                <a:cubicBezTo>
                  <a:pt x="9401" y="913"/>
                  <a:pt x="9382" y="872"/>
                  <a:pt x="9374" y="870"/>
                </a:cubicBezTo>
                <a:cubicBezTo>
                  <a:pt x="9373" y="867"/>
                  <a:pt x="9371" y="867"/>
                  <a:pt x="9371" y="864"/>
                </a:cubicBezTo>
                <a:cubicBezTo>
                  <a:pt x="9366" y="863"/>
                  <a:pt x="9354" y="842"/>
                  <a:pt x="9354" y="836"/>
                </a:cubicBezTo>
                <a:cubicBezTo>
                  <a:pt x="9354" y="821"/>
                  <a:pt x="9382" y="828"/>
                  <a:pt x="9387" y="816"/>
                </a:cubicBezTo>
                <a:cubicBezTo>
                  <a:pt x="9390" y="808"/>
                  <a:pt x="9387" y="748"/>
                  <a:pt x="9382" y="743"/>
                </a:cubicBezTo>
                <a:cubicBezTo>
                  <a:pt x="9376" y="737"/>
                  <a:pt x="9346" y="712"/>
                  <a:pt x="9355" y="710"/>
                </a:cubicBezTo>
                <a:cubicBezTo>
                  <a:pt x="9357" y="701"/>
                  <a:pt x="9415" y="722"/>
                  <a:pt x="9426" y="724"/>
                </a:cubicBezTo>
                <a:cubicBezTo>
                  <a:pt x="9455" y="729"/>
                  <a:pt x="9478" y="741"/>
                  <a:pt x="9507" y="741"/>
                </a:cubicBezTo>
                <a:lnTo>
                  <a:pt x="9508" y="740"/>
                </a:lnTo>
                <a:cubicBezTo>
                  <a:pt x="9508" y="721"/>
                  <a:pt x="9425" y="669"/>
                  <a:pt x="9409" y="665"/>
                </a:cubicBezTo>
                <a:cubicBezTo>
                  <a:pt x="9407" y="655"/>
                  <a:pt x="9348" y="661"/>
                  <a:pt x="9336" y="650"/>
                </a:cubicBezTo>
                <a:cubicBezTo>
                  <a:pt x="9322" y="637"/>
                  <a:pt x="9293" y="629"/>
                  <a:pt x="9274" y="625"/>
                </a:cubicBezTo>
                <a:cubicBezTo>
                  <a:pt x="9267" y="595"/>
                  <a:pt x="9262" y="593"/>
                  <a:pt x="9228" y="593"/>
                </a:cubicBezTo>
                <a:cubicBezTo>
                  <a:pt x="9212" y="599"/>
                  <a:pt x="9207" y="601"/>
                  <a:pt x="9190" y="601"/>
                </a:cubicBezTo>
                <a:cubicBezTo>
                  <a:pt x="9190" y="600"/>
                  <a:pt x="9186" y="597"/>
                  <a:pt x="9185" y="593"/>
                </a:cubicBezTo>
                <a:cubicBezTo>
                  <a:pt x="9183" y="590"/>
                  <a:pt x="9183" y="585"/>
                  <a:pt x="9183" y="581"/>
                </a:cubicBezTo>
                <a:cubicBezTo>
                  <a:pt x="9182" y="576"/>
                  <a:pt x="9183" y="564"/>
                  <a:pt x="9176" y="563"/>
                </a:cubicBezTo>
                <a:cubicBezTo>
                  <a:pt x="9152" y="558"/>
                  <a:pt x="9134" y="569"/>
                  <a:pt x="9111" y="571"/>
                </a:cubicBezTo>
                <a:cubicBezTo>
                  <a:pt x="9096" y="572"/>
                  <a:pt x="9083" y="568"/>
                  <a:pt x="9068" y="564"/>
                </a:cubicBezTo>
                <a:cubicBezTo>
                  <a:pt x="9049" y="574"/>
                  <a:pt x="9004" y="585"/>
                  <a:pt x="9007" y="557"/>
                </a:cubicBezTo>
                <a:cubicBezTo>
                  <a:pt x="9008" y="547"/>
                  <a:pt x="9013" y="514"/>
                  <a:pt x="9027" y="520"/>
                </a:cubicBezTo>
                <a:cubicBezTo>
                  <a:pt x="9039" y="524"/>
                  <a:pt x="9115" y="523"/>
                  <a:pt x="9119" y="514"/>
                </a:cubicBezTo>
                <a:cubicBezTo>
                  <a:pt x="9126" y="514"/>
                  <a:pt x="9143" y="508"/>
                  <a:pt x="9145" y="501"/>
                </a:cubicBezTo>
                <a:cubicBezTo>
                  <a:pt x="9151" y="499"/>
                  <a:pt x="9151" y="488"/>
                  <a:pt x="9158" y="486"/>
                </a:cubicBezTo>
                <a:cubicBezTo>
                  <a:pt x="9158" y="460"/>
                  <a:pt x="9185" y="455"/>
                  <a:pt x="9171" y="419"/>
                </a:cubicBezTo>
                <a:cubicBezTo>
                  <a:pt x="9162" y="396"/>
                  <a:pt x="9151" y="360"/>
                  <a:pt x="9145" y="335"/>
                </a:cubicBezTo>
                <a:cubicBezTo>
                  <a:pt x="9141" y="335"/>
                  <a:pt x="9142" y="336"/>
                  <a:pt x="9141" y="333"/>
                </a:cubicBezTo>
                <a:cubicBezTo>
                  <a:pt x="9066" y="333"/>
                  <a:pt x="8947" y="239"/>
                  <a:pt x="8882" y="197"/>
                </a:cubicBezTo>
                <a:cubicBezTo>
                  <a:pt x="8754" y="113"/>
                  <a:pt x="8669" y="187"/>
                  <a:pt x="8528" y="187"/>
                </a:cubicBezTo>
                <a:cubicBezTo>
                  <a:pt x="8489" y="187"/>
                  <a:pt x="8459" y="168"/>
                  <a:pt x="8422" y="166"/>
                </a:cubicBezTo>
                <a:cubicBezTo>
                  <a:pt x="8383" y="154"/>
                  <a:pt x="8344" y="178"/>
                  <a:pt x="8301" y="165"/>
                </a:cubicBezTo>
                <a:cubicBezTo>
                  <a:pt x="8277" y="158"/>
                  <a:pt x="8237" y="155"/>
                  <a:pt x="8216" y="171"/>
                </a:cubicBezTo>
                <a:cubicBezTo>
                  <a:pt x="8196" y="188"/>
                  <a:pt x="8188" y="170"/>
                  <a:pt x="8169" y="170"/>
                </a:cubicBezTo>
                <a:cubicBezTo>
                  <a:pt x="8136" y="170"/>
                  <a:pt x="8124" y="187"/>
                  <a:pt x="8095" y="192"/>
                </a:cubicBezTo>
                <a:cubicBezTo>
                  <a:pt x="8063" y="197"/>
                  <a:pt x="7991" y="166"/>
                  <a:pt x="7968" y="180"/>
                </a:cubicBezTo>
                <a:cubicBezTo>
                  <a:pt x="7968" y="232"/>
                  <a:pt x="8051" y="221"/>
                  <a:pt x="8053" y="231"/>
                </a:cubicBezTo>
                <a:cubicBezTo>
                  <a:pt x="8060" y="233"/>
                  <a:pt x="8083" y="279"/>
                  <a:pt x="8082" y="286"/>
                </a:cubicBezTo>
                <a:cubicBezTo>
                  <a:pt x="8037" y="312"/>
                  <a:pt x="8009" y="257"/>
                  <a:pt x="7959" y="270"/>
                </a:cubicBezTo>
                <a:cubicBezTo>
                  <a:pt x="7919" y="270"/>
                  <a:pt x="7888" y="254"/>
                  <a:pt x="7857" y="254"/>
                </a:cubicBezTo>
                <a:cubicBezTo>
                  <a:pt x="7827" y="254"/>
                  <a:pt x="7815" y="278"/>
                  <a:pt x="7784" y="270"/>
                </a:cubicBezTo>
                <a:cubicBezTo>
                  <a:pt x="7723" y="256"/>
                  <a:pt x="7661" y="282"/>
                  <a:pt x="7606" y="282"/>
                </a:cubicBezTo>
                <a:cubicBezTo>
                  <a:pt x="7567" y="282"/>
                  <a:pt x="7630" y="339"/>
                  <a:pt x="7645" y="354"/>
                </a:cubicBezTo>
                <a:cubicBezTo>
                  <a:pt x="7605" y="341"/>
                  <a:pt x="7580" y="315"/>
                  <a:pt x="7543" y="303"/>
                </a:cubicBezTo>
                <a:cubicBezTo>
                  <a:pt x="7495" y="288"/>
                  <a:pt x="7437" y="298"/>
                  <a:pt x="7401" y="261"/>
                </a:cubicBezTo>
                <a:cubicBezTo>
                  <a:pt x="7371" y="231"/>
                  <a:pt x="7340" y="231"/>
                  <a:pt x="7298" y="229"/>
                </a:cubicBezTo>
                <a:cubicBezTo>
                  <a:pt x="7232" y="226"/>
                  <a:pt x="7182" y="245"/>
                  <a:pt x="7121" y="248"/>
                </a:cubicBezTo>
                <a:cubicBezTo>
                  <a:pt x="7091" y="265"/>
                  <a:pt x="6973" y="305"/>
                  <a:pt x="6960" y="253"/>
                </a:cubicBezTo>
                <a:cubicBezTo>
                  <a:pt x="6949" y="253"/>
                  <a:pt x="6926" y="252"/>
                  <a:pt x="6916" y="247"/>
                </a:cubicBezTo>
                <a:cubicBezTo>
                  <a:pt x="6891" y="234"/>
                  <a:pt x="6894" y="258"/>
                  <a:pt x="6870" y="265"/>
                </a:cubicBezTo>
                <a:cubicBezTo>
                  <a:pt x="6856" y="268"/>
                  <a:pt x="6855" y="248"/>
                  <a:pt x="6847" y="246"/>
                </a:cubicBezTo>
                <a:cubicBezTo>
                  <a:pt x="6846" y="244"/>
                  <a:pt x="6845" y="245"/>
                  <a:pt x="6845" y="243"/>
                </a:cubicBezTo>
                <a:cubicBezTo>
                  <a:pt x="6785" y="243"/>
                  <a:pt x="6749" y="322"/>
                  <a:pt x="6749" y="226"/>
                </a:cubicBezTo>
                <a:lnTo>
                  <a:pt x="6748" y="226"/>
                </a:lnTo>
                <a:cubicBezTo>
                  <a:pt x="6746" y="226"/>
                  <a:pt x="6747" y="226"/>
                  <a:pt x="6746" y="225"/>
                </a:cubicBezTo>
                <a:lnTo>
                  <a:pt x="6649" y="226"/>
                </a:lnTo>
                <a:cubicBezTo>
                  <a:pt x="6622" y="227"/>
                  <a:pt x="6586" y="303"/>
                  <a:pt x="6552" y="269"/>
                </a:cubicBezTo>
                <a:cubicBezTo>
                  <a:pt x="6554" y="266"/>
                  <a:pt x="6576" y="236"/>
                  <a:pt x="6576" y="232"/>
                </a:cubicBezTo>
                <a:lnTo>
                  <a:pt x="6575" y="231"/>
                </a:lnTo>
                <a:cubicBezTo>
                  <a:pt x="6490" y="231"/>
                  <a:pt x="6426" y="221"/>
                  <a:pt x="6342" y="240"/>
                </a:cubicBezTo>
                <a:cubicBezTo>
                  <a:pt x="6300" y="261"/>
                  <a:pt x="6238" y="222"/>
                  <a:pt x="6247" y="268"/>
                </a:cubicBezTo>
                <a:cubicBezTo>
                  <a:pt x="6259" y="328"/>
                  <a:pt x="6257" y="301"/>
                  <a:pt x="6306" y="330"/>
                </a:cubicBezTo>
                <a:cubicBezTo>
                  <a:pt x="6292" y="335"/>
                  <a:pt x="6242" y="342"/>
                  <a:pt x="6238" y="355"/>
                </a:cubicBezTo>
                <a:cubicBezTo>
                  <a:pt x="6230" y="382"/>
                  <a:pt x="6179" y="356"/>
                  <a:pt x="6158" y="352"/>
                </a:cubicBezTo>
                <a:cubicBezTo>
                  <a:pt x="6089" y="336"/>
                  <a:pt x="6006" y="403"/>
                  <a:pt x="5945" y="354"/>
                </a:cubicBezTo>
                <a:cubicBezTo>
                  <a:pt x="5909" y="324"/>
                  <a:pt x="5966" y="411"/>
                  <a:pt x="5964" y="422"/>
                </a:cubicBezTo>
                <a:cubicBezTo>
                  <a:pt x="5958" y="447"/>
                  <a:pt x="5831" y="421"/>
                  <a:pt x="5808" y="412"/>
                </a:cubicBezTo>
                <a:cubicBezTo>
                  <a:pt x="5793" y="407"/>
                  <a:pt x="5795" y="393"/>
                  <a:pt x="5784" y="387"/>
                </a:cubicBezTo>
                <a:cubicBezTo>
                  <a:pt x="5756" y="373"/>
                  <a:pt x="5746" y="363"/>
                  <a:pt x="5722" y="348"/>
                </a:cubicBezTo>
                <a:cubicBezTo>
                  <a:pt x="5684" y="324"/>
                  <a:pt x="5648" y="313"/>
                  <a:pt x="5602" y="302"/>
                </a:cubicBezTo>
                <a:cubicBezTo>
                  <a:pt x="5559" y="302"/>
                  <a:pt x="5520" y="309"/>
                  <a:pt x="5481" y="319"/>
                </a:cubicBezTo>
                <a:cubicBezTo>
                  <a:pt x="5439" y="330"/>
                  <a:pt x="5438" y="312"/>
                  <a:pt x="5407" y="309"/>
                </a:cubicBezTo>
                <a:cubicBezTo>
                  <a:pt x="5295" y="296"/>
                  <a:pt x="5457" y="374"/>
                  <a:pt x="5407" y="369"/>
                </a:cubicBezTo>
                <a:lnTo>
                  <a:pt x="5314" y="358"/>
                </a:lnTo>
                <a:cubicBezTo>
                  <a:pt x="5259" y="352"/>
                  <a:pt x="5163" y="361"/>
                  <a:pt x="5110" y="370"/>
                </a:cubicBezTo>
                <a:cubicBezTo>
                  <a:pt x="5077" y="376"/>
                  <a:pt x="5077" y="346"/>
                  <a:pt x="5048" y="346"/>
                </a:cubicBezTo>
                <a:cubicBezTo>
                  <a:pt x="5005" y="346"/>
                  <a:pt x="4814" y="364"/>
                  <a:pt x="4814" y="409"/>
                </a:cubicBezTo>
                <a:cubicBezTo>
                  <a:pt x="4803" y="406"/>
                  <a:pt x="4792" y="387"/>
                  <a:pt x="4773" y="382"/>
                </a:cubicBezTo>
                <a:cubicBezTo>
                  <a:pt x="4741" y="382"/>
                  <a:pt x="4713" y="397"/>
                  <a:pt x="4676" y="394"/>
                </a:cubicBezTo>
                <a:cubicBezTo>
                  <a:pt x="4641" y="391"/>
                  <a:pt x="4665" y="394"/>
                  <a:pt x="4636" y="408"/>
                </a:cubicBezTo>
                <a:cubicBezTo>
                  <a:pt x="4614" y="418"/>
                  <a:pt x="4475" y="469"/>
                  <a:pt x="4459" y="469"/>
                </a:cubicBezTo>
                <a:cubicBezTo>
                  <a:pt x="4482" y="402"/>
                  <a:pt x="4557" y="439"/>
                  <a:pt x="4581" y="382"/>
                </a:cubicBezTo>
                <a:cubicBezTo>
                  <a:pt x="4611" y="311"/>
                  <a:pt x="4734" y="325"/>
                  <a:pt x="4642" y="274"/>
                </a:cubicBezTo>
                <a:cubicBezTo>
                  <a:pt x="4602" y="252"/>
                  <a:pt x="4609" y="214"/>
                  <a:pt x="4546" y="226"/>
                </a:cubicBezTo>
                <a:cubicBezTo>
                  <a:pt x="4481" y="237"/>
                  <a:pt x="4410" y="231"/>
                  <a:pt x="4347" y="244"/>
                </a:cubicBezTo>
                <a:cubicBezTo>
                  <a:pt x="4318" y="251"/>
                  <a:pt x="4280" y="293"/>
                  <a:pt x="4256" y="261"/>
                </a:cubicBezTo>
                <a:cubicBezTo>
                  <a:pt x="4219" y="211"/>
                  <a:pt x="4208" y="262"/>
                  <a:pt x="4173" y="241"/>
                </a:cubicBezTo>
                <a:cubicBezTo>
                  <a:pt x="4163" y="234"/>
                  <a:pt x="4093" y="208"/>
                  <a:pt x="4090" y="209"/>
                </a:cubicBezTo>
                <a:cubicBezTo>
                  <a:pt x="4058" y="215"/>
                  <a:pt x="4027" y="228"/>
                  <a:pt x="3995" y="234"/>
                </a:cubicBezTo>
                <a:lnTo>
                  <a:pt x="3948" y="249"/>
                </a:lnTo>
                <a:lnTo>
                  <a:pt x="3949" y="250"/>
                </a:lnTo>
                <a:cubicBezTo>
                  <a:pt x="3942" y="264"/>
                  <a:pt x="4003" y="280"/>
                  <a:pt x="4011" y="280"/>
                </a:cubicBezTo>
                <a:cubicBezTo>
                  <a:pt x="4038" y="280"/>
                  <a:pt x="4076" y="271"/>
                  <a:pt x="4101" y="277"/>
                </a:cubicBezTo>
                <a:cubicBezTo>
                  <a:pt x="4089" y="324"/>
                  <a:pt x="3969" y="297"/>
                  <a:pt x="3941" y="297"/>
                </a:cubicBezTo>
                <a:cubicBezTo>
                  <a:pt x="3941" y="320"/>
                  <a:pt x="3978" y="326"/>
                  <a:pt x="3982" y="341"/>
                </a:cubicBezTo>
                <a:cubicBezTo>
                  <a:pt x="3801" y="341"/>
                  <a:pt x="3619" y="351"/>
                  <a:pt x="3440" y="406"/>
                </a:cubicBezTo>
                <a:cubicBezTo>
                  <a:pt x="3382" y="424"/>
                  <a:pt x="3338" y="393"/>
                  <a:pt x="3338" y="465"/>
                </a:cubicBezTo>
                <a:cubicBezTo>
                  <a:pt x="3338" y="490"/>
                  <a:pt x="3404" y="486"/>
                  <a:pt x="3408" y="504"/>
                </a:cubicBezTo>
                <a:cubicBezTo>
                  <a:pt x="3316" y="534"/>
                  <a:pt x="3184" y="539"/>
                  <a:pt x="3082" y="539"/>
                </a:cubicBezTo>
                <a:cubicBezTo>
                  <a:pt x="3082" y="557"/>
                  <a:pt x="3118" y="578"/>
                  <a:pt x="3132" y="588"/>
                </a:cubicBezTo>
                <a:cubicBezTo>
                  <a:pt x="3186" y="604"/>
                  <a:pt x="3355" y="627"/>
                  <a:pt x="3376" y="678"/>
                </a:cubicBezTo>
                <a:cubicBezTo>
                  <a:pt x="3386" y="701"/>
                  <a:pt x="3428" y="730"/>
                  <a:pt x="3431" y="742"/>
                </a:cubicBezTo>
                <a:cubicBezTo>
                  <a:pt x="3399" y="742"/>
                  <a:pt x="3364" y="731"/>
                  <a:pt x="3335" y="716"/>
                </a:cubicBezTo>
                <a:cubicBezTo>
                  <a:pt x="3274" y="686"/>
                  <a:pt x="3363" y="651"/>
                  <a:pt x="3297" y="655"/>
                </a:cubicBezTo>
                <a:cubicBezTo>
                  <a:pt x="3208" y="660"/>
                  <a:pt x="3136" y="606"/>
                  <a:pt x="3048" y="631"/>
                </a:cubicBezTo>
                <a:cubicBezTo>
                  <a:pt x="3028" y="637"/>
                  <a:pt x="3040" y="663"/>
                  <a:pt x="3008" y="661"/>
                </a:cubicBezTo>
                <a:cubicBezTo>
                  <a:pt x="2981" y="660"/>
                  <a:pt x="2948" y="649"/>
                  <a:pt x="2923" y="649"/>
                </a:cubicBezTo>
                <a:cubicBezTo>
                  <a:pt x="2923" y="712"/>
                  <a:pt x="3107" y="665"/>
                  <a:pt x="3135" y="708"/>
                </a:cubicBezTo>
                <a:cubicBezTo>
                  <a:pt x="3086" y="724"/>
                  <a:pt x="3037" y="693"/>
                  <a:pt x="2985" y="708"/>
                </a:cubicBezTo>
                <a:cubicBezTo>
                  <a:pt x="2939" y="722"/>
                  <a:pt x="2874" y="677"/>
                  <a:pt x="2857" y="637"/>
                </a:cubicBezTo>
                <a:lnTo>
                  <a:pt x="2842" y="603"/>
                </a:lnTo>
                <a:cubicBezTo>
                  <a:pt x="2842" y="622"/>
                  <a:pt x="2790" y="679"/>
                  <a:pt x="2792" y="684"/>
                </a:cubicBezTo>
                <a:cubicBezTo>
                  <a:pt x="2800" y="715"/>
                  <a:pt x="2853" y="734"/>
                  <a:pt x="2880" y="749"/>
                </a:cubicBezTo>
                <a:cubicBezTo>
                  <a:pt x="2903" y="762"/>
                  <a:pt x="2877" y="799"/>
                  <a:pt x="2902" y="819"/>
                </a:cubicBezTo>
                <a:cubicBezTo>
                  <a:pt x="2914" y="828"/>
                  <a:pt x="2975" y="861"/>
                  <a:pt x="2979" y="856"/>
                </a:cubicBezTo>
                <a:cubicBezTo>
                  <a:pt x="2997" y="838"/>
                  <a:pt x="2983" y="830"/>
                  <a:pt x="3024" y="846"/>
                </a:cubicBezTo>
                <a:cubicBezTo>
                  <a:pt x="3049" y="856"/>
                  <a:pt x="3056" y="828"/>
                  <a:pt x="3084" y="828"/>
                </a:cubicBezTo>
                <a:cubicBezTo>
                  <a:pt x="3123" y="828"/>
                  <a:pt x="3229" y="877"/>
                  <a:pt x="3244" y="910"/>
                </a:cubicBezTo>
                <a:cubicBezTo>
                  <a:pt x="3260" y="945"/>
                  <a:pt x="3293" y="948"/>
                  <a:pt x="3331" y="948"/>
                </a:cubicBezTo>
                <a:cubicBezTo>
                  <a:pt x="3313" y="1001"/>
                  <a:pt x="3219" y="921"/>
                  <a:pt x="3203" y="904"/>
                </a:cubicBezTo>
                <a:cubicBezTo>
                  <a:pt x="3149" y="844"/>
                  <a:pt x="3101" y="879"/>
                  <a:pt x="3034" y="879"/>
                </a:cubicBezTo>
                <a:cubicBezTo>
                  <a:pt x="3034" y="945"/>
                  <a:pt x="3100" y="900"/>
                  <a:pt x="3100" y="963"/>
                </a:cubicBezTo>
                <a:cubicBezTo>
                  <a:pt x="3100" y="999"/>
                  <a:pt x="3071" y="1031"/>
                  <a:pt x="3077" y="1077"/>
                </a:cubicBezTo>
                <a:cubicBezTo>
                  <a:pt x="3080" y="1105"/>
                  <a:pt x="3018" y="1093"/>
                  <a:pt x="3000" y="1091"/>
                </a:cubicBezTo>
                <a:cubicBezTo>
                  <a:pt x="2974" y="1087"/>
                  <a:pt x="2886" y="1095"/>
                  <a:pt x="2872" y="1088"/>
                </a:cubicBezTo>
                <a:cubicBezTo>
                  <a:pt x="2841" y="1072"/>
                  <a:pt x="2860" y="1072"/>
                  <a:pt x="2812" y="1075"/>
                </a:cubicBezTo>
                <a:cubicBezTo>
                  <a:pt x="2764" y="1077"/>
                  <a:pt x="2815" y="1047"/>
                  <a:pt x="2833" y="1045"/>
                </a:cubicBezTo>
                <a:lnTo>
                  <a:pt x="2928" y="1035"/>
                </a:lnTo>
                <a:cubicBezTo>
                  <a:pt x="2997" y="1027"/>
                  <a:pt x="2961" y="999"/>
                  <a:pt x="2970" y="964"/>
                </a:cubicBezTo>
                <a:cubicBezTo>
                  <a:pt x="2993" y="864"/>
                  <a:pt x="2852" y="901"/>
                  <a:pt x="2833" y="792"/>
                </a:cubicBezTo>
                <a:cubicBezTo>
                  <a:pt x="2815" y="721"/>
                  <a:pt x="2740" y="735"/>
                  <a:pt x="2726" y="705"/>
                </a:cubicBezTo>
                <a:cubicBezTo>
                  <a:pt x="2703" y="651"/>
                  <a:pt x="2720" y="603"/>
                  <a:pt x="2649" y="625"/>
                </a:cubicBezTo>
                <a:cubicBezTo>
                  <a:pt x="2613" y="636"/>
                  <a:pt x="2579" y="652"/>
                  <a:pt x="2537" y="645"/>
                </a:cubicBezTo>
                <a:cubicBezTo>
                  <a:pt x="2471" y="632"/>
                  <a:pt x="2524" y="685"/>
                  <a:pt x="2486" y="724"/>
                </a:cubicBezTo>
                <a:cubicBezTo>
                  <a:pt x="2470" y="740"/>
                  <a:pt x="2435" y="737"/>
                  <a:pt x="2467" y="765"/>
                </a:cubicBezTo>
                <a:cubicBezTo>
                  <a:pt x="2483" y="780"/>
                  <a:pt x="2517" y="774"/>
                  <a:pt x="2508" y="810"/>
                </a:cubicBezTo>
                <a:cubicBezTo>
                  <a:pt x="2500" y="841"/>
                  <a:pt x="2560" y="829"/>
                  <a:pt x="2584" y="829"/>
                </a:cubicBezTo>
                <a:cubicBezTo>
                  <a:pt x="2610" y="829"/>
                  <a:pt x="2627" y="887"/>
                  <a:pt x="2663" y="893"/>
                </a:cubicBezTo>
                <a:cubicBezTo>
                  <a:pt x="2681" y="895"/>
                  <a:pt x="2707" y="878"/>
                  <a:pt x="2711" y="891"/>
                </a:cubicBezTo>
                <a:cubicBezTo>
                  <a:pt x="2716" y="907"/>
                  <a:pt x="2715" y="931"/>
                  <a:pt x="2719" y="948"/>
                </a:cubicBezTo>
                <a:cubicBezTo>
                  <a:pt x="2695" y="948"/>
                  <a:pt x="2659" y="917"/>
                  <a:pt x="2628" y="914"/>
                </a:cubicBezTo>
                <a:cubicBezTo>
                  <a:pt x="2592" y="911"/>
                  <a:pt x="2554" y="901"/>
                  <a:pt x="2516" y="901"/>
                </a:cubicBezTo>
                <a:cubicBezTo>
                  <a:pt x="2487" y="901"/>
                  <a:pt x="2486" y="872"/>
                  <a:pt x="2466" y="872"/>
                </a:cubicBezTo>
                <a:cubicBezTo>
                  <a:pt x="2414" y="872"/>
                  <a:pt x="2419" y="851"/>
                  <a:pt x="2372" y="841"/>
                </a:cubicBezTo>
                <a:cubicBezTo>
                  <a:pt x="2316" y="830"/>
                  <a:pt x="2265" y="850"/>
                  <a:pt x="2210" y="850"/>
                </a:cubicBezTo>
                <a:cubicBezTo>
                  <a:pt x="2118" y="850"/>
                  <a:pt x="2162" y="896"/>
                  <a:pt x="2216" y="915"/>
                </a:cubicBezTo>
                <a:cubicBezTo>
                  <a:pt x="2244" y="925"/>
                  <a:pt x="2164" y="951"/>
                  <a:pt x="2145" y="954"/>
                </a:cubicBezTo>
                <a:cubicBezTo>
                  <a:pt x="2118" y="976"/>
                  <a:pt x="2096" y="949"/>
                  <a:pt x="2096" y="926"/>
                </a:cubicBezTo>
                <a:cubicBezTo>
                  <a:pt x="2043" y="926"/>
                  <a:pt x="1984" y="949"/>
                  <a:pt x="1925" y="949"/>
                </a:cubicBezTo>
                <a:cubicBezTo>
                  <a:pt x="1899" y="949"/>
                  <a:pt x="1774" y="1054"/>
                  <a:pt x="1769" y="1075"/>
                </a:cubicBezTo>
                <a:cubicBezTo>
                  <a:pt x="1693" y="1049"/>
                  <a:pt x="1778" y="985"/>
                  <a:pt x="1805" y="955"/>
                </a:cubicBezTo>
                <a:cubicBezTo>
                  <a:pt x="1811" y="948"/>
                  <a:pt x="1790" y="937"/>
                  <a:pt x="1790" y="923"/>
                </a:cubicBezTo>
                <a:cubicBezTo>
                  <a:pt x="1762" y="923"/>
                  <a:pt x="1754" y="937"/>
                  <a:pt x="1748" y="961"/>
                </a:cubicBezTo>
                <a:cubicBezTo>
                  <a:pt x="1740" y="992"/>
                  <a:pt x="1697" y="978"/>
                  <a:pt x="1692" y="956"/>
                </a:cubicBezTo>
                <a:cubicBezTo>
                  <a:pt x="1677" y="956"/>
                  <a:pt x="1660" y="986"/>
                  <a:pt x="1642" y="992"/>
                </a:cubicBezTo>
                <a:lnTo>
                  <a:pt x="1585" y="1009"/>
                </a:lnTo>
                <a:cubicBezTo>
                  <a:pt x="1520" y="1030"/>
                  <a:pt x="1590" y="1037"/>
                  <a:pt x="1519" y="1051"/>
                </a:cubicBezTo>
                <a:cubicBezTo>
                  <a:pt x="1464" y="1063"/>
                  <a:pt x="1506" y="1054"/>
                  <a:pt x="1487" y="1092"/>
                </a:cubicBezTo>
                <a:cubicBezTo>
                  <a:pt x="1481" y="1105"/>
                  <a:pt x="1447" y="1101"/>
                  <a:pt x="1435" y="1102"/>
                </a:cubicBezTo>
                <a:cubicBezTo>
                  <a:pt x="1361" y="1102"/>
                  <a:pt x="1260" y="1054"/>
                  <a:pt x="1389" y="1022"/>
                </a:cubicBezTo>
                <a:lnTo>
                  <a:pt x="1389" y="1019"/>
                </a:lnTo>
                <a:cubicBezTo>
                  <a:pt x="1318" y="1001"/>
                  <a:pt x="1262" y="969"/>
                  <a:pt x="1176" y="969"/>
                </a:cubicBezTo>
                <a:cubicBezTo>
                  <a:pt x="1176" y="1001"/>
                  <a:pt x="1223" y="1000"/>
                  <a:pt x="1247" y="1013"/>
                </a:cubicBezTo>
                <a:cubicBezTo>
                  <a:pt x="1279" y="1031"/>
                  <a:pt x="1257" y="1064"/>
                  <a:pt x="1272" y="1090"/>
                </a:cubicBezTo>
                <a:cubicBezTo>
                  <a:pt x="1283" y="1107"/>
                  <a:pt x="1314" y="1099"/>
                  <a:pt x="1314" y="1122"/>
                </a:cubicBezTo>
                <a:cubicBezTo>
                  <a:pt x="1314" y="1140"/>
                  <a:pt x="1324" y="1195"/>
                  <a:pt x="1303" y="1180"/>
                </a:cubicBezTo>
                <a:cubicBezTo>
                  <a:pt x="1267" y="1154"/>
                  <a:pt x="1252" y="1152"/>
                  <a:pt x="1206" y="1147"/>
                </a:cubicBezTo>
                <a:cubicBezTo>
                  <a:pt x="1178" y="1145"/>
                  <a:pt x="1099" y="1225"/>
                  <a:pt x="1099" y="1243"/>
                </a:cubicBezTo>
                <a:cubicBezTo>
                  <a:pt x="1121" y="1248"/>
                  <a:pt x="1147" y="1282"/>
                  <a:pt x="1176" y="1291"/>
                </a:cubicBezTo>
                <a:cubicBezTo>
                  <a:pt x="1234" y="1311"/>
                  <a:pt x="1154" y="1307"/>
                  <a:pt x="1133" y="1305"/>
                </a:cubicBezTo>
                <a:cubicBezTo>
                  <a:pt x="1093" y="1302"/>
                  <a:pt x="945" y="1312"/>
                  <a:pt x="932" y="1258"/>
                </a:cubicBezTo>
                <a:cubicBezTo>
                  <a:pt x="909" y="1264"/>
                  <a:pt x="928" y="1328"/>
                  <a:pt x="970" y="1328"/>
                </a:cubicBezTo>
                <a:cubicBezTo>
                  <a:pt x="1008" y="1328"/>
                  <a:pt x="1032" y="1374"/>
                  <a:pt x="994" y="1374"/>
                </a:cubicBezTo>
                <a:cubicBezTo>
                  <a:pt x="940" y="1374"/>
                  <a:pt x="811" y="1321"/>
                  <a:pt x="787" y="1283"/>
                </a:cubicBezTo>
                <a:cubicBezTo>
                  <a:pt x="760" y="1238"/>
                  <a:pt x="766" y="1184"/>
                  <a:pt x="711" y="1187"/>
                </a:cubicBezTo>
                <a:cubicBezTo>
                  <a:pt x="633" y="1190"/>
                  <a:pt x="679" y="1168"/>
                  <a:pt x="648" y="1158"/>
                </a:cubicBezTo>
                <a:cubicBezTo>
                  <a:pt x="616" y="1146"/>
                  <a:pt x="564" y="1116"/>
                  <a:pt x="533" y="1109"/>
                </a:cubicBezTo>
                <a:lnTo>
                  <a:pt x="533" y="1106"/>
                </a:lnTo>
                <a:cubicBezTo>
                  <a:pt x="591" y="1106"/>
                  <a:pt x="619" y="1126"/>
                  <a:pt x="674" y="1126"/>
                </a:cubicBezTo>
                <a:cubicBezTo>
                  <a:pt x="687" y="1176"/>
                  <a:pt x="967" y="1210"/>
                  <a:pt x="1008" y="1188"/>
                </a:cubicBezTo>
                <a:cubicBezTo>
                  <a:pt x="1020" y="1181"/>
                  <a:pt x="1091" y="1121"/>
                  <a:pt x="1092" y="1115"/>
                </a:cubicBezTo>
                <a:cubicBezTo>
                  <a:pt x="1150" y="1107"/>
                  <a:pt x="1043" y="1052"/>
                  <a:pt x="1037" y="1049"/>
                </a:cubicBezTo>
                <a:cubicBezTo>
                  <a:pt x="994" y="1024"/>
                  <a:pt x="955" y="1012"/>
                  <a:pt x="901" y="1012"/>
                </a:cubicBezTo>
                <a:cubicBezTo>
                  <a:pt x="867" y="1012"/>
                  <a:pt x="826" y="985"/>
                  <a:pt x="795" y="968"/>
                </a:cubicBezTo>
                <a:cubicBezTo>
                  <a:pt x="744" y="968"/>
                  <a:pt x="728" y="925"/>
                  <a:pt x="667" y="941"/>
                </a:cubicBezTo>
                <a:cubicBezTo>
                  <a:pt x="605" y="958"/>
                  <a:pt x="594" y="934"/>
                  <a:pt x="537" y="931"/>
                </a:cubicBezTo>
                <a:cubicBezTo>
                  <a:pt x="497" y="929"/>
                  <a:pt x="510" y="896"/>
                  <a:pt x="501" y="896"/>
                </a:cubicBezTo>
                <a:cubicBezTo>
                  <a:pt x="462" y="896"/>
                  <a:pt x="438" y="939"/>
                  <a:pt x="390" y="927"/>
                </a:cubicBezTo>
                <a:lnTo>
                  <a:pt x="390" y="927"/>
                </a:lnTo>
                <a:lnTo>
                  <a:pt x="304" y="958"/>
                </a:lnTo>
                <a:lnTo>
                  <a:pt x="304" y="958"/>
                </a:lnTo>
                <a:lnTo>
                  <a:pt x="306" y="1042"/>
                </a:lnTo>
                <a:cubicBezTo>
                  <a:pt x="329" y="1061"/>
                  <a:pt x="382" y="1069"/>
                  <a:pt x="411" y="1069"/>
                </a:cubicBezTo>
                <a:cubicBezTo>
                  <a:pt x="415" y="1083"/>
                  <a:pt x="398" y="1115"/>
                  <a:pt x="398" y="1135"/>
                </a:cubicBezTo>
                <a:cubicBezTo>
                  <a:pt x="398" y="1179"/>
                  <a:pt x="438" y="1180"/>
                  <a:pt x="442" y="1198"/>
                </a:cubicBezTo>
                <a:cubicBezTo>
                  <a:pt x="463" y="1201"/>
                  <a:pt x="472" y="1250"/>
                  <a:pt x="472" y="1268"/>
                </a:cubicBezTo>
                <a:cubicBezTo>
                  <a:pt x="472" y="1308"/>
                  <a:pt x="513" y="1338"/>
                  <a:pt x="526" y="1379"/>
                </a:cubicBezTo>
                <a:cubicBezTo>
                  <a:pt x="539" y="1420"/>
                  <a:pt x="585" y="1414"/>
                  <a:pt x="619" y="1423"/>
                </a:cubicBezTo>
                <a:cubicBezTo>
                  <a:pt x="619" y="1540"/>
                  <a:pt x="511" y="1598"/>
                  <a:pt x="438" y="1665"/>
                </a:cubicBezTo>
                <a:lnTo>
                  <a:pt x="438" y="1665"/>
                </a:lnTo>
                <a:cubicBezTo>
                  <a:pt x="448" y="1667"/>
                  <a:pt x="458" y="1669"/>
                  <a:pt x="468" y="1669"/>
                </a:cubicBezTo>
                <a:cubicBezTo>
                  <a:pt x="486" y="1669"/>
                  <a:pt x="536" y="1637"/>
                  <a:pt x="536" y="1662"/>
                </a:cubicBezTo>
                <a:cubicBezTo>
                  <a:pt x="536" y="1682"/>
                  <a:pt x="578" y="1691"/>
                  <a:pt x="594" y="1691"/>
                </a:cubicBezTo>
                <a:lnTo>
                  <a:pt x="594" y="1693"/>
                </a:lnTo>
                <a:cubicBezTo>
                  <a:pt x="604" y="1696"/>
                  <a:pt x="546" y="1717"/>
                  <a:pt x="534" y="1723"/>
                </a:cubicBezTo>
                <a:cubicBezTo>
                  <a:pt x="518" y="1731"/>
                  <a:pt x="511" y="1740"/>
                  <a:pt x="506" y="1749"/>
                </a:cubicBezTo>
                <a:lnTo>
                  <a:pt x="506" y="1749"/>
                </a:lnTo>
                <a:lnTo>
                  <a:pt x="515" y="1785"/>
                </a:lnTo>
                <a:cubicBezTo>
                  <a:pt x="508" y="1796"/>
                  <a:pt x="491" y="1810"/>
                  <a:pt x="488" y="1821"/>
                </a:cubicBezTo>
                <a:cubicBezTo>
                  <a:pt x="480" y="1848"/>
                  <a:pt x="500" y="1858"/>
                  <a:pt x="504" y="1881"/>
                </a:cubicBezTo>
                <a:cubicBezTo>
                  <a:pt x="507" y="1899"/>
                  <a:pt x="512" y="1915"/>
                  <a:pt x="507" y="1934"/>
                </a:cubicBezTo>
                <a:lnTo>
                  <a:pt x="507" y="1934"/>
                </a:lnTo>
                <a:cubicBezTo>
                  <a:pt x="510" y="1947"/>
                  <a:pt x="506" y="1960"/>
                  <a:pt x="509" y="1974"/>
                </a:cubicBezTo>
                <a:cubicBezTo>
                  <a:pt x="514" y="1992"/>
                  <a:pt x="531" y="2008"/>
                  <a:pt x="542" y="2023"/>
                </a:cubicBezTo>
                <a:cubicBezTo>
                  <a:pt x="555" y="2039"/>
                  <a:pt x="572" y="2055"/>
                  <a:pt x="590" y="2068"/>
                </a:cubicBezTo>
                <a:lnTo>
                  <a:pt x="590" y="2068"/>
                </a:lnTo>
                <a:lnTo>
                  <a:pt x="657" y="2087"/>
                </a:lnTo>
                <a:cubicBezTo>
                  <a:pt x="690" y="2103"/>
                  <a:pt x="712" y="2125"/>
                  <a:pt x="752" y="2096"/>
                </a:cubicBezTo>
                <a:cubicBezTo>
                  <a:pt x="776" y="2170"/>
                  <a:pt x="881" y="2252"/>
                  <a:pt x="947" y="2296"/>
                </a:cubicBezTo>
                <a:cubicBezTo>
                  <a:pt x="1002" y="2333"/>
                  <a:pt x="973" y="2342"/>
                  <a:pt x="931" y="2358"/>
                </a:cubicBezTo>
                <a:cubicBezTo>
                  <a:pt x="911" y="2365"/>
                  <a:pt x="880" y="2359"/>
                  <a:pt x="899" y="2382"/>
                </a:cubicBezTo>
                <a:cubicBezTo>
                  <a:pt x="912" y="2399"/>
                  <a:pt x="925" y="2418"/>
                  <a:pt x="941" y="2433"/>
                </a:cubicBezTo>
                <a:lnTo>
                  <a:pt x="956" y="2473"/>
                </a:lnTo>
                <a:lnTo>
                  <a:pt x="956" y="2473"/>
                </a:lnTo>
                <a:lnTo>
                  <a:pt x="1000" y="2477"/>
                </a:lnTo>
                <a:cubicBezTo>
                  <a:pt x="1050" y="2477"/>
                  <a:pt x="1105" y="2406"/>
                  <a:pt x="1146" y="2484"/>
                </a:cubicBezTo>
                <a:cubicBezTo>
                  <a:pt x="1169" y="2526"/>
                  <a:pt x="1176" y="2591"/>
                  <a:pt x="1239" y="2591"/>
                </a:cubicBezTo>
                <a:cubicBezTo>
                  <a:pt x="1282" y="2591"/>
                  <a:pt x="1276" y="2625"/>
                  <a:pt x="1276" y="2655"/>
                </a:cubicBezTo>
                <a:cubicBezTo>
                  <a:pt x="1296" y="2661"/>
                  <a:pt x="1317" y="2647"/>
                  <a:pt x="1336" y="2639"/>
                </a:cubicBezTo>
                <a:cubicBezTo>
                  <a:pt x="1359" y="2629"/>
                  <a:pt x="1383" y="2665"/>
                  <a:pt x="1395" y="2661"/>
                </a:cubicBezTo>
                <a:cubicBezTo>
                  <a:pt x="1412" y="2655"/>
                  <a:pt x="1413" y="2647"/>
                  <a:pt x="1435" y="2652"/>
                </a:cubicBezTo>
                <a:cubicBezTo>
                  <a:pt x="1459" y="2657"/>
                  <a:pt x="1466" y="2690"/>
                  <a:pt x="1481" y="2696"/>
                </a:cubicBezTo>
                <a:cubicBezTo>
                  <a:pt x="1503" y="2704"/>
                  <a:pt x="1522" y="2684"/>
                  <a:pt x="1549" y="2684"/>
                </a:cubicBezTo>
                <a:cubicBezTo>
                  <a:pt x="1590" y="2684"/>
                  <a:pt x="1625" y="2743"/>
                  <a:pt x="1637" y="2739"/>
                </a:cubicBezTo>
                <a:cubicBezTo>
                  <a:pt x="1723" y="2717"/>
                  <a:pt x="1648" y="2807"/>
                  <a:pt x="1668" y="2812"/>
                </a:cubicBezTo>
                <a:cubicBezTo>
                  <a:pt x="1668" y="2814"/>
                  <a:pt x="1669" y="2816"/>
                  <a:pt x="1672" y="2817"/>
                </a:cubicBezTo>
                <a:cubicBezTo>
                  <a:pt x="1676" y="2836"/>
                  <a:pt x="1668" y="2841"/>
                  <a:pt x="1668" y="2857"/>
                </a:cubicBezTo>
                <a:cubicBezTo>
                  <a:pt x="1673" y="2858"/>
                  <a:pt x="1687" y="2867"/>
                  <a:pt x="1688" y="2873"/>
                </a:cubicBezTo>
                <a:cubicBezTo>
                  <a:pt x="1702" y="2876"/>
                  <a:pt x="1688" y="2908"/>
                  <a:pt x="1686" y="2914"/>
                </a:cubicBezTo>
                <a:cubicBezTo>
                  <a:pt x="1636" y="2926"/>
                  <a:pt x="1634" y="2885"/>
                  <a:pt x="1600" y="2949"/>
                </a:cubicBezTo>
                <a:lnTo>
                  <a:pt x="1593" y="2993"/>
                </a:lnTo>
                <a:lnTo>
                  <a:pt x="1593" y="2993"/>
                </a:lnTo>
                <a:cubicBezTo>
                  <a:pt x="1630" y="2977"/>
                  <a:pt x="1675" y="2960"/>
                  <a:pt x="1671" y="2982"/>
                </a:cubicBezTo>
                <a:cubicBezTo>
                  <a:pt x="1670" y="2986"/>
                  <a:pt x="1645" y="3036"/>
                  <a:pt x="1641" y="3037"/>
                </a:cubicBezTo>
                <a:cubicBezTo>
                  <a:pt x="1625" y="3042"/>
                  <a:pt x="1605" y="3043"/>
                  <a:pt x="1587" y="3043"/>
                </a:cubicBezTo>
                <a:cubicBezTo>
                  <a:pt x="1601" y="3063"/>
                  <a:pt x="1736" y="3127"/>
                  <a:pt x="1632" y="3127"/>
                </a:cubicBezTo>
                <a:cubicBezTo>
                  <a:pt x="1600" y="3127"/>
                  <a:pt x="1614" y="3130"/>
                  <a:pt x="1604" y="3162"/>
                </a:cubicBezTo>
                <a:cubicBezTo>
                  <a:pt x="1595" y="3183"/>
                  <a:pt x="1592" y="3205"/>
                  <a:pt x="1566" y="3205"/>
                </a:cubicBezTo>
                <a:lnTo>
                  <a:pt x="1565" y="3206"/>
                </a:lnTo>
                <a:cubicBezTo>
                  <a:pt x="1565" y="3213"/>
                  <a:pt x="1559" y="3223"/>
                  <a:pt x="1552" y="3224"/>
                </a:cubicBezTo>
                <a:lnTo>
                  <a:pt x="1552" y="3227"/>
                </a:lnTo>
                <a:cubicBezTo>
                  <a:pt x="1554" y="3228"/>
                  <a:pt x="1568" y="3234"/>
                  <a:pt x="1568" y="3237"/>
                </a:cubicBezTo>
                <a:cubicBezTo>
                  <a:pt x="1572" y="3238"/>
                  <a:pt x="1575" y="3241"/>
                  <a:pt x="1578" y="3242"/>
                </a:cubicBezTo>
                <a:cubicBezTo>
                  <a:pt x="1580" y="3250"/>
                  <a:pt x="1596" y="3257"/>
                  <a:pt x="1598" y="3264"/>
                </a:cubicBezTo>
                <a:cubicBezTo>
                  <a:pt x="1599" y="3264"/>
                  <a:pt x="1603" y="3269"/>
                  <a:pt x="1604" y="3270"/>
                </a:cubicBezTo>
                <a:cubicBezTo>
                  <a:pt x="1605" y="3271"/>
                  <a:pt x="1616" y="3281"/>
                  <a:pt x="1617" y="3282"/>
                </a:cubicBezTo>
                <a:cubicBezTo>
                  <a:pt x="1640" y="3282"/>
                  <a:pt x="1659" y="3278"/>
                  <a:pt x="1683" y="3278"/>
                </a:cubicBezTo>
                <a:cubicBezTo>
                  <a:pt x="1699" y="3327"/>
                  <a:pt x="1733" y="3295"/>
                  <a:pt x="1756" y="3329"/>
                </a:cubicBezTo>
                <a:cubicBezTo>
                  <a:pt x="1775" y="3358"/>
                  <a:pt x="1789" y="3371"/>
                  <a:pt x="1810" y="3388"/>
                </a:cubicBezTo>
                <a:lnTo>
                  <a:pt x="1810" y="3388"/>
                </a:lnTo>
                <a:lnTo>
                  <a:pt x="1921" y="3393"/>
                </a:lnTo>
                <a:cubicBezTo>
                  <a:pt x="1978" y="3411"/>
                  <a:pt x="2029" y="3412"/>
                  <a:pt x="2083" y="3445"/>
                </a:cubicBezTo>
                <a:cubicBezTo>
                  <a:pt x="2114" y="3463"/>
                  <a:pt x="2136" y="3483"/>
                  <a:pt x="2162" y="3506"/>
                </a:cubicBezTo>
                <a:cubicBezTo>
                  <a:pt x="2181" y="3523"/>
                  <a:pt x="2276" y="3472"/>
                  <a:pt x="2315" y="3481"/>
                </a:cubicBezTo>
                <a:cubicBezTo>
                  <a:pt x="2379" y="3497"/>
                  <a:pt x="2397" y="3521"/>
                  <a:pt x="2426" y="3578"/>
                </a:cubicBezTo>
                <a:lnTo>
                  <a:pt x="2426" y="3578"/>
                </a:lnTo>
                <a:lnTo>
                  <a:pt x="2461" y="3574"/>
                </a:lnTo>
                <a:cubicBezTo>
                  <a:pt x="2476" y="3575"/>
                  <a:pt x="2492" y="3579"/>
                  <a:pt x="2500" y="3593"/>
                </a:cubicBezTo>
                <a:cubicBezTo>
                  <a:pt x="2507" y="3605"/>
                  <a:pt x="2514" y="3621"/>
                  <a:pt x="2527" y="3626"/>
                </a:cubicBezTo>
                <a:cubicBezTo>
                  <a:pt x="2534" y="3629"/>
                  <a:pt x="2545" y="3626"/>
                  <a:pt x="2552" y="3624"/>
                </a:cubicBezTo>
                <a:cubicBezTo>
                  <a:pt x="2564" y="3619"/>
                  <a:pt x="2569" y="3605"/>
                  <a:pt x="2573" y="3594"/>
                </a:cubicBezTo>
                <a:lnTo>
                  <a:pt x="2594" y="3557"/>
                </a:lnTo>
                <a:lnTo>
                  <a:pt x="2594" y="3557"/>
                </a:lnTo>
                <a:lnTo>
                  <a:pt x="2577" y="3543"/>
                </a:lnTo>
                <a:cubicBezTo>
                  <a:pt x="2575" y="3532"/>
                  <a:pt x="2531" y="3526"/>
                  <a:pt x="2524" y="3513"/>
                </a:cubicBezTo>
                <a:lnTo>
                  <a:pt x="2504" y="3473"/>
                </a:lnTo>
                <a:cubicBezTo>
                  <a:pt x="2503" y="3468"/>
                  <a:pt x="2482" y="3450"/>
                  <a:pt x="2477" y="3425"/>
                </a:cubicBezTo>
                <a:cubicBezTo>
                  <a:pt x="2473" y="3405"/>
                  <a:pt x="2469" y="3374"/>
                  <a:pt x="2444" y="3374"/>
                </a:cubicBezTo>
                <a:cubicBezTo>
                  <a:pt x="2444" y="3373"/>
                  <a:pt x="2443" y="3372"/>
                  <a:pt x="2442" y="3372"/>
                </a:cubicBezTo>
                <a:lnTo>
                  <a:pt x="2442" y="3370"/>
                </a:lnTo>
                <a:cubicBezTo>
                  <a:pt x="2434" y="3368"/>
                  <a:pt x="2438" y="3340"/>
                  <a:pt x="2439" y="3335"/>
                </a:cubicBezTo>
                <a:cubicBezTo>
                  <a:pt x="2439" y="3292"/>
                  <a:pt x="2358" y="3276"/>
                  <a:pt x="2377" y="3259"/>
                </a:cubicBezTo>
                <a:cubicBezTo>
                  <a:pt x="2399" y="3240"/>
                  <a:pt x="2375" y="3152"/>
                  <a:pt x="2375" y="3123"/>
                </a:cubicBezTo>
                <a:cubicBezTo>
                  <a:pt x="2397" y="3128"/>
                  <a:pt x="2414" y="3133"/>
                  <a:pt x="2437" y="3128"/>
                </a:cubicBezTo>
                <a:cubicBezTo>
                  <a:pt x="2462" y="3121"/>
                  <a:pt x="2445" y="3113"/>
                  <a:pt x="2439" y="3101"/>
                </a:cubicBezTo>
                <a:cubicBezTo>
                  <a:pt x="2430" y="3083"/>
                  <a:pt x="2472" y="3077"/>
                  <a:pt x="2478" y="3062"/>
                </a:cubicBezTo>
                <a:cubicBezTo>
                  <a:pt x="2479" y="3059"/>
                  <a:pt x="2449" y="3031"/>
                  <a:pt x="2449" y="3014"/>
                </a:cubicBezTo>
                <a:lnTo>
                  <a:pt x="2449" y="3014"/>
                </a:lnTo>
                <a:lnTo>
                  <a:pt x="2386" y="2937"/>
                </a:lnTo>
                <a:cubicBezTo>
                  <a:pt x="2383" y="2935"/>
                  <a:pt x="2361" y="2923"/>
                  <a:pt x="2360" y="2920"/>
                </a:cubicBezTo>
                <a:cubicBezTo>
                  <a:pt x="2342" y="2920"/>
                  <a:pt x="2292" y="2908"/>
                  <a:pt x="2272" y="2903"/>
                </a:cubicBezTo>
                <a:lnTo>
                  <a:pt x="2272" y="2901"/>
                </a:lnTo>
                <a:cubicBezTo>
                  <a:pt x="2265" y="2899"/>
                  <a:pt x="2151" y="2794"/>
                  <a:pt x="2207" y="2780"/>
                </a:cubicBezTo>
                <a:cubicBezTo>
                  <a:pt x="2218" y="2735"/>
                  <a:pt x="2196" y="2741"/>
                  <a:pt x="2188" y="2707"/>
                </a:cubicBezTo>
                <a:cubicBezTo>
                  <a:pt x="2184" y="2690"/>
                  <a:pt x="2196" y="2648"/>
                  <a:pt x="2200" y="2631"/>
                </a:cubicBezTo>
                <a:cubicBezTo>
                  <a:pt x="2202" y="2631"/>
                  <a:pt x="2202" y="2631"/>
                  <a:pt x="2202" y="2629"/>
                </a:cubicBezTo>
                <a:cubicBezTo>
                  <a:pt x="2234" y="2629"/>
                  <a:pt x="2259" y="2676"/>
                  <a:pt x="2290" y="2674"/>
                </a:cubicBezTo>
                <a:cubicBezTo>
                  <a:pt x="2336" y="2671"/>
                  <a:pt x="2272" y="2615"/>
                  <a:pt x="2272" y="2606"/>
                </a:cubicBezTo>
                <a:cubicBezTo>
                  <a:pt x="2274" y="2606"/>
                  <a:pt x="2274" y="2605"/>
                  <a:pt x="2275" y="2604"/>
                </a:cubicBezTo>
                <a:cubicBezTo>
                  <a:pt x="2288" y="2604"/>
                  <a:pt x="2295" y="2593"/>
                  <a:pt x="2304" y="2591"/>
                </a:cubicBezTo>
                <a:cubicBezTo>
                  <a:pt x="2305" y="2585"/>
                  <a:pt x="2329" y="2541"/>
                  <a:pt x="2332" y="2541"/>
                </a:cubicBezTo>
                <a:cubicBezTo>
                  <a:pt x="2332" y="2537"/>
                  <a:pt x="2335" y="2537"/>
                  <a:pt x="2335" y="2533"/>
                </a:cubicBezTo>
                <a:cubicBezTo>
                  <a:pt x="2358" y="2527"/>
                  <a:pt x="2373" y="2494"/>
                  <a:pt x="2405" y="2494"/>
                </a:cubicBezTo>
                <a:cubicBezTo>
                  <a:pt x="2469" y="2494"/>
                  <a:pt x="2518" y="2462"/>
                  <a:pt x="2576" y="2501"/>
                </a:cubicBezTo>
                <a:cubicBezTo>
                  <a:pt x="2610" y="2524"/>
                  <a:pt x="2679" y="2539"/>
                  <a:pt x="2691" y="2588"/>
                </a:cubicBezTo>
                <a:cubicBezTo>
                  <a:pt x="2695" y="2589"/>
                  <a:pt x="2695" y="2589"/>
                  <a:pt x="2699" y="2588"/>
                </a:cubicBezTo>
                <a:lnTo>
                  <a:pt x="2698" y="2549"/>
                </a:lnTo>
                <a:lnTo>
                  <a:pt x="2699" y="2548"/>
                </a:lnTo>
                <a:cubicBezTo>
                  <a:pt x="2747" y="2560"/>
                  <a:pt x="2781" y="2604"/>
                  <a:pt x="2823" y="2581"/>
                </a:cubicBezTo>
                <a:cubicBezTo>
                  <a:pt x="2841" y="2571"/>
                  <a:pt x="2868" y="2529"/>
                  <a:pt x="2891" y="2550"/>
                </a:cubicBezTo>
                <a:cubicBezTo>
                  <a:pt x="2911" y="2568"/>
                  <a:pt x="2934" y="2557"/>
                  <a:pt x="2954" y="2540"/>
                </a:cubicBezTo>
                <a:cubicBezTo>
                  <a:pt x="2972" y="2532"/>
                  <a:pt x="2976" y="2520"/>
                  <a:pt x="2996" y="2529"/>
                </a:cubicBezTo>
                <a:cubicBezTo>
                  <a:pt x="3015" y="2537"/>
                  <a:pt x="3036" y="2560"/>
                  <a:pt x="3062" y="2560"/>
                </a:cubicBezTo>
                <a:cubicBezTo>
                  <a:pt x="3081" y="2560"/>
                  <a:pt x="3099" y="2547"/>
                  <a:pt x="3118" y="2542"/>
                </a:cubicBezTo>
                <a:cubicBezTo>
                  <a:pt x="3145" y="2534"/>
                  <a:pt x="3199" y="2585"/>
                  <a:pt x="3219" y="2559"/>
                </a:cubicBezTo>
                <a:cubicBezTo>
                  <a:pt x="3243" y="2529"/>
                  <a:pt x="3215" y="2517"/>
                  <a:pt x="3199" y="2495"/>
                </a:cubicBezTo>
                <a:cubicBezTo>
                  <a:pt x="3189" y="2481"/>
                  <a:pt x="3180" y="2460"/>
                  <a:pt x="3160" y="2460"/>
                </a:cubicBezTo>
                <a:cubicBezTo>
                  <a:pt x="3127" y="2460"/>
                  <a:pt x="3109" y="2456"/>
                  <a:pt x="3087" y="2432"/>
                </a:cubicBezTo>
                <a:cubicBezTo>
                  <a:pt x="3072" y="2416"/>
                  <a:pt x="3076" y="2406"/>
                  <a:pt x="3093" y="2398"/>
                </a:cubicBezTo>
                <a:cubicBezTo>
                  <a:pt x="3113" y="2388"/>
                  <a:pt x="3075" y="2372"/>
                  <a:pt x="3071" y="2364"/>
                </a:cubicBezTo>
                <a:lnTo>
                  <a:pt x="3072" y="2348"/>
                </a:lnTo>
                <a:cubicBezTo>
                  <a:pt x="3086" y="2343"/>
                  <a:pt x="3105" y="2324"/>
                  <a:pt x="3128" y="2319"/>
                </a:cubicBezTo>
                <a:cubicBezTo>
                  <a:pt x="3128" y="2303"/>
                  <a:pt x="3054" y="2272"/>
                  <a:pt x="3069" y="2212"/>
                </a:cubicBezTo>
                <a:cubicBezTo>
                  <a:pt x="3071" y="2212"/>
                  <a:pt x="3072" y="2212"/>
                  <a:pt x="3072" y="2210"/>
                </a:cubicBezTo>
                <a:cubicBezTo>
                  <a:pt x="3090" y="2210"/>
                  <a:pt x="3122" y="2226"/>
                  <a:pt x="3139" y="2214"/>
                </a:cubicBezTo>
                <a:cubicBezTo>
                  <a:pt x="3179" y="2188"/>
                  <a:pt x="3179" y="2181"/>
                  <a:pt x="3228" y="2181"/>
                </a:cubicBezTo>
                <a:cubicBezTo>
                  <a:pt x="3257" y="2181"/>
                  <a:pt x="3294" y="2152"/>
                  <a:pt x="3323" y="2145"/>
                </a:cubicBezTo>
                <a:cubicBezTo>
                  <a:pt x="3328" y="2119"/>
                  <a:pt x="3421" y="2143"/>
                  <a:pt x="3446" y="2125"/>
                </a:cubicBezTo>
                <a:cubicBezTo>
                  <a:pt x="3480" y="2100"/>
                  <a:pt x="3488" y="2042"/>
                  <a:pt x="3530" y="2048"/>
                </a:cubicBezTo>
                <a:cubicBezTo>
                  <a:pt x="3537" y="2075"/>
                  <a:pt x="3610" y="2062"/>
                  <a:pt x="3628" y="2062"/>
                </a:cubicBezTo>
                <a:cubicBezTo>
                  <a:pt x="3659" y="2062"/>
                  <a:pt x="3700" y="2102"/>
                  <a:pt x="3722" y="2125"/>
                </a:cubicBezTo>
                <a:cubicBezTo>
                  <a:pt x="3748" y="2182"/>
                  <a:pt x="3827" y="2104"/>
                  <a:pt x="3827" y="2184"/>
                </a:cubicBezTo>
                <a:cubicBezTo>
                  <a:pt x="3827" y="2193"/>
                  <a:pt x="3843" y="2203"/>
                  <a:pt x="3849" y="2196"/>
                </a:cubicBezTo>
                <a:cubicBezTo>
                  <a:pt x="3882" y="2164"/>
                  <a:pt x="3874" y="2164"/>
                  <a:pt x="3924" y="2181"/>
                </a:cubicBezTo>
                <a:cubicBezTo>
                  <a:pt x="3924" y="2192"/>
                  <a:pt x="3921" y="2205"/>
                  <a:pt x="3924" y="2215"/>
                </a:cubicBezTo>
                <a:cubicBezTo>
                  <a:pt x="3951" y="2222"/>
                  <a:pt x="3996" y="2201"/>
                  <a:pt x="4024" y="2197"/>
                </a:cubicBezTo>
                <a:cubicBezTo>
                  <a:pt x="4026" y="2186"/>
                  <a:pt x="4017" y="2144"/>
                  <a:pt x="4031" y="2140"/>
                </a:cubicBezTo>
                <a:cubicBezTo>
                  <a:pt x="4032" y="2136"/>
                  <a:pt x="4098" y="2101"/>
                  <a:pt x="4105" y="2101"/>
                </a:cubicBezTo>
                <a:cubicBezTo>
                  <a:pt x="4122" y="2170"/>
                  <a:pt x="4161" y="2178"/>
                  <a:pt x="4227" y="2199"/>
                </a:cubicBezTo>
                <a:cubicBezTo>
                  <a:pt x="4289" y="2219"/>
                  <a:pt x="4354" y="2283"/>
                  <a:pt x="4408" y="2318"/>
                </a:cubicBezTo>
                <a:cubicBezTo>
                  <a:pt x="4456" y="2333"/>
                  <a:pt x="4540" y="2396"/>
                  <a:pt x="4571" y="2435"/>
                </a:cubicBezTo>
                <a:cubicBezTo>
                  <a:pt x="4579" y="2446"/>
                  <a:pt x="4594" y="2475"/>
                  <a:pt x="4607" y="2468"/>
                </a:cubicBezTo>
                <a:cubicBezTo>
                  <a:pt x="4619" y="2462"/>
                  <a:pt x="4612" y="2411"/>
                  <a:pt x="4623" y="2408"/>
                </a:cubicBezTo>
                <a:cubicBezTo>
                  <a:pt x="4632" y="2436"/>
                  <a:pt x="4719" y="2460"/>
                  <a:pt x="4748" y="2460"/>
                </a:cubicBezTo>
                <a:cubicBezTo>
                  <a:pt x="4784" y="2460"/>
                  <a:pt x="4818" y="2447"/>
                  <a:pt x="4851" y="2443"/>
                </a:cubicBezTo>
                <a:cubicBezTo>
                  <a:pt x="4883" y="2439"/>
                  <a:pt x="4931" y="2497"/>
                  <a:pt x="4971" y="2510"/>
                </a:cubicBezTo>
                <a:cubicBezTo>
                  <a:pt x="5005" y="2521"/>
                  <a:pt x="5025" y="2522"/>
                  <a:pt x="5054" y="2543"/>
                </a:cubicBezTo>
                <a:cubicBezTo>
                  <a:pt x="5069" y="2555"/>
                  <a:pt x="5091" y="2595"/>
                  <a:pt x="5108" y="2597"/>
                </a:cubicBezTo>
                <a:cubicBezTo>
                  <a:pt x="5135" y="2595"/>
                  <a:pt x="5154" y="2582"/>
                  <a:pt x="5182" y="2588"/>
                </a:cubicBezTo>
                <a:cubicBezTo>
                  <a:pt x="5201" y="2593"/>
                  <a:pt x="5228" y="2599"/>
                  <a:pt x="5240" y="2617"/>
                </a:cubicBezTo>
                <a:cubicBezTo>
                  <a:pt x="5247" y="2630"/>
                  <a:pt x="5273" y="2656"/>
                  <a:pt x="5291" y="2656"/>
                </a:cubicBezTo>
                <a:lnTo>
                  <a:pt x="5291" y="2656"/>
                </a:lnTo>
                <a:cubicBezTo>
                  <a:pt x="5305" y="2609"/>
                  <a:pt x="5277" y="2609"/>
                  <a:pt x="5328" y="2598"/>
                </a:cubicBezTo>
                <a:cubicBezTo>
                  <a:pt x="5426" y="2576"/>
                  <a:pt x="5339" y="2534"/>
                  <a:pt x="5373" y="2514"/>
                </a:cubicBezTo>
                <a:cubicBezTo>
                  <a:pt x="5395" y="2500"/>
                  <a:pt x="5429" y="2504"/>
                  <a:pt x="5456" y="2487"/>
                </a:cubicBezTo>
                <a:cubicBezTo>
                  <a:pt x="5476" y="2473"/>
                  <a:pt x="5475" y="2449"/>
                  <a:pt x="5500" y="2449"/>
                </a:cubicBezTo>
                <a:cubicBezTo>
                  <a:pt x="5542" y="2449"/>
                  <a:pt x="5589" y="2463"/>
                  <a:pt x="5630" y="2446"/>
                </a:cubicBezTo>
                <a:cubicBezTo>
                  <a:pt x="5667" y="2429"/>
                  <a:pt x="5682" y="2487"/>
                  <a:pt x="5713" y="2487"/>
                </a:cubicBezTo>
                <a:cubicBezTo>
                  <a:pt x="5718" y="2502"/>
                  <a:pt x="5765" y="2524"/>
                  <a:pt x="5782" y="2515"/>
                </a:cubicBezTo>
                <a:cubicBezTo>
                  <a:pt x="5825" y="2495"/>
                  <a:pt x="5860" y="2528"/>
                  <a:pt x="5906" y="2525"/>
                </a:cubicBezTo>
                <a:cubicBezTo>
                  <a:pt x="5923" y="2524"/>
                  <a:pt x="5968" y="2520"/>
                  <a:pt x="5974" y="2503"/>
                </a:cubicBezTo>
                <a:cubicBezTo>
                  <a:pt x="5977" y="2494"/>
                  <a:pt x="5949" y="2457"/>
                  <a:pt x="5940" y="2455"/>
                </a:cubicBezTo>
                <a:lnTo>
                  <a:pt x="5928" y="2412"/>
                </a:lnTo>
                <a:cubicBezTo>
                  <a:pt x="5926" y="2412"/>
                  <a:pt x="5923" y="2409"/>
                  <a:pt x="5923" y="2408"/>
                </a:cubicBezTo>
                <a:cubicBezTo>
                  <a:pt x="5907" y="2408"/>
                  <a:pt x="5899" y="2402"/>
                  <a:pt x="5886" y="2399"/>
                </a:cubicBezTo>
                <a:cubicBezTo>
                  <a:pt x="5885" y="2397"/>
                  <a:pt x="5886" y="2397"/>
                  <a:pt x="5884" y="2397"/>
                </a:cubicBezTo>
                <a:cubicBezTo>
                  <a:pt x="5875" y="2362"/>
                  <a:pt x="5853" y="2371"/>
                  <a:pt x="5862" y="2335"/>
                </a:cubicBezTo>
                <a:cubicBezTo>
                  <a:pt x="5868" y="2334"/>
                  <a:pt x="5869" y="2284"/>
                  <a:pt x="5869" y="2276"/>
                </a:cubicBezTo>
                <a:cubicBezTo>
                  <a:pt x="5888" y="2273"/>
                  <a:pt x="5919" y="2284"/>
                  <a:pt x="5942" y="2290"/>
                </a:cubicBezTo>
                <a:cubicBezTo>
                  <a:pt x="5974" y="2290"/>
                  <a:pt x="6019" y="2295"/>
                  <a:pt x="6051" y="2302"/>
                </a:cubicBezTo>
                <a:cubicBezTo>
                  <a:pt x="6064" y="2305"/>
                  <a:pt x="6141" y="2302"/>
                  <a:pt x="6142" y="2305"/>
                </a:cubicBezTo>
                <a:lnTo>
                  <a:pt x="6144" y="2305"/>
                </a:lnTo>
                <a:lnTo>
                  <a:pt x="6145" y="2306"/>
                </a:lnTo>
                <a:cubicBezTo>
                  <a:pt x="6152" y="2337"/>
                  <a:pt x="6260" y="2410"/>
                  <a:pt x="6292" y="2418"/>
                </a:cubicBezTo>
                <a:cubicBezTo>
                  <a:pt x="6332" y="2427"/>
                  <a:pt x="6361" y="2430"/>
                  <a:pt x="6400" y="2422"/>
                </a:cubicBezTo>
                <a:cubicBezTo>
                  <a:pt x="6418" y="2418"/>
                  <a:pt x="6433" y="2405"/>
                  <a:pt x="6451" y="2404"/>
                </a:cubicBezTo>
                <a:cubicBezTo>
                  <a:pt x="6472" y="2402"/>
                  <a:pt x="6490" y="2410"/>
                  <a:pt x="6511" y="2410"/>
                </a:cubicBezTo>
                <a:cubicBezTo>
                  <a:pt x="6568" y="2410"/>
                  <a:pt x="6644" y="2442"/>
                  <a:pt x="6701" y="2454"/>
                </a:cubicBezTo>
                <a:cubicBezTo>
                  <a:pt x="6740" y="2462"/>
                  <a:pt x="6764" y="2482"/>
                  <a:pt x="6798" y="2497"/>
                </a:cubicBezTo>
                <a:cubicBezTo>
                  <a:pt x="6902" y="2543"/>
                  <a:pt x="6997" y="2517"/>
                  <a:pt x="7092" y="247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2" name="Freeform 136"/>
          <p:cNvSpPr>
            <a:spLocks noEditPoints="1"/>
          </p:cNvSpPr>
          <p:nvPr/>
        </p:nvSpPr>
        <p:spPr bwMode="auto">
          <a:xfrm>
            <a:off x="16406813" y="23482003"/>
            <a:ext cx="150813" cy="69597"/>
          </a:xfrm>
          <a:custGeom>
            <a:avLst/>
            <a:gdLst>
              <a:gd name="T0" fmla="*/ 75 w 420"/>
              <a:gd name="T1" fmla="*/ 95 h 204"/>
              <a:gd name="T2" fmla="*/ 73 w 420"/>
              <a:gd name="T3" fmla="*/ 102 h 204"/>
              <a:gd name="T4" fmla="*/ 57 w 420"/>
              <a:gd name="T5" fmla="*/ 108 h 204"/>
              <a:gd name="T6" fmla="*/ 22 w 420"/>
              <a:gd name="T7" fmla="*/ 111 h 204"/>
              <a:gd name="T8" fmla="*/ 7 w 420"/>
              <a:gd name="T9" fmla="*/ 119 h 204"/>
              <a:gd name="T10" fmla="*/ 29 w 420"/>
              <a:gd name="T11" fmla="*/ 147 h 204"/>
              <a:gd name="T12" fmla="*/ 75 w 420"/>
              <a:gd name="T13" fmla="*/ 121 h 204"/>
              <a:gd name="T14" fmla="*/ 75 w 420"/>
              <a:gd name="T15" fmla="*/ 95 h 204"/>
              <a:gd name="T16" fmla="*/ 411 w 420"/>
              <a:gd name="T17" fmla="*/ 10 h 204"/>
              <a:gd name="T18" fmla="*/ 375 w 420"/>
              <a:gd name="T19" fmla="*/ 28 h 204"/>
              <a:gd name="T20" fmla="*/ 311 w 420"/>
              <a:gd name="T21" fmla="*/ 7 h 204"/>
              <a:gd name="T22" fmla="*/ 211 w 420"/>
              <a:gd name="T23" fmla="*/ 32 h 204"/>
              <a:gd name="T24" fmla="*/ 124 w 420"/>
              <a:gd name="T25" fmla="*/ 99 h 204"/>
              <a:gd name="T26" fmla="*/ 188 w 420"/>
              <a:gd name="T27" fmla="*/ 130 h 204"/>
              <a:gd name="T28" fmla="*/ 193 w 420"/>
              <a:gd name="T29" fmla="*/ 154 h 204"/>
              <a:gd name="T30" fmla="*/ 193 w 420"/>
              <a:gd name="T31" fmla="*/ 154 h 204"/>
              <a:gd name="T32" fmla="*/ 256 w 420"/>
              <a:gd name="T33" fmla="*/ 167 h 204"/>
              <a:gd name="T34" fmla="*/ 316 w 420"/>
              <a:gd name="T35" fmla="*/ 195 h 204"/>
              <a:gd name="T36" fmla="*/ 347 w 420"/>
              <a:gd name="T37" fmla="*/ 198 h 204"/>
              <a:gd name="T38" fmla="*/ 383 w 420"/>
              <a:gd name="T39" fmla="*/ 192 h 204"/>
              <a:gd name="T40" fmla="*/ 412 w 420"/>
              <a:gd name="T41" fmla="*/ 195 h 204"/>
              <a:gd name="T42" fmla="*/ 412 w 420"/>
              <a:gd name="T43" fmla="*/ 195 h 204"/>
              <a:gd name="T44" fmla="*/ 409 w 420"/>
              <a:gd name="T45" fmla="*/ 142 h 204"/>
              <a:gd name="T46" fmla="*/ 393 w 420"/>
              <a:gd name="T47" fmla="*/ 82 h 204"/>
              <a:gd name="T48" fmla="*/ 420 w 420"/>
              <a:gd name="T49" fmla="*/ 46 h 204"/>
              <a:gd name="T50" fmla="*/ 411 w 420"/>
              <a:gd name="T51" fmla="*/ 10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20" h="204">
                <a:moveTo>
                  <a:pt x="75" y="95"/>
                </a:moveTo>
                <a:cubicBezTo>
                  <a:pt x="73" y="100"/>
                  <a:pt x="73" y="99"/>
                  <a:pt x="73" y="102"/>
                </a:cubicBezTo>
                <a:cubicBezTo>
                  <a:pt x="68" y="103"/>
                  <a:pt x="63" y="108"/>
                  <a:pt x="57" y="108"/>
                </a:cubicBezTo>
                <a:cubicBezTo>
                  <a:pt x="45" y="109"/>
                  <a:pt x="34" y="115"/>
                  <a:pt x="22" y="111"/>
                </a:cubicBezTo>
                <a:cubicBezTo>
                  <a:pt x="14" y="109"/>
                  <a:pt x="11" y="111"/>
                  <a:pt x="7" y="119"/>
                </a:cubicBezTo>
                <a:cubicBezTo>
                  <a:pt x="0" y="131"/>
                  <a:pt x="20" y="144"/>
                  <a:pt x="29" y="147"/>
                </a:cubicBezTo>
                <a:cubicBezTo>
                  <a:pt x="48" y="154"/>
                  <a:pt x="66" y="139"/>
                  <a:pt x="75" y="121"/>
                </a:cubicBezTo>
                <a:lnTo>
                  <a:pt x="75" y="95"/>
                </a:lnTo>
                <a:close/>
                <a:moveTo>
                  <a:pt x="411" y="10"/>
                </a:moveTo>
                <a:cubicBezTo>
                  <a:pt x="404" y="20"/>
                  <a:pt x="398" y="28"/>
                  <a:pt x="375" y="28"/>
                </a:cubicBezTo>
                <a:cubicBezTo>
                  <a:pt x="355" y="28"/>
                  <a:pt x="332" y="11"/>
                  <a:pt x="311" y="7"/>
                </a:cubicBezTo>
                <a:cubicBezTo>
                  <a:pt x="281" y="0"/>
                  <a:pt x="246" y="32"/>
                  <a:pt x="211" y="32"/>
                </a:cubicBezTo>
                <a:cubicBezTo>
                  <a:pt x="153" y="32"/>
                  <a:pt x="123" y="55"/>
                  <a:pt x="124" y="99"/>
                </a:cubicBezTo>
                <a:cubicBezTo>
                  <a:pt x="140" y="131"/>
                  <a:pt x="146" y="159"/>
                  <a:pt x="188" y="130"/>
                </a:cubicBezTo>
                <a:cubicBezTo>
                  <a:pt x="193" y="127"/>
                  <a:pt x="193" y="139"/>
                  <a:pt x="193" y="154"/>
                </a:cubicBezTo>
                <a:lnTo>
                  <a:pt x="193" y="154"/>
                </a:lnTo>
                <a:lnTo>
                  <a:pt x="256" y="167"/>
                </a:lnTo>
                <a:cubicBezTo>
                  <a:pt x="283" y="172"/>
                  <a:pt x="298" y="175"/>
                  <a:pt x="316" y="195"/>
                </a:cubicBezTo>
                <a:cubicBezTo>
                  <a:pt x="324" y="204"/>
                  <a:pt x="336" y="201"/>
                  <a:pt x="347" y="198"/>
                </a:cubicBezTo>
                <a:cubicBezTo>
                  <a:pt x="360" y="194"/>
                  <a:pt x="368" y="192"/>
                  <a:pt x="383" y="192"/>
                </a:cubicBezTo>
                <a:lnTo>
                  <a:pt x="412" y="195"/>
                </a:lnTo>
                <a:lnTo>
                  <a:pt x="412" y="195"/>
                </a:lnTo>
                <a:cubicBezTo>
                  <a:pt x="417" y="176"/>
                  <a:pt x="412" y="160"/>
                  <a:pt x="409" y="142"/>
                </a:cubicBezTo>
                <a:cubicBezTo>
                  <a:pt x="405" y="119"/>
                  <a:pt x="385" y="109"/>
                  <a:pt x="393" y="82"/>
                </a:cubicBezTo>
                <a:cubicBezTo>
                  <a:pt x="396" y="71"/>
                  <a:pt x="413" y="57"/>
                  <a:pt x="420" y="46"/>
                </a:cubicBezTo>
                <a:lnTo>
                  <a:pt x="411" y="1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3" name="Freeform 137"/>
          <p:cNvSpPr>
            <a:spLocks noEditPoints="1"/>
          </p:cNvSpPr>
          <p:nvPr/>
        </p:nvSpPr>
        <p:spPr bwMode="auto">
          <a:xfrm>
            <a:off x="16125825" y="23223282"/>
            <a:ext cx="276225" cy="417584"/>
          </a:xfrm>
          <a:custGeom>
            <a:avLst/>
            <a:gdLst>
              <a:gd name="T0" fmla="*/ 558 w 765"/>
              <a:gd name="T1" fmla="*/ 1000 h 1215"/>
              <a:gd name="T2" fmla="*/ 561 w 765"/>
              <a:gd name="T3" fmla="*/ 953 h 1215"/>
              <a:gd name="T4" fmla="*/ 523 w 765"/>
              <a:gd name="T5" fmla="*/ 982 h 1215"/>
              <a:gd name="T6" fmla="*/ 525 w 765"/>
              <a:gd name="T7" fmla="*/ 1019 h 1215"/>
              <a:gd name="T8" fmla="*/ 527 w 765"/>
              <a:gd name="T9" fmla="*/ 1037 h 1215"/>
              <a:gd name="T10" fmla="*/ 534 w 765"/>
              <a:gd name="T11" fmla="*/ 1041 h 1215"/>
              <a:gd name="T12" fmla="*/ 551 w 765"/>
              <a:gd name="T13" fmla="*/ 1031 h 1215"/>
              <a:gd name="T14" fmla="*/ 558 w 765"/>
              <a:gd name="T15" fmla="*/ 1000 h 1215"/>
              <a:gd name="T16" fmla="*/ 478 w 765"/>
              <a:gd name="T17" fmla="*/ 0 h 1215"/>
              <a:gd name="T18" fmla="*/ 604 w 765"/>
              <a:gd name="T19" fmla="*/ 51 h 1215"/>
              <a:gd name="T20" fmla="*/ 677 w 765"/>
              <a:gd name="T21" fmla="*/ 74 h 1215"/>
              <a:gd name="T22" fmla="*/ 688 w 765"/>
              <a:gd name="T23" fmla="*/ 116 h 1215"/>
              <a:gd name="T24" fmla="*/ 740 w 765"/>
              <a:gd name="T25" fmla="*/ 156 h 1215"/>
              <a:gd name="T26" fmla="*/ 765 w 765"/>
              <a:gd name="T27" fmla="*/ 254 h 1215"/>
              <a:gd name="T28" fmla="*/ 765 w 765"/>
              <a:gd name="T29" fmla="*/ 254 h 1215"/>
              <a:gd name="T30" fmla="*/ 696 w 765"/>
              <a:gd name="T31" fmla="*/ 258 h 1215"/>
              <a:gd name="T32" fmla="*/ 608 w 765"/>
              <a:gd name="T33" fmla="*/ 313 h 1215"/>
              <a:gd name="T34" fmla="*/ 583 w 765"/>
              <a:gd name="T35" fmla="*/ 404 h 1215"/>
              <a:gd name="T36" fmla="*/ 391 w 765"/>
              <a:gd name="T37" fmla="*/ 657 h 1215"/>
              <a:gd name="T38" fmla="*/ 448 w 765"/>
              <a:gd name="T39" fmla="*/ 687 h 1215"/>
              <a:gd name="T40" fmla="*/ 384 w 765"/>
              <a:gd name="T41" fmla="*/ 772 h 1215"/>
              <a:gd name="T42" fmla="*/ 491 w 765"/>
              <a:gd name="T43" fmla="*/ 812 h 1215"/>
              <a:gd name="T44" fmla="*/ 496 w 765"/>
              <a:gd name="T45" fmla="*/ 822 h 1215"/>
              <a:gd name="T46" fmla="*/ 393 w 765"/>
              <a:gd name="T47" fmla="*/ 865 h 1215"/>
              <a:gd name="T48" fmla="*/ 392 w 765"/>
              <a:gd name="T49" fmla="*/ 909 h 1215"/>
              <a:gd name="T50" fmla="*/ 400 w 765"/>
              <a:gd name="T51" fmla="*/ 961 h 1215"/>
              <a:gd name="T52" fmla="*/ 381 w 765"/>
              <a:gd name="T53" fmla="*/ 1091 h 1215"/>
              <a:gd name="T54" fmla="*/ 240 w 765"/>
              <a:gd name="T55" fmla="*/ 1135 h 1215"/>
              <a:gd name="T56" fmla="*/ 269 w 765"/>
              <a:gd name="T57" fmla="*/ 1187 h 1215"/>
              <a:gd name="T58" fmla="*/ 162 w 765"/>
              <a:gd name="T59" fmla="*/ 1172 h 1215"/>
              <a:gd name="T60" fmla="*/ 156 w 765"/>
              <a:gd name="T61" fmla="*/ 1163 h 1215"/>
              <a:gd name="T62" fmla="*/ 141 w 765"/>
              <a:gd name="T63" fmla="*/ 1079 h 1215"/>
              <a:gd name="T64" fmla="*/ 143 w 765"/>
              <a:gd name="T65" fmla="*/ 1061 h 1215"/>
              <a:gd name="T66" fmla="*/ 61 w 765"/>
              <a:gd name="T67" fmla="*/ 948 h 1215"/>
              <a:gd name="T68" fmla="*/ 28 w 765"/>
              <a:gd name="T69" fmla="*/ 889 h 1215"/>
              <a:gd name="T70" fmla="*/ 28 w 765"/>
              <a:gd name="T71" fmla="*/ 889 h 1215"/>
              <a:gd name="T72" fmla="*/ 35 w 765"/>
              <a:gd name="T73" fmla="*/ 823 h 1215"/>
              <a:gd name="T74" fmla="*/ 31 w 765"/>
              <a:gd name="T75" fmla="*/ 614 h 1215"/>
              <a:gd name="T76" fmla="*/ 15 w 765"/>
              <a:gd name="T77" fmla="*/ 470 h 1215"/>
              <a:gd name="T78" fmla="*/ 93 w 765"/>
              <a:gd name="T79" fmla="*/ 419 h 1215"/>
              <a:gd name="T80" fmla="*/ 105 w 765"/>
              <a:gd name="T81" fmla="*/ 359 h 1215"/>
              <a:gd name="T82" fmla="*/ 142 w 765"/>
              <a:gd name="T83" fmla="*/ 259 h 1215"/>
              <a:gd name="T84" fmla="*/ 178 w 765"/>
              <a:gd name="T85" fmla="*/ 213 h 1215"/>
              <a:gd name="T86" fmla="*/ 214 w 765"/>
              <a:gd name="T87" fmla="*/ 150 h 1215"/>
              <a:gd name="T88" fmla="*/ 275 w 765"/>
              <a:gd name="T89" fmla="*/ 94 h 1215"/>
              <a:gd name="T90" fmla="*/ 317 w 765"/>
              <a:gd name="T91" fmla="*/ 58 h 1215"/>
              <a:gd name="T92" fmla="*/ 386 w 765"/>
              <a:gd name="T93" fmla="*/ 38 h 1215"/>
              <a:gd name="T94" fmla="*/ 478 w 765"/>
              <a:gd name="T95" fmla="*/ 0 h 1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65" h="1215">
                <a:moveTo>
                  <a:pt x="558" y="1000"/>
                </a:moveTo>
                <a:cubicBezTo>
                  <a:pt x="562" y="985"/>
                  <a:pt x="565" y="968"/>
                  <a:pt x="561" y="953"/>
                </a:cubicBezTo>
                <a:cubicBezTo>
                  <a:pt x="555" y="932"/>
                  <a:pt x="512" y="960"/>
                  <a:pt x="523" y="982"/>
                </a:cubicBezTo>
                <a:cubicBezTo>
                  <a:pt x="527" y="990"/>
                  <a:pt x="525" y="1009"/>
                  <a:pt x="525" y="1019"/>
                </a:cubicBezTo>
                <a:cubicBezTo>
                  <a:pt x="525" y="1026"/>
                  <a:pt x="526" y="1031"/>
                  <a:pt x="527" y="1037"/>
                </a:cubicBezTo>
                <a:cubicBezTo>
                  <a:pt x="527" y="1040"/>
                  <a:pt x="532" y="1041"/>
                  <a:pt x="534" y="1041"/>
                </a:cubicBezTo>
                <a:cubicBezTo>
                  <a:pt x="542" y="1041"/>
                  <a:pt x="546" y="1036"/>
                  <a:pt x="551" y="1031"/>
                </a:cubicBezTo>
                <a:lnTo>
                  <a:pt x="558" y="1000"/>
                </a:lnTo>
                <a:close/>
                <a:moveTo>
                  <a:pt x="478" y="0"/>
                </a:moveTo>
                <a:cubicBezTo>
                  <a:pt x="518" y="31"/>
                  <a:pt x="556" y="45"/>
                  <a:pt x="604" y="51"/>
                </a:cubicBezTo>
                <a:cubicBezTo>
                  <a:pt x="626" y="53"/>
                  <a:pt x="668" y="49"/>
                  <a:pt x="677" y="74"/>
                </a:cubicBezTo>
                <a:cubicBezTo>
                  <a:pt x="682" y="90"/>
                  <a:pt x="678" y="99"/>
                  <a:pt x="688" y="116"/>
                </a:cubicBezTo>
                <a:cubicBezTo>
                  <a:pt x="701" y="137"/>
                  <a:pt x="730" y="133"/>
                  <a:pt x="740" y="156"/>
                </a:cubicBezTo>
                <a:cubicBezTo>
                  <a:pt x="750" y="178"/>
                  <a:pt x="754" y="231"/>
                  <a:pt x="765" y="254"/>
                </a:cubicBezTo>
                <a:lnTo>
                  <a:pt x="765" y="254"/>
                </a:lnTo>
                <a:cubicBezTo>
                  <a:pt x="739" y="256"/>
                  <a:pt x="712" y="259"/>
                  <a:pt x="696" y="258"/>
                </a:cubicBezTo>
                <a:cubicBezTo>
                  <a:pt x="629" y="251"/>
                  <a:pt x="664" y="299"/>
                  <a:pt x="608" y="313"/>
                </a:cubicBezTo>
                <a:cubicBezTo>
                  <a:pt x="608" y="354"/>
                  <a:pt x="636" y="360"/>
                  <a:pt x="583" y="404"/>
                </a:cubicBezTo>
                <a:cubicBezTo>
                  <a:pt x="483" y="486"/>
                  <a:pt x="356" y="482"/>
                  <a:pt x="391" y="657"/>
                </a:cubicBezTo>
                <a:cubicBezTo>
                  <a:pt x="408" y="660"/>
                  <a:pt x="432" y="683"/>
                  <a:pt x="448" y="687"/>
                </a:cubicBezTo>
                <a:cubicBezTo>
                  <a:pt x="448" y="742"/>
                  <a:pt x="416" y="740"/>
                  <a:pt x="384" y="772"/>
                </a:cubicBezTo>
                <a:cubicBezTo>
                  <a:pt x="362" y="794"/>
                  <a:pt x="476" y="812"/>
                  <a:pt x="491" y="812"/>
                </a:cubicBezTo>
                <a:cubicBezTo>
                  <a:pt x="491" y="813"/>
                  <a:pt x="495" y="821"/>
                  <a:pt x="496" y="822"/>
                </a:cubicBezTo>
                <a:cubicBezTo>
                  <a:pt x="487" y="834"/>
                  <a:pt x="413" y="863"/>
                  <a:pt x="393" y="865"/>
                </a:cubicBezTo>
                <a:cubicBezTo>
                  <a:pt x="387" y="866"/>
                  <a:pt x="409" y="894"/>
                  <a:pt x="392" y="909"/>
                </a:cubicBezTo>
                <a:cubicBezTo>
                  <a:pt x="377" y="922"/>
                  <a:pt x="393" y="943"/>
                  <a:pt x="400" y="961"/>
                </a:cubicBezTo>
                <a:cubicBezTo>
                  <a:pt x="405" y="1011"/>
                  <a:pt x="421" y="1047"/>
                  <a:pt x="381" y="1091"/>
                </a:cubicBezTo>
                <a:cubicBezTo>
                  <a:pt x="375" y="1098"/>
                  <a:pt x="252" y="1135"/>
                  <a:pt x="240" y="1135"/>
                </a:cubicBezTo>
                <a:cubicBezTo>
                  <a:pt x="240" y="1144"/>
                  <a:pt x="269" y="1167"/>
                  <a:pt x="269" y="1187"/>
                </a:cubicBezTo>
                <a:cubicBezTo>
                  <a:pt x="223" y="1198"/>
                  <a:pt x="185" y="1215"/>
                  <a:pt x="162" y="1172"/>
                </a:cubicBezTo>
                <a:cubicBezTo>
                  <a:pt x="160" y="1169"/>
                  <a:pt x="158" y="1166"/>
                  <a:pt x="156" y="1163"/>
                </a:cubicBezTo>
                <a:lnTo>
                  <a:pt x="141" y="1079"/>
                </a:lnTo>
                <a:cubicBezTo>
                  <a:pt x="142" y="1074"/>
                  <a:pt x="143" y="1068"/>
                  <a:pt x="143" y="1061"/>
                </a:cubicBezTo>
                <a:cubicBezTo>
                  <a:pt x="126" y="1057"/>
                  <a:pt x="71" y="969"/>
                  <a:pt x="61" y="948"/>
                </a:cubicBezTo>
                <a:cubicBezTo>
                  <a:pt x="47" y="917"/>
                  <a:pt x="59" y="906"/>
                  <a:pt x="28" y="889"/>
                </a:cubicBezTo>
                <a:lnTo>
                  <a:pt x="28" y="889"/>
                </a:lnTo>
                <a:lnTo>
                  <a:pt x="35" y="823"/>
                </a:lnTo>
                <a:cubicBezTo>
                  <a:pt x="42" y="750"/>
                  <a:pt x="52" y="687"/>
                  <a:pt x="31" y="614"/>
                </a:cubicBezTo>
                <a:cubicBezTo>
                  <a:pt x="14" y="554"/>
                  <a:pt x="0" y="534"/>
                  <a:pt x="15" y="470"/>
                </a:cubicBezTo>
                <a:cubicBezTo>
                  <a:pt x="27" y="414"/>
                  <a:pt x="49" y="430"/>
                  <a:pt x="93" y="419"/>
                </a:cubicBezTo>
                <a:cubicBezTo>
                  <a:pt x="135" y="409"/>
                  <a:pt x="115" y="383"/>
                  <a:pt x="105" y="359"/>
                </a:cubicBezTo>
                <a:cubicBezTo>
                  <a:pt x="100" y="348"/>
                  <a:pt x="135" y="283"/>
                  <a:pt x="142" y="259"/>
                </a:cubicBezTo>
                <a:cubicBezTo>
                  <a:pt x="149" y="237"/>
                  <a:pt x="157" y="225"/>
                  <a:pt x="178" y="213"/>
                </a:cubicBezTo>
                <a:cubicBezTo>
                  <a:pt x="210" y="194"/>
                  <a:pt x="205" y="189"/>
                  <a:pt x="214" y="150"/>
                </a:cubicBezTo>
                <a:cubicBezTo>
                  <a:pt x="224" y="117"/>
                  <a:pt x="239" y="96"/>
                  <a:pt x="275" y="94"/>
                </a:cubicBezTo>
                <a:cubicBezTo>
                  <a:pt x="303" y="92"/>
                  <a:pt x="307" y="81"/>
                  <a:pt x="317" y="58"/>
                </a:cubicBezTo>
                <a:cubicBezTo>
                  <a:pt x="330" y="29"/>
                  <a:pt x="363" y="46"/>
                  <a:pt x="386" y="38"/>
                </a:cubicBezTo>
                <a:cubicBezTo>
                  <a:pt x="417" y="28"/>
                  <a:pt x="446" y="11"/>
                  <a:pt x="478"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4" name="Freeform 138"/>
          <p:cNvSpPr>
            <a:spLocks noEditPoints="1"/>
          </p:cNvSpPr>
          <p:nvPr/>
        </p:nvSpPr>
        <p:spPr bwMode="auto">
          <a:xfrm>
            <a:off x="15952788" y="22979691"/>
            <a:ext cx="560388" cy="568883"/>
          </a:xfrm>
          <a:custGeom>
            <a:avLst/>
            <a:gdLst>
              <a:gd name="T0" fmla="*/ 525 w 1553"/>
              <a:gd name="T1" fmla="*/ 92 h 1657"/>
              <a:gd name="T2" fmla="*/ 316 w 1553"/>
              <a:gd name="T3" fmla="*/ 52 h 1657"/>
              <a:gd name="T4" fmla="*/ 454 w 1553"/>
              <a:gd name="T5" fmla="*/ 139 h 1657"/>
              <a:gd name="T6" fmla="*/ 500 w 1553"/>
              <a:gd name="T7" fmla="*/ 146 h 1657"/>
              <a:gd name="T8" fmla="*/ 610 w 1553"/>
              <a:gd name="T9" fmla="*/ 194 h 1657"/>
              <a:gd name="T10" fmla="*/ 620 w 1553"/>
              <a:gd name="T11" fmla="*/ 251 h 1657"/>
              <a:gd name="T12" fmla="*/ 829 w 1553"/>
              <a:gd name="T13" fmla="*/ 102 h 1657"/>
              <a:gd name="T14" fmla="*/ 621 w 1553"/>
              <a:gd name="T15" fmla="*/ 62 h 1657"/>
              <a:gd name="T16" fmla="*/ 825 w 1553"/>
              <a:gd name="T17" fmla="*/ 151 h 1657"/>
              <a:gd name="T18" fmla="*/ 838 w 1553"/>
              <a:gd name="T19" fmla="*/ 194 h 1657"/>
              <a:gd name="T20" fmla="*/ 1024 w 1553"/>
              <a:gd name="T21" fmla="*/ 160 h 1657"/>
              <a:gd name="T22" fmla="*/ 933 w 1553"/>
              <a:gd name="T23" fmla="*/ 131 h 1657"/>
              <a:gd name="T24" fmla="*/ 739 w 1553"/>
              <a:gd name="T25" fmla="*/ 9 h 1657"/>
              <a:gd name="T26" fmla="*/ 793 w 1553"/>
              <a:gd name="T27" fmla="*/ 65 h 1657"/>
              <a:gd name="T28" fmla="*/ 1100 w 1553"/>
              <a:gd name="T29" fmla="*/ 39 h 1657"/>
              <a:gd name="T30" fmla="*/ 955 w 1553"/>
              <a:gd name="T31" fmla="*/ 16 h 1657"/>
              <a:gd name="T32" fmla="*/ 1467 w 1553"/>
              <a:gd name="T33" fmla="*/ 680 h 1657"/>
              <a:gd name="T34" fmla="*/ 1017 w 1553"/>
              <a:gd name="T35" fmla="*/ 691 h 1657"/>
              <a:gd name="T36" fmla="*/ 866 w 1553"/>
              <a:gd name="T37" fmla="*/ 746 h 1657"/>
              <a:gd name="T38" fmla="*/ 694 w 1553"/>
              <a:gd name="T39" fmla="*/ 858 h 1657"/>
              <a:gd name="T40" fmla="*/ 585 w 1553"/>
              <a:gd name="T41" fmla="*/ 1067 h 1657"/>
              <a:gd name="T42" fmla="*/ 511 w 1553"/>
              <a:gd name="T43" fmla="*/ 1322 h 1657"/>
              <a:gd name="T44" fmla="*/ 508 w 1553"/>
              <a:gd name="T45" fmla="*/ 1597 h 1657"/>
              <a:gd name="T46" fmla="*/ 411 w 1553"/>
              <a:gd name="T47" fmla="*/ 1472 h 1657"/>
              <a:gd name="T48" fmla="*/ 154 w 1553"/>
              <a:gd name="T49" fmla="*/ 1633 h 1657"/>
              <a:gd name="T50" fmla="*/ 96 w 1553"/>
              <a:gd name="T51" fmla="*/ 1539 h 1657"/>
              <a:gd name="T52" fmla="*/ 104 w 1553"/>
              <a:gd name="T53" fmla="*/ 1454 h 1657"/>
              <a:gd name="T54" fmla="*/ 133 w 1553"/>
              <a:gd name="T55" fmla="*/ 1409 h 1657"/>
              <a:gd name="T56" fmla="*/ 53 w 1553"/>
              <a:gd name="T57" fmla="*/ 1399 h 1657"/>
              <a:gd name="T58" fmla="*/ 55 w 1553"/>
              <a:gd name="T59" fmla="*/ 1348 h 1657"/>
              <a:gd name="T60" fmla="*/ 116 w 1553"/>
              <a:gd name="T61" fmla="*/ 1257 h 1657"/>
              <a:gd name="T62" fmla="*/ 245 w 1553"/>
              <a:gd name="T63" fmla="*/ 1203 h 1657"/>
              <a:gd name="T64" fmla="*/ 306 w 1553"/>
              <a:gd name="T65" fmla="*/ 1133 h 1657"/>
              <a:gd name="T66" fmla="*/ 468 w 1553"/>
              <a:gd name="T67" fmla="*/ 1007 h 1657"/>
              <a:gd name="T68" fmla="*/ 583 w 1553"/>
              <a:gd name="T69" fmla="*/ 862 h 1657"/>
              <a:gd name="T70" fmla="*/ 645 w 1553"/>
              <a:gd name="T71" fmla="*/ 787 h 1657"/>
              <a:gd name="T72" fmla="*/ 768 w 1553"/>
              <a:gd name="T73" fmla="*/ 754 h 1657"/>
              <a:gd name="T74" fmla="*/ 848 w 1553"/>
              <a:gd name="T75" fmla="*/ 677 h 1657"/>
              <a:gd name="T76" fmla="*/ 917 w 1553"/>
              <a:gd name="T77" fmla="*/ 644 h 1657"/>
              <a:gd name="T78" fmla="*/ 1021 w 1553"/>
              <a:gd name="T79" fmla="*/ 650 h 1657"/>
              <a:gd name="T80" fmla="*/ 1205 w 1553"/>
              <a:gd name="T81" fmla="*/ 570 h 1657"/>
              <a:gd name="T82" fmla="*/ 1397 w 1553"/>
              <a:gd name="T83" fmla="*/ 583 h 1657"/>
              <a:gd name="T84" fmla="*/ 1553 w 1553"/>
              <a:gd name="T85" fmla="*/ 649 h 1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53" h="1657">
                <a:moveTo>
                  <a:pt x="621" y="62"/>
                </a:moveTo>
                <a:cubicBezTo>
                  <a:pt x="599" y="57"/>
                  <a:pt x="566" y="18"/>
                  <a:pt x="545" y="25"/>
                </a:cubicBezTo>
                <a:cubicBezTo>
                  <a:pt x="521" y="33"/>
                  <a:pt x="546" y="109"/>
                  <a:pt x="525" y="92"/>
                </a:cubicBezTo>
                <a:cubicBezTo>
                  <a:pt x="498" y="70"/>
                  <a:pt x="497" y="49"/>
                  <a:pt x="458" y="72"/>
                </a:cubicBezTo>
                <a:cubicBezTo>
                  <a:pt x="428" y="90"/>
                  <a:pt x="412" y="67"/>
                  <a:pt x="391" y="55"/>
                </a:cubicBezTo>
                <a:cubicBezTo>
                  <a:pt x="372" y="44"/>
                  <a:pt x="338" y="47"/>
                  <a:pt x="316" y="52"/>
                </a:cubicBezTo>
                <a:cubicBezTo>
                  <a:pt x="306" y="55"/>
                  <a:pt x="293" y="55"/>
                  <a:pt x="287" y="65"/>
                </a:cubicBezTo>
                <a:cubicBezTo>
                  <a:pt x="281" y="74"/>
                  <a:pt x="307" y="77"/>
                  <a:pt x="313" y="84"/>
                </a:cubicBezTo>
                <a:cubicBezTo>
                  <a:pt x="340" y="114"/>
                  <a:pt x="411" y="170"/>
                  <a:pt x="454" y="139"/>
                </a:cubicBezTo>
                <a:cubicBezTo>
                  <a:pt x="469" y="128"/>
                  <a:pt x="471" y="106"/>
                  <a:pt x="496" y="115"/>
                </a:cubicBezTo>
                <a:cubicBezTo>
                  <a:pt x="516" y="122"/>
                  <a:pt x="586" y="99"/>
                  <a:pt x="591" y="133"/>
                </a:cubicBezTo>
                <a:cubicBezTo>
                  <a:pt x="592" y="146"/>
                  <a:pt x="513" y="146"/>
                  <a:pt x="500" y="146"/>
                </a:cubicBezTo>
                <a:cubicBezTo>
                  <a:pt x="491" y="146"/>
                  <a:pt x="480" y="170"/>
                  <a:pt x="497" y="170"/>
                </a:cubicBezTo>
                <a:cubicBezTo>
                  <a:pt x="502" y="170"/>
                  <a:pt x="691" y="151"/>
                  <a:pt x="645" y="178"/>
                </a:cubicBezTo>
                <a:cubicBezTo>
                  <a:pt x="640" y="182"/>
                  <a:pt x="584" y="184"/>
                  <a:pt x="610" y="194"/>
                </a:cubicBezTo>
                <a:cubicBezTo>
                  <a:pt x="632" y="203"/>
                  <a:pt x="614" y="215"/>
                  <a:pt x="593" y="207"/>
                </a:cubicBezTo>
                <a:cubicBezTo>
                  <a:pt x="579" y="202"/>
                  <a:pt x="569" y="198"/>
                  <a:pt x="554" y="198"/>
                </a:cubicBezTo>
                <a:cubicBezTo>
                  <a:pt x="466" y="198"/>
                  <a:pt x="596" y="245"/>
                  <a:pt x="620" y="251"/>
                </a:cubicBezTo>
                <a:cubicBezTo>
                  <a:pt x="649" y="258"/>
                  <a:pt x="657" y="210"/>
                  <a:pt x="685" y="202"/>
                </a:cubicBezTo>
                <a:cubicBezTo>
                  <a:pt x="722" y="190"/>
                  <a:pt x="704" y="152"/>
                  <a:pt x="711" y="126"/>
                </a:cubicBezTo>
                <a:cubicBezTo>
                  <a:pt x="728" y="126"/>
                  <a:pt x="829" y="128"/>
                  <a:pt x="829" y="102"/>
                </a:cubicBezTo>
                <a:cubicBezTo>
                  <a:pt x="806" y="102"/>
                  <a:pt x="744" y="114"/>
                  <a:pt x="726" y="102"/>
                </a:cubicBezTo>
                <a:cubicBezTo>
                  <a:pt x="693" y="78"/>
                  <a:pt x="694" y="85"/>
                  <a:pt x="647" y="80"/>
                </a:cubicBezTo>
                <a:lnTo>
                  <a:pt x="621" y="62"/>
                </a:lnTo>
                <a:close/>
                <a:moveTo>
                  <a:pt x="933" y="131"/>
                </a:moveTo>
                <a:cubicBezTo>
                  <a:pt x="910" y="136"/>
                  <a:pt x="888" y="138"/>
                  <a:pt x="864" y="144"/>
                </a:cubicBezTo>
                <a:cubicBezTo>
                  <a:pt x="852" y="147"/>
                  <a:pt x="835" y="142"/>
                  <a:pt x="825" y="151"/>
                </a:cubicBezTo>
                <a:cubicBezTo>
                  <a:pt x="815" y="160"/>
                  <a:pt x="839" y="161"/>
                  <a:pt x="840" y="165"/>
                </a:cubicBezTo>
                <a:cubicBezTo>
                  <a:pt x="842" y="166"/>
                  <a:pt x="842" y="167"/>
                  <a:pt x="842" y="169"/>
                </a:cubicBezTo>
                <a:cubicBezTo>
                  <a:pt x="834" y="171"/>
                  <a:pt x="834" y="188"/>
                  <a:pt x="838" y="194"/>
                </a:cubicBezTo>
                <a:cubicBezTo>
                  <a:pt x="848" y="208"/>
                  <a:pt x="886" y="199"/>
                  <a:pt x="900" y="193"/>
                </a:cubicBezTo>
                <a:cubicBezTo>
                  <a:pt x="928" y="180"/>
                  <a:pt x="930" y="223"/>
                  <a:pt x="962" y="201"/>
                </a:cubicBezTo>
                <a:cubicBezTo>
                  <a:pt x="977" y="190"/>
                  <a:pt x="1024" y="179"/>
                  <a:pt x="1024" y="160"/>
                </a:cubicBezTo>
                <a:lnTo>
                  <a:pt x="1023" y="159"/>
                </a:lnTo>
                <a:cubicBezTo>
                  <a:pt x="1001" y="159"/>
                  <a:pt x="944" y="180"/>
                  <a:pt x="940" y="142"/>
                </a:cubicBezTo>
                <a:lnTo>
                  <a:pt x="933" y="131"/>
                </a:lnTo>
                <a:close/>
                <a:moveTo>
                  <a:pt x="955" y="16"/>
                </a:moveTo>
                <a:cubicBezTo>
                  <a:pt x="909" y="25"/>
                  <a:pt x="849" y="11"/>
                  <a:pt x="803" y="4"/>
                </a:cubicBezTo>
                <a:cubicBezTo>
                  <a:pt x="778" y="0"/>
                  <a:pt x="762" y="5"/>
                  <a:pt x="739" y="9"/>
                </a:cubicBezTo>
                <a:cubicBezTo>
                  <a:pt x="729" y="11"/>
                  <a:pt x="674" y="15"/>
                  <a:pt x="672" y="20"/>
                </a:cubicBezTo>
                <a:cubicBezTo>
                  <a:pt x="698" y="30"/>
                  <a:pt x="835" y="28"/>
                  <a:pt x="843" y="38"/>
                </a:cubicBezTo>
                <a:cubicBezTo>
                  <a:pt x="831" y="57"/>
                  <a:pt x="808" y="52"/>
                  <a:pt x="793" y="65"/>
                </a:cubicBezTo>
                <a:cubicBezTo>
                  <a:pt x="780" y="77"/>
                  <a:pt x="840" y="70"/>
                  <a:pt x="845" y="70"/>
                </a:cubicBezTo>
                <a:lnTo>
                  <a:pt x="963" y="66"/>
                </a:lnTo>
                <a:cubicBezTo>
                  <a:pt x="1016" y="65"/>
                  <a:pt x="1051" y="42"/>
                  <a:pt x="1100" y="39"/>
                </a:cubicBezTo>
                <a:cubicBezTo>
                  <a:pt x="1123" y="38"/>
                  <a:pt x="1145" y="19"/>
                  <a:pt x="1104" y="19"/>
                </a:cubicBezTo>
                <a:cubicBezTo>
                  <a:pt x="1073" y="19"/>
                  <a:pt x="1041" y="22"/>
                  <a:pt x="1009" y="22"/>
                </a:cubicBezTo>
                <a:lnTo>
                  <a:pt x="955" y="16"/>
                </a:lnTo>
                <a:close/>
                <a:moveTo>
                  <a:pt x="1553" y="649"/>
                </a:moveTo>
                <a:lnTo>
                  <a:pt x="1467" y="680"/>
                </a:lnTo>
                <a:lnTo>
                  <a:pt x="1467" y="680"/>
                </a:lnTo>
                <a:cubicBezTo>
                  <a:pt x="1436" y="663"/>
                  <a:pt x="1399" y="613"/>
                  <a:pt x="1358" y="626"/>
                </a:cubicBezTo>
                <a:cubicBezTo>
                  <a:pt x="1332" y="634"/>
                  <a:pt x="1265" y="655"/>
                  <a:pt x="1265" y="688"/>
                </a:cubicBezTo>
                <a:cubicBezTo>
                  <a:pt x="1265" y="780"/>
                  <a:pt x="1061" y="699"/>
                  <a:pt x="1017" y="691"/>
                </a:cubicBezTo>
                <a:lnTo>
                  <a:pt x="958" y="708"/>
                </a:lnTo>
                <a:lnTo>
                  <a:pt x="958" y="708"/>
                </a:lnTo>
                <a:cubicBezTo>
                  <a:pt x="926" y="719"/>
                  <a:pt x="897" y="736"/>
                  <a:pt x="866" y="746"/>
                </a:cubicBezTo>
                <a:cubicBezTo>
                  <a:pt x="843" y="754"/>
                  <a:pt x="810" y="737"/>
                  <a:pt x="797" y="766"/>
                </a:cubicBezTo>
                <a:cubicBezTo>
                  <a:pt x="787" y="789"/>
                  <a:pt x="783" y="800"/>
                  <a:pt x="755" y="802"/>
                </a:cubicBezTo>
                <a:cubicBezTo>
                  <a:pt x="719" y="804"/>
                  <a:pt x="704" y="825"/>
                  <a:pt x="694" y="858"/>
                </a:cubicBezTo>
                <a:cubicBezTo>
                  <a:pt x="685" y="897"/>
                  <a:pt x="690" y="902"/>
                  <a:pt x="658" y="921"/>
                </a:cubicBezTo>
                <a:cubicBezTo>
                  <a:pt x="637" y="933"/>
                  <a:pt x="629" y="945"/>
                  <a:pt x="622" y="967"/>
                </a:cubicBezTo>
                <a:cubicBezTo>
                  <a:pt x="615" y="991"/>
                  <a:pt x="580" y="1056"/>
                  <a:pt x="585" y="1067"/>
                </a:cubicBezTo>
                <a:cubicBezTo>
                  <a:pt x="595" y="1091"/>
                  <a:pt x="615" y="1117"/>
                  <a:pt x="573" y="1127"/>
                </a:cubicBezTo>
                <a:cubicBezTo>
                  <a:pt x="529" y="1138"/>
                  <a:pt x="507" y="1122"/>
                  <a:pt x="495" y="1178"/>
                </a:cubicBezTo>
                <a:cubicBezTo>
                  <a:pt x="480" y="1242"/>
                  <a:pt x="494" y="1262"/>
                  <a:pt x="511" y="1322"/>
                </a:cubicBezTo>
                <a:cubicBezTo>
                  <a:pt x="532" y="1395"/>
                  <a:pt x="522" y="1458"/>
                  <a:pt x="515" y="1531"/>
                </a:cubicBezTo>
                <a:lnTo>
                  <a:pt x="508" y="1597"/>
                </a:lnTo>
                <a:lnTo>
                  <a:pt x="508" y="1597"/>
                </a:lnTo>
                <a:cubicBezTo>
                  <a:pt x="495" y="1590"/>
                  <a:pt x="485" y="1580"/>
                  <a:pt x="485" y="1565"/>
                </a:cubicBezTo>
                <a:cubicBezTo>
                  <a:pt x="485" y="1558"/>
                  <a:pt x="488" y="1519"/>
                  <a:pt x="484" y="1518"/>
                </a:cubicBezTo>
                <a:cubicBezTo>
                  <a:pt x="484" y="1516"/>
                  <a:pt x="420" y="1472"/>
                  <a:pt x="411" y="1472"/>
                </a:cubicBezTo>
                <a:cubicBezTo>
                  <a:pt x="404" y="1497"/>
                  <a:pt x="419" y="1565"/>
                  <a:pt x="362" y="1541"/>
                </a:cubicBezTo>
                <a:cubicBezTo>
                  <a:pt x="351" y="1537"/>
                  <a:pt x="311" y="1594"/>
                  <a:pt x="301" y="1610"/>
                </a:cubicBezTo>
                <a:cubicBezTo>
                  <a:pt x="271" y="1657"/>
                  <a:pt x="198" y="1652"/>
                  <a:pt x="154" y="1633"/>
                </a:cubicBezTo>
                <a:cubicBezTo>
                  <a:pt x="130" y="1622"/>
                  <a:pt x="112" y="1606"/>
                  <a:pt x="95" y="1589"/>
                </a:cubicBezTo>
                <a:cubicBezTo>
                  <a:pt x="58" y="1552"/>
                  <a:pt x="114" y="1582"/>
                  <a:pt x="105" y="1549"/>
                </a:cubicBezTo>
                <a:cubicBezTo>
                  <a:pt x="100" y="1549"/>
                  <a:pt x="96" y="1545"/>
                  <a:pt x="96" y="1539"/>
                </a:cubicBezTo>
                <a:cubicBezTo>
                  <a:pt x="114" y="1535"/>
                  <a:pt x="110" y="1502"/>
                  <a:pt x="75" y="1510"/>
                </a:cubicBezTo>
                <a:cubicBezTo>
                  <a:pt x="18" y="1524"/>
                  <a:pt x="52" y="1489"/>
                  <a:pt x="74" y="1483"/>
                </a:cubicBezTo>
                <a:cubicBezTo>
                  <a:pt x="89" y="1474"/>
                  <a:pt x="94" y="1467"/>
                  <a:pt x="104" y="1454"/>
                </a:cubicBezTo>
                <a:cubicBezTo>
                  <a:pt x="109" y="1446"/>
                  <a:pt x="123" y="1430"/>
                  <a:pt x="131" y="1426"/>
                </a:cubicBezTo>
                <a:cubicBezTo>
                  <a:pt x="146" y="1419"/>
                  <a:pt x="161" y="1419"/>
                  <a:pt x="161" y="1398"/>
                </a:cubicBezTo>
                <a:cubicBezTo>
                  <a:pt x="149" y="1398"/>
                  <a:pt x="144" y="1406"/>
                  <a:pt x="133" y="1409"/>
                </a:cubicBezTo>
                <a:cubicBezTo>
                  <a:pt x="120" y="1413"/>
                  <a:pt x="107" y="1426"/>
                  <a:pt x="94" y="1425"/>
                </a:cubicBezTo>
                <a:cubicBezTo>
                  <a:pt x="87" y="1424"/>
                  <a:pt x="76" y="1426"/>
                  <a:pt x="70" y="1425"/>
                </a:cubicBezTo>
                <a:cubicBezTo>
                  <a:pt x="56" y="1422"/>
                  <a:pt x="62" y="1407"/>
                  <a:pt x="53" y="1399"/>
                </a:cubicBezTo>
                <a:cubicBezTo>
                  <a:pt x="53" y="1366"/>
                  <a:pt x="115" y="1383"/>
                  <a:pt x="148" y="1368"/>
                </a:cubicBezTo>
                <a:cubicBezTo>
                  <a:pt x="166" y="1360"/>
                  <a:pt x="196" y="1313"/>
                  <a:pt x="167" y="1336"/>
                </a:cubicBezTo>
                <a:cubicBezTo>
                  <a:pt x="125" y="1370"/>
                  <a:pt x="98" y="1345"/>
                  <a:pt x="55" y="1348"/>
                </a:cubicBezTo>
                <a:cubicBezTo>
                  <a:pt x="43" y="1349"/>
                  <a:pt x="16" y="1327"/>
                  <a:pt x="30" y="1320"/>
                </a:cubicBezTo>
                <a:cubicBezTo>
                  <a:pt x="43" y="1314"/>
                  <a:pt x="77" y="1313"/>
                  <a:pt x="92" y="1309"/>
                </a:cubicBezTo>
                <a:cubicBezTo>
                  <a:pt x="0" y="1286"/>
                  <a:pt x="56" y="1264"/>
                  <a:pt x="116" y="1257"/>
                </a:cubicBezTo>
                <a:cubicBezTo>
                  <a:pt x="128" y="1255"/>
                  <a:pt x="182" y="1249"/>
                  <a:pt x="176" y="1238"/>
                </a:cubicBezTo>
                <a:lnTo>
                  <a:pt x="166" y="1217"/>
                </a:lnTo>
                <a:cubicBezTo>
                  <a:pt x="149" y="1184"/>
                  <a:pt x="220" y="1223"/>
                  <a:pt x="245" y="1203"/>
                </a:cubicBezTo>
                <a:cubicBezTo>
                  <a:pt x="274" y="1179"/>
                  <a:pt x="293" y="1179"/>
                  <a:pt x="328" y="1167"/>
                </a:cubicBezTo>
                <a:cubicBezTo>
                  <a:pt x="337" y="1164"/>
                  <a:pt x="403" y="1140"/>
                  <a:pt x="382" y="1140"/>
                </a:cubicBezTo>
                <a:cubicBezTo>
                  <a:pt x="371" y="1140"/>
                  <a:pt x="295" y="1140"/>
                  <a:pt x="306" y="1133"/>
                </a:cubicBezTo>
                <a:lnTo>
                  <a:pt x="369" y="1090"/>
                </a:lnTo>
                <a:cubicBezTo>
                  <a:pt x="388" y="1077"/>
                  <a:pt x="453" y="1102"/>
                  <a:pt x="428" y="1052"/>
                </a:cubicBezTo>
                <a:cubicBezTo>
                  <a:pt x="413" y="1021"/>
                  <a:pt x="456" y="1031"/>
                  <a:pt x="468" y="1007"/>
                </a:cubicBezTo>
                <a:cubicBezTo>
                  <a:pt x="493" y="953"/>
                  <a:pt x="516" y="960"/>
                  <a:pt x="552" y="924"/>
                </a:cubicBezTo>
                <a:cubicBezTo>
                  <a:pt x="568" y="909"/>
                  <a:pt x="516" y="920"/>
                  <a:pt x="527" y="896"/>
                </a:cubicBezTo>
                <a:cubicBezTo>
                  <a:pt x="537" y="874"/>
                  <a:pt x="560" y="865"/>
                  <a:pt x="583" y="862"/>
                </a:cubicBezTo>
                <a:cubicBezTo>
                  <a:pt x="601" y="859"/>
                  <a:pt x="651" y="832"/>
                  <a:pt x="664" y="819"/>
                </a:cubicBezTo>
                <a:cubicBezTo>
                  <a:pt x="655" y="812"/>
                  <a:pt x="627" y="820"/>
                  <a:pt x="626" y="799"/>
                </a:cubicBezTo>
                <a:cubicBezTo>
                  <a:pt x="625" y="794"/>
                  <a:pt x="642" y="789"/>
                  <a:pt x="645" y="787"/>
                </a:cubicBezTo>
                <a:cubicBezTo>
                  <a:pt x="652" y="783"/>
                  <a:pt x="660" y="771"/>
                  <a:pt x="668" y="771"/>
                </a:cubicBezTo>
                <a:cubicBezTo>
                  <a:pt x="668" y="812"/>
                  <a:pt x="696" y="788"/>
                  <a:pt x="713" y="782"/>
                </a:cubicBezTo>
                <a:cubicBezTo>
                  <a:pt x="722" y="778"/>
                  <a:pt x="768" y="762"/>
                  <a:pt x="768" y="754"/>
                </a:cubicBezTo>
                <a:lnTo>
                  <a:pt x="724" y="756"/>
                </a:lnTo>
                <a:cubicBezTo>
                  <a:pt x="682" y="757"/>
                  <a:pt x="758" y="726"/>
                  <a:pt x="769" y="714"/>
                </a:cubicBezTo>
                <a:cubicBezTo>
                  <a:pt x="789" y="691"/>
                  <a:pt x="848" y="695"/>
                  <a:pt x="848" y="677"/>
                </a:cubicBezTo>
                <a:cubicBezTo>
                  <a:pt x="848" y="621"/>
                  <a:pt x="896" y="713"/>
                  <a:pt x="914" y="643"/>
                </a:cubicBezTo>
                <a:cubicBezTo>
                  <a:pt x="916" y="643"/>
                  <a:pt x="915" y="642"/>
                  <a:pt x="917" y="642"/>
                </a:cubicBezTo>
                <a:lnTo>
                  <a:pt x="917" y="644"/>
                </a:lnTo>
                <a:cubicBezTo>
                  <a:pt x="927" y="646"/>
                  <a:pt x="930" y="669"/>
                  <a:pt x="942" y="654"/>
                </a:cubicBezTo>
                <a:cubicBezTo>
                  <a:pt x="942" y="653"/>
                  <a:pt x="961" y="617"/>
                  <a:pt x="967" y="639"/>
                </a:cubicBezTo>
                <a:cubicBezTo>
                  <a:pt x="979" y="639"/>
                  <a:pt x="999" y="650"/>
                  <a:pt x="1021" y="650"/>
                </a:cubicBezTo>
                <a:cubicBezTo>
                  <a:pt x="1042" y="650"/>
                  <a:pt x="998" y="608"/>
                  <a:pt x="1006" y="607"/>
                </a:cubicBezTo>
                <a:lnTo>
                  <a:pt x="1118" y="596"/>
                </a:lnTo>
                <a:cubicBezTo>
                  <a:pt x="1130" y="595"/>
                  <a:pt x="1199" y="567"/>
                  <a:pt x="1205" y="570"/>
                </a:cubicBezTo>
                <a:cubicBezTo>
                  <a:pt x="1209" y="572"/>
                  <a:pt x="1177" y="606"/>
                  <a:pt x="1212" y="606"/>
                </a:cubicBezTo>
                <a:cubicBezTo>
                  <a:pt x="1240" y="606"/>
                  <a:pt x="1342" y="536"/>
                  <a:pt x="1365" y="555"/>
                </a:cubicBezTo>
                <a:cubicBezTo>
                  <a:pt x="1375" y="567"/>
                  <a:pt x="1372" y="594"/>
                  <a:pt x="1397" y="583"/>
                </a:cubicBezTo>
                <a:cubicBezTo>
                  <a:pt x="1444" y="562"/>
                  <a:pt x="1476" y="569"/>
                  <a:pt x="1524" y="569"/>
                </a:cubicBezTo>
                <a:cubicBezTo>
                  <a:pt x="1524" y="611"/>
                  <a:pt x="1450" y="595"/>
                  <a:pt x="1430" y="609"/>
                </a:cubicBezTo>
                <a:cubicBezTo>
                  <a:pt x="1449" y="623"/>
                  <a:pt x="1528" y="643"/>
                  <a:pt x="1553" y="649"/>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5" name="Freeform 139"/>
          <p:cNvSpPr>
            <a:spLocks noEditPoints="1"/>
          </p:cNvSpPr>
          <p:nvPr/>
        </p:nvSpPr>
        <p:spPr bwMode="auto">
          <a:xfrm>
            <a:off x="14447838" y="22940353"/>
            <a:ext cx="1801813" cy="714130"/>
          </a:xfrm>
          <a:custGeom>
            <a:avLst/>
            <a:gdLst>
              <a:gd name="T0" fmla="*/ 3453 w 4994"/>
              <a:gd name="T1" fmla="*/ 1346 h 2076"/>
              <a:gd name="T2" fmla="*/ 3440 w 4994"/>
              <a:gd name="T3" fmla="*/ 1361 h 2076"/>
              <a:gd name="T4" fmla="*/ 2921 w 4994"/>
              <a:gd name="T5" fmla="*/ 151 h 2076"/>
              <a:gd name="T6" fmla="*/ 2840 w 4994"/>
              <a:gd name="T7" fmla="*/ 311 h 2076"/>
              <a:gd name="T8" fmla="*/ 2786 w 4994"/>
              <a:gd name="T9" fmla="*/ 357 h 2076"/>
              <a:gd name="T10" fmla="*/ 2691 w 4994"/>
              <a:gd name="T11" fmla="*/ 466 h 2076"/>
              <a:gd name="T12" fmla="*/ 2396 w 4994"/>
              <a:gd name="T13" fmla="*/ 550 h 2076"/>
              <a:gd name="T14" fmla="*/ 2485 w 4994"/>
              <a:gd name="T15" fmla="*/ 671 h 2076"/>
              <a:gd name="T16" fmla="*/ 2254 w 4994"/>
              <a:gd name="T17" fmla="*/ 615 h 2076"/>
              <a:gd name="T18" fmla="*/ 2183 w 4994"/>
              <a:gd name="T19" fmla="*/ 699 h 2076"/>
              <a:gd name="T20" fmla="*/ 2459 w 4994"/>
              <a:gd name="T21" fmla="*/ 722 h 2076"/>
              <a:gd name="T22" fmla="*/ 2117 w 4994"/>
              <a:gd name="T23" fmla="*/ 831 h 2076"/>
              <a:gd name="T24" fmla="*/ 1883 w 4994"/>
              <a:gd name="T25" fmla="*/ 883 h 2076"/>
              <a:gd name="T26" fmla="*/ 1500 w 4994"/>
              <a:gd name="T27" fmla="*/ 1018 h 2076"/>
              <a:gd name="T28" fmla="*/ 1269 w 4994"/>
              <a:gd name="T29" fmla="*/ 1092 h 2076"/>
              <a:gd name="T30" fmla="*/ 1093 w 4994"/>
              <a:gd name="T31" fmla="*/ 1273 h 2076"/>
              <a:gd name="T32" fmla="*/ 853 w 4994"/>
              <a:gd name="T33" fmla="*/ 1443 h 2076"/>
              <a:gd name="T34" fmla="*/ 573 w 4994"/>
              <a:gd name="T35" fmla="*/ 1255 h 2076"/>
              <a:gd name="T36" fmla="*/ 670 w 4994"/>
              <a:gd name="T37" fmla="*/ 1049 h 2076"/>
              <a:gd name="T38" fmla="*/ 596 w 4994"/>
              <a:gd name="T39" fmla="*/ 982 h 2076"/>
              <a:gd name="T40" fmla="*/ 569 w 4994"/>
              <a:gd name="T41" fmla="*/ 881 h 2076"/>
              <a:gd name="T42" fmla="*/ 620 w 4994"/>
              <a:gd name="T43" fmla="*/ 833 h 2076"/>
              <a:gd name="T44" fmla="*/ 706 w 4994"/>
              <a:gd name="T45" fmla="*/ 791 h 2076"/>
              <a:gd name="T46" fmla="*/ 892 w 4994"/>
              <a:gd name="T47" fmla="*/ 664 h 2076"/>
              <a:gd name="T48" fmla="*/ 705 w 4994"/>
              <a:gd name="T49" fmla="*/ 597 h 2076"/>
              <a:gd name="T50" fmla="*/ 888 w 4994"/>
              <a:gd name="T51" fmla="*/ 577 h 2076"/>
              <a:gd name="T52" fmla="*/ 733 w 4994"/>
              <a:gd name="T53" fmla="*/ 464 h 2076"/>
              <a:gd name="T54" fmla="*/ 159 w 4994"/>
              <a:gd name="T55" fmla="*/ 248 h 2076"/>
              <a:gd name="T56" fmla="*/ 8 w 4994"/>
              <a:gd name="T57" fmla="*/ 137 h 2076"/>
              <a:gd name="T58" fmla="*/ 464 w 4994"/>
              <a:gd name="T59" fmla="*/ 81 h 2076"/>
              <a:gd name="T60" fmla="*/ 1159 w 4994"/>
              <a:gd name="T61" fmla="*/ 16 h 2076"/>
              <a:gd name="T62" fmla="*/ 2075 w 4994"/>
              <a:gd name="T63" fmla="*/ 21 h 2076"/>
              <a:gd name="T64" fmla="*/ 2670 w 4994"/>
              <a:gd name="T65" fmla="*/ 83 h 2076"/>
              <a:gd name="T66" fmla="*/ 3243 w 4994"/>
              <a:gd name="T67" fmla="*/ 92 h 2076"/>
              <a:gd name="T68" fmla="*/ 2921 w 4994"/>
              <a:gd name="T69" fmla="*/ 151 h 2076"/>
              <a:gd name="T70" fmla="*/ 658 w 4994"/>
              <a:gd name="T71" fmla="*/ 659 h 2076"/>
              <a:gd name="T72" fmla="*/ 743 w 4994"/>
              <a:gd name="T73" fmla="*/ 711 h 2076"/>
              <a:gd name="T74" fmla="*/ 752 w 4994"/>
              <a:gd name="T75" fmla="*/ 661 h 2076"/>
              <a:gd name="T76" fmla="*/ 2509 w 4994"/>
              <a:gd name="T77" fmla="*/ 550 h 2076"/>
              <a:gd name="T78" fmla="*/ 2513 w 4994"/>
              <a:gd name="T79" fmla="*/ 576 h 2076"/>
              <a:gd name="T80" fmla="*/ 4990 w 4994"/>
              <a:gd name="T81" fmla="*/ 2034 h 2076"/>
              <a:gd name="T82" fmla="*/ 4954 w 4994"/>
              <a:gd name="T83" fmla="*/ 2032 h 2076"/>
              <a:gd name="T84" fmla="*/ 4990 w 4994"/>
              <a:gd name="T85" fmla="*/ 2034 h 2076"/>
              <a:gd name="T86" fmla="*/ 4700 w 4994"/>
              <a:gd name="T87" fmla="*/ 1940 h 2076"/>
              <a:gd name="T88" fmla="*/ 4783 w 4994"/>
              <a:gd name="T89" fmla="*/ 1976 h 2076"/>
              <a:gd name="T90" fmla="*/ 4592 w 4994"/>
              <a:gd name="T91" fmla="*/ 2000 h 2076"/>
              <a:gd name="T92" fmla="*/ 4636 w 4994"/>
              <a:gd name="T93" fmla="*/ 1899 h 2076"/>
              <a:gd name="T94" fmla="*/ 4485 w 4994"/>
              <a:gd name="T95" fmla="*/ 1860 h 2076"/>
              <a:gd name="T96" fmla="*/ 4494 w 4994"/>
              <a:gd name="T97" fmla="*/ 2044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94" h="2076">
                <a:moveTo>
                  <a:pt x="3468" y="1370"/>
                </a:moveTo>
                <a:cubicBezTo>
                  <a:pt x="3466" y="1367"/>
                  <a:pt x="3464" y="1364"/>
                  <a:pt x="3463" y="1361"/>
                </a:cubicBezTo>
                <a:cubicBezTo>
                  <a:pt x="3461" y="1358"/>
                  <a:pt x="3461" y="1354"/>
                  <a:pt x="3459" y="1351"/>
                </a:cubicBezTo>
                <a:cubicBezTo>
                  <a:pt x="3458" y="1349"/>
                  <a:pt x="3455" y="1348"/>
                  <a:pt x="3453" y="1346"/>
                </a:cubicBezTo>
                <a:cubicBezTo>
                  <a:pt x="3452" y="1343"/>
                  <a:pt x="3444" y="1339"/>
                  <a:pt x="3440" y="1341"/>
                </a:cubicBezTo>
                <a:cubicBezTo>
                  <a:pt x="3439" y="1341"/>
                  <a:pt x="3438" y="1344"/>
                  <a:pt x="3438" y="1345"/>
                </a:cubicBezTo>
                <a:cubicBezTo>
                  <a:pt x="3436" y="1348"/>
                  <a:pt x="3436" y="1349"/>
                  <a:pt x="3436" y="1353"/>
                </a:cubicBezTo>
                <a:cubicBezTo>
                  <a:pt x="3436" y="1357"/>
                  <a:pt x="3438" y="1358"/>
                  <a:pt x="3440" y="1361"/>
                </a:cubicBezTo>
                <a:cubicBezTo>
                  <a:pt x="3442" y="1367"/>
                  <a:pt x="3441" y="1374"/>
                  <a:pt x="3443" y="1379"/>
                </a:cubicBezTo>
                <a:cubicBezTo>
                  <a:pt x="3445" y="1385"/>
                  <a:pt x="3449" y="1395"/>
                  <a:pt x="3454" y="1399"/>
                </a:cubicBezTo>
                <a:lnTo>
                  <a:pt x="3468" y="1370"/>
                </a:lnTo>
                <a:close/>
                <a:moveTo>
                  <a:pt x="2921" y="151"/>
                </a:moveTo>
                <a:cubicBezTo>
                  <a:pt x="2855" y="177"/>
                  <a:pt x="2777" y="219"/>
                  <a:pt x="2723" y="265"/>
                </a:cubicBezTo>
                <a:cubicBezTo>
                  <a:pt x="2701" y="284"/>
                  <a:pt x="2821" y="265"/>
                  <a:pt x="2834" y="271"/>
                </a:cubicBezTo>
                <a:cubicBezTo>
                  <a:pt x="2866" y="287"/>
                  <a:pt x="2788" y="289"/>
                  <a:pt x="2785" y="290"/>
                </a:cubicBezTo>
                <a:cubicBezTo>
                  <a:pt x="2739" y="306"/>
                  <a:pt x="2824" y="311"/>
                  <a:pt x="2840" y="311"/>
                </a:cubicBezTo>
                <a:cubicBezTo>
                  <a:pt x="2866" y="311"/>
                  <a:pt x="2894" y="312"/>
                  <a:pt x="2920" y="312"/>
                </a:cubicBezTo>
                <a:cubicBezTo>
                  <a:pt x="2920" y="347"/>
                  <a:pt x="2826" y="328"/>
                  <a:pt x="2808" y="323"/>
                </a:cubicBezTo>
                <a:cubicBezTo>
                  <a:pt x="2790" y="318"/>
                  <a:pt x="2658" y="303"/>
                  <a:pt x="2706" y="347"/>
                </a:cubicBezTo>
                <a:cubicBezTo>
                  <a:pt x="2720" y="360"/>
                  <a:pt x="2767" y="357"/>
                  <a:pt x="2786" y="357"/>
                </a:cubicBezTo>
                <a:cubicBezTo>
                  <a:pt x="2815" y="357"/>
                  <a:pt x="2797" y="415"/>
                  <a:pt x="2765" y="421"/>
                </a:cubicBezTo>
                <a:cubicBezTo>
                  <a:pt x="2751" y="423"/>
                  <a:pt x="2722" y="416"/>
                  <a:pt x="2722" y="437"/>
                </a:cubicBezTo>
                <a:cubicBezTo>
                  <a:pt x="2722" y="471"/>
                  <a:pt x="2758" y="463"/>
                  <a:pt x="2767" y="478"/>
                </a:cubicBezTo>
                <a:cubicBezTo>
                  <a:pt x="2744" y="485"/>
                  <a:pt x="2715" y="476"/>
                  <a:pt x="2691" y="466"/>
                </a:cubicBezTo>
                <a:cubicBezTo>
                  <a:pt x="2659" y="453"/>
                  <a:pt x="2608" y="449"/>
                  <a:pt x="2656" y="491"/>
                </a:cubicBezTo>
                <a:cubicBezTo>
                  <a:pt x="2667" y="500"/>
                  <a:pt x="2697" y="505"/>
                  <a:pt x="2711" y="507"/>
                </a:cubicBezTo>
                <a:cubicBezTo>
                  <a:pt x="2711" y="528"/>
                  <a:pt x="2666" y="517"/>
                  <a:pt x="2653" y="520"/>
                </a:cubicBezTo>
                <a:cubicBezTo>
                  <a:pt x="2586" y="541"/>
                  <a:pt x="2396" y="459"/>
                  <a:pt x="2396" y="550"/>
                </a:cubicBezTo>
                <a:cubicBezTo>
                  <a:pt x="2397" y="551"/>
                  <a:pt x="2397" y="551"/>
                  <a:pt x="2398" y="552"/>
                </a:cubicBezTo>
                <a:cubicBezTo>
                  <a:pt x="2394" y="554"/>
                  <a:pt x="2368" y="565"/>
                  <a:pt x="2367" y="568"/>
                </a:cubicBezTo>
                <a:cubicBezTo>
                  <a:pt x="2430" y="589"/>
                  <a:pt x="2486" y="591"/>
                  <a:pt x="2548" y="623"/>
                </a:cubicBezTo>
                <a:cubicBezTo>
                  <a:pt x="2651" y="676"/>
                  <a:pt x="2544" y="671"/>
                  <a:pt x="2485" y="671"/>
                </a:cubicBezTo>
                <a:cubicBezTo>
                  <a:pt x="2442" y="671"/>
                  <a:pt x="2408" y="647"/>
                  <a:pt x="2377" y="620"/>
                </a:cubicBezTo>
                <a:cubicBezTo>
                  <a:pt x="2355" y="601"/>
                  <a:pt x="2313" y="618"/>
                  <a:pt x="2289" y="604"/>
                </a:cubicBezTo>
                <a:cubicBezTo>
                  <a:pt x="2281" y="600"/>
                  <a:pt x="2263" y="577"/>
                  <a:pt x="2262" y="576"/>
                </a:cubicBezTo>
                <a:cubicBezTo>
                  <a:pt x="2254" y="600"/>
                  <a:pt x="2233" y="585"/>
                  <a:pt x="2254" y="615"/>
                </a:cubicBezTo>
                <a:cubicBezTo>
                  <a:pt x="2263" y="627"/>
                  <a:pt x="2302" y="629"/>
                  <a:pt x="2304" y="633"/>
                </a:cubicBezTo>
                <a:cubicBezTo>
                  <a:pt x="2277" y="640"/>
                  <a:pt x="2246" y="636"/>
                  <a:pt x="2218" y="638"/>
                </a:cubicBezTo>
                <a:cubicBezTo>
                  <a:pt x="2184" y="640"/>
                  <a:pt x="2158" y="683"/>
                  <a:pt x="2202" y="683"/>
                </a:cubicBezTo>
                <a:cubicBezTo>
                  <a:pt x="2202" y="694"/>
                  <a:pt x="2185" y="692"/>
                  <a:pt x="2183" y="699"/>
                </a:cubicBezTo>
                <a:cubicBezTo>
                  <a:pt x="2210" y="705"/>
                  <a:pt x="2236" y="709"/>
                  <a:pt x="2264" y="703"/>
                </a:cubicBezTo>
                <a:cubicBezTo>
                  <a:pt x="2298" y="696"/>
                  <a:pt x="2310" y="718"/>
                  <a:pt x="2341" y="718"/>
                </a:cubicBezTo>
                <a:cubicBezTo>
                  <a:pt x="2363" y="718"/>
                  <a:pt x="2379" y="702"/>
                  <a:pt x="2397" y="702"/>
                </a:cubicBezTo>
                <a:cubicBezTo>
                  <a:pt x="2418" y="702"/>
                  <a:pt x="2434" y="722"/>
                  <a:pt x="2459" y="722"/>
                </a:cubicBezTo>
                <a:cubicBezTo>
                  <a:pt x="2500" y="722"/>
                  <a:pt x="2535" y="696"/>
                  <a:pt x="2573" y="690"/>
                </a:cubicBezTo>
                <a:cubicBezTo>
                  <a:pt x="2557" y="753"/>
                  <a:pt x="2381" y="764"/>
                  <a:pt x="2347" y="795"/>
                </a:cubicBezTo>
                <a:cubicBezTo>
                  <a:pt x="2320" y="821"/>
                  <a:pt x="2284" y="831"/>
                  <a:pt x="2248" y="835"/>
                </a:cubicBezTo>
                <a:cubicBezTo>
                  <a:pt x="2197" y="841"/>
                  <a:pt x="2164" y="831"/>
                  <a:pt x="2117" y="831"/>
                </a:cubicBezTo>
                <a:cubicBezTo>
                  <a:pt x="2108" y="870"/>
                  <a:pt x="2085" y="863"/>
                  <a:pt x="2048" y="848"/>
                </a:cubicBezTo>
                <a:cubicBezTo>
                  <a:pt x="2009" y="832"/>
                  <a:pt x="1976" y="862"/>
                  <a:pt x="1944" y="850"/>
                </a:cubicBezTo>
                <a:cubicBezTo>
                  <a:pt x="1929" y="844"/>
                  <a:pt x="1915" y="802"/>
                  <a:pt x="1907" y="822"/>
                </a:cubicBezTo>
                <a:cubicBezTo>
                  <a:pt x="1895" y="849"/>
                  <a:pt x="1952" y="875"/>
                  <a:pt x="1883" y="883"/>
                </a:cubicBezTo>
                <a:cubicBezTo>
                  <a:pt x="1847" y="905"/>
                  <a:pt x="1810" y="900"/>
                  <a:pt x="1775" y="933"/>
                </a:cubicBezTo>
                <a:cubicBezTo>
                  <a:pt x="1738" y="967"/>
                  <a:pt x="1713" y="988"/>
                  <a:pt x="1664" y="988"/>
                </a:cubicBezTo>
                <a:cubicBezTo>
                  <a:pt x="1635" y="988"/>
                  <a:pt x="1621" y="1011"/>
                  <a:pt x="1595" y="1020"/>
                </a:cubicBezTo>
                <a:cubicBezTo>
                  <a:pt x="1574" y="1027"/>
                  <a:pt x="1520" y="1021"/>
                  <a:pt x="1500" y="1018"/>
                </a:cubicBezTo>
                <a:cubicBezTo>
                  <a:pt x="1500" y="991"/>
                  <a:pt x="1533" y="979"/>
                  <a:pt x="1533" y="966"/>
                </a:cubicBezTo>
                <a:cubicBezTo>
                  <a:pt x="1519" y="966"/>
                  <a:pt x="1503" y="963"/>
                  <a:pt x="1491" y="967"/>
                </a:cubicBezTo>
                <a:cubicBezTo>
                  <a:pt x="1491" y="1083"/>
                  <a:pt x="1339" y="1017"/>
                  <a:pt x="1330" y="1050"/>
                </a:cubicBezTo>
                <a:cubicBezTo>
                  <a:pt x="1321" y="1086"/>
                  <a:pt x="1306" y="1081"/>
                  <a:pt x="1269" y="1092"/>
                </a:cubicBezTo>
                <a:cubicBezTo>
                  <a:pt x="1255" y="1127"/>
                  <a:pt x="1187" y="1150"/>
                  <a:pt x="1249" y="1165"/>
                </a:cubicBezTo>
                <a:cubicBezTo>
                  <a:pt x="1249" y="1213"/>
                  <a:pt x="1184" y="1182"/>
                  <a:pt x="1176" y="1217"/>
                </a:cubicBezTo>
                <a:cubicBezTo>
                  <a:pt x="1170" y="1217"/>
                  <a:pt x="1167" y="1224"/>
                  <a:pt x="1162" y="1225"/>
                </a:cubicBezTo>
                <a:cubicBezTo>
                  <a:pt x="1162" y="1250"/>
                  <a:pt x="1117" y="1273"/>
                  <a:pt x="1093" y="1273"/>
                </a:cubicBezTo>
                <a:cubicBezTo>
                  <a:pt x="1031" y="1273"/>
                  <a:pt x="1072" y="1301"/>
                  <a:pt x="1072" y="1328"/>
                </a:cubicBezTo>
                <a:cubicBezTo>
                  <a:pt x="1072" y="1359"/>
                  <a:pt x="957" y="1446"/>
                  <a:pt x="929" y="1453"/>
                </a:cubicBezTo>
                <a:cubicBezTo>
                  <a:pt x="920" y="1492"/>
                  <a:pt x="918" y="1478"/>
                  <a:pt x="880" y="1478"/>
                </a:cubicBezTo>
                <a:cubicBezTo>
                  <a:pt x="835" y="1478"/>
                  <a:pt x="853" y="1478"/>
                  <a:pt x="853" y="1443"/>
                </a:cubicBezTo>
                <a:cubicBezTo>
                  <a:pt x="839" y="1439"/>
                  <a:pt x="800" y="1437"/>
                  <a:pt x="800" y="1415"/>
                </a:cubicBezTo>
                <a:cubicBezTo>
                  <a:pt x="800" y="1375"/>
                  <a:pt x="778" y="1408"/>
                  <a:pt x="749" y="1415"/>
                </a:cubicBezTo>
                <a:cubicBezTo>
                  <a:pt x="685" y="1432"/>
                  <a:pt x="641" y="1384"/>
                  <a:pt x="630" y="1327"/>
                </a:cubicBezTo>
                <a:cubicBezTo>
                  <a:pt x="619" y="1282"/>
                  <a:pt x="587" y="1287"/>
                  <a:pt x="573" y="1255"/>
                </a:cubicBezTo>
                <a:cubicBezTo>
                  <a:pt x="559" y="1220"/>
                  <a:pt x="595" y="1224"/>
                  <a:pt x="563" y="1184"/>
                </a:cubicBezTo>
                <a:cubicBezTo>
                  <a:pt x="581" y="1154"/>
                  <a:pt x="592" y="1148"/>
                  <a:pt x="617" y="1123"/>
                </a:cubicBezTo>
                <a:cubicBezTo>
                  <a:pt x="647" y="1093"/>
                  <a:pt x="646" y="1111"/>
                  <a:pt x="679" y="1100"/>
                </a:cubicBezTo>
                <a:cubicBezTo>
                  <a:pt x="690" y="1096"/>
                  <a:pt x="671" y="1061"/>
                  <a:pt x="670" y="1049"/>
                </a:cubicBezTo>
                <a:cubicBezTo>
                  <a:pt x="670" y="1045"/>
                  <a:pt x="670" y="1024"/>
                  <a:pt x="668" y="1023"/>
                </a:cubicBezTo>
                <a:cubicBezTo>
                  <a:pt x="662" y="1044"/>
                  <a:pt x="608" y="1119"/>
                  <a:pt x="595" y="1068"/>
                </a:cubicBezTo>
                <a:cubicBezTo>
                  <a:pt x="588" y="1043"/>
                  <a:pt x="643" y="1017"/>
                  <a:pt x="595" y="1014"/>
                </a:cubicBezTo>
                <a:cubicBezTo>
                  <a:pt x="556" y="1011"/>
                  <a:pt x="595" y="994"/>
                  <a:pt x="596" y="982"/>
                </a:cubicBezTo>
                <a:cubicBezTo>
                  <a:pt x="600" y="946"/>
                  <a:pt x="540" y="984"/>
                  <a:pt x="540" y="968"/>
                </a:cubicBezTo>
                <a:cubicBezTo>
                  <a:pt x="540" y="950"/>
                  <a:pt x="556" y="948"/>
                  <a:pt x="569" y="941"/>
                </a:cubicBezTo>
                <a:cubicBezTo>
                  <a:pt x="574" y="939"/>
                  <a:pt x="612" y="918"/>
                  <a:pt x="600" y="912"/>
                </a:cubicBezTo>
                <a:cubicBezTo>
                  <a:pt x="582" y="904"/>
                  <a:pt x="533" y="917"/>
                  <a:pt x="569" y="881"/>
                </a:cubicBezTo>
                <a:cubicBezTo>
                  <a:pt x="595" y="854"/>
                  <a:pt x="711" y="863"/>
                  <a:pt x="749" y="863"/>
                </a:cubicBezTo>
                <a:cubicBezTo>
                  <a:pt x="749" y="857"/>
                  <a:pt x="750" y="851"/>
                  <a:pt x="750" y="844"/>
                </a:cubicBezTo>
                <a:cubicBezTo>
                  <a:pt x="729" y="844"/>
                  <a:pt x="623" y="847"/>
                  <a:pt x="619" y="835"/>
                </a:cubicBezTo>
                <a:cubicBezTo>
                  <a:pt x="621" y="834"/>
                  <a:pt x="620" y="835"/>
                  <a:pt x="620" y="833"/>
                </a:cubicBezTo>
                <a:lnTo>
                  <a:pt x="690" y="818"/>
                </a:lnTo>
                <a:cubicBezTo>
                  <a:pt x="715" y="813"/>
                  <a:pt x="745" y="826"/>
                  <a:pt x="769" y="813"/>
                </a:cubicBezTo>
                <a:cubicBezTo>
                  <a:pt x="783" y="807"/>
                  <a:pt x="771" y="796"/>
                  <a:pt x="760" y="796"/>
                </a:cubicBezTo>
                <a:cubicBezTo>
                  <a:pt x="739" y="796"/>
                  <a:pt x="724" y="794"/>
                  <a:pt x="706" y="791"/>
                </a:cubicBezTo>
                <a:cubicBezTo>
                  <a:pt x="706" y="787"/>
                  <a:pt x="707" y="784"/>
                  <a:pt x="708" y="781"/>
                </a:cubicBezTo>
                <a:cubicBezTo>
                  <a:pt x="734" y="781"/>
                  <a:pt x="758" y="767"/>
                  <a:pt x="786" y="767"/>
                </a:cubicBezTo>
                <a:cubicBezTo>
                  <a:pt x="810" y="767"/>
                  <a:pt x="817" y="763"/>
                  <a:pt x="830" y="743"/>
                </a:cubicBezTo>
                <a:cubicBezTo>
                  <a:pt x="851" y="715"/>
                  <a:pt x="904" y="700"/>
                  <a:pt x="892" y="664"/>
                </a:cubicBezTo>
                <a:cubicBezTo>
                  <a:pt x="876" y="660"/>
                  <a:pt x="861" y="657"/>
                  <a:pt x="843" y="657"/>
                </a:cubicBezTo>
                <a:cubicBezTo>
                  <a:pt x="821" y="657"/>
                  <a:pt x="806" y="647"/>
                  <a:pt x="789" y="644"/>
                </a:cubicBezTo>
                <a:cubicBezTo>
                  <a:pt x="788" y="642"/>
                  <a:pt x="785" y="639"/>
                  <a:pt x="783" y="639"/>
                </a:cubicBezTo>
                <a:cubicBezTo>
                  <a:pt x="779" y="621"/>
                  <a:pt x="707" y="608"/>
                  <a:pt x="705" y="597"/>
                </a:cubicBezTo>
                <a:cubicBezTo>
                  <a:pt x="707" y="595"/>
                  <a:pt x="789" y="614"/>
                  <a:pt x="799" y="617"/>
                </a:cubicBezTo>
                <a:cubicBezTo>
                  <a:pt x="830" y="625"/>
                  <a:pt x="844" y="648"/>
                  <a:pt x="880" y="636"/>
                </a:cubicBezTo>
                <a:cubicBezTo>
                  <a:pt x="880" y="623"/>
                  <a:pt x="871" y="616"/>
                  <a:pt x="871" y="605"/>
                </a:cubicBezTo>
                <a:cubicBezTo>
                  <a:pt x="871" y="592"/>
                  <a:pt x="890" y="590"/>
                  <a:pt x="888" y="577"/>
                </a:cubicBezTo>
                <a:cubicBezTo>
                  <a:pt x="886" y="553"/>
                  <a:pt x="843" y="550"/>
                  <a:pt x="823" y="550"/>
                </a:cubicBezTo>
                <a:cubicBezTo>
                  <a:pt x="804" y="550"/>
                  <a:pt x="791" y="541"/>
                  <a:pt x="777" y="542"/>
                </a:cubicBezTo>
                <a:cubicBezTo>
                  <a:pt x="749" y="544"/>
                  <a:pt x="730" y="565"/>
                  <a:pt x="705" y="552"/>
                </a:cubicBezTo>
                <a:cubicBezTo>
                  <a:pt x="697" y="511"/>
                  <a:pt x="735" y="494"/>
                  <a:pt x="733" y="464"/>
                </a:cubicBezTo>
                <a:cubicBezTo>
                  <a:pt x="733" y="363"/>
                  <a:pt x="582" y="302"/>
                  <a:pt x="501" y="283"/>
                </a:cubicBezTo>
                <a:cubicBezTo>
                  <a:pt x="443" y="269"/>
                  <a:pt x="245" y="266"/>
                  <a:pt x="208" y="292"/>
                </a:cubicBezTo>
                <a:cubicBezTo>
                  <a:pt x="191" y="303"/>
                  <a:pt x="131" y="271"/>
                  <a:pt x="112" y="262"/>
                </a:cubicBezTo>
                <a:cubicBezTo>
                  <a:pt x="63" y="240"/>
                  <a:pt x="172" y="253"/>
                  <a:pt x="159" y="248"/>
                </a:cubicBezTo>
                <a:lnTo>
                  <a:pt x="46" y="204"/>
                </a:lnTo>
                <a:lnTo>
                  <a:pt x="280" y="210"/>
                </a:lnTo>
                <a:cubicBezTo>
                  <a:pt x="293" y="210"/>
                  <a:pt x="308" y="177"/>
                  <a:pt x="298" y="181"/>
                </a:cubicBezTo>
                <a:cubicBezTo>
                  <a:pt x="244" y="201"/>
                  <a:pt x="54" y="166"/>
                  <a:pt x="8" y="137"/>
                </a:cubicBezTo>
                <a:cubicBezTo>
                  <a:pt x="0" y="132"/>
                  <a:pt x="52" y="115"/>
                  <a:pt x="60" y="115"/>
                </a:cubicBezTo>
                <a:lnTo>
                  <a:pt x="168" y="114"/>
                </a:lnTo>
                <a:cubicBezTo>
                  <a:pt x="214" y="113"/>
                  <a:pt x="254" y="91"/>
                  <a:pt x="302" y="91"/>
                </a:cubicBezTo>
                <a:cubicBezTo>
                  <a:pt x="350" y="91"/>
                  <a:pt x="420" y="98"/>
                  <a:pt x="464" y="81"/>
                </a:cubicBezTo>
                <a:cubicBezTo>
                  <a:pt x="487" y="72"/>
                  <a:pt x="463" y="45"/>
                  <a:pt x="484" y="45"/>
                </a:cubicBezTo>
                <a:lnTo>
                  <a:pt x="989" y="26"/>
                </a:lnTo>
                <a:cubicBezTo>
                  <a:pt x="1023" y="23"/>
                  <a:pt x="1057" y="23"/>
                  <a:pt x="1091" y="19"/>
                </a:cubicBezTo>
                <a:cubicBezTo>
                  <a:pt x="1111" y="17"/>
                  <a:pt x="1139" y="13"/>
                  <a:pt x="1159" y="16"/>
                </a:cubicBezTo>
                <a:cubicBezTo>
                  <a:pt x="1184" y="19"/>
                  <a:pt x="1203" y="41"/>
                  <a:pt x="1225" y="45"/>
                </a:cubicBezTo>
                <a:cubicBezTo>
                  <a:pt x="1241" y="47"/>
                  <a:pt x="1277" y="49"/>
                  <a:pt x="1282" y="30"/>
                </a:cubicBezTo>
                <a:cubicBezTo>
                  <a:pt x="1285" y="29"/>
                  <a:pt x="1288" y="28"/>
                  <a:pt x="1290" y="27"/>
                </a:cubicBezTo>
                <a:lnTo>
                  <a:pt x="2075" y="21"/>
                </a:lnTo>
                <a:cubicBezTo>
                  <a:pt x="2206" y="25"/>
                  <a:pt x="2335" y="0"/>
                  <a:pt x="2466" y="17"/>
                </a:cubicBezTo>
                <a:cubicBezTo>
                  <a:pt x="2508" y="22"/>
                  <a:pt x="2529" y="64"/>
                  <a:pt x="2569" y="56"/>
                </a:cubicBezTo>
                <a:cubicBezTo>
                  <a:pt x="2589" y="52"/>
                  <a:pt x="2671" y="41"/>
                  <a:pt x="2686" y="53"/>
                </a:cubicBezTo>
                <a:cubicBezTo>
                  <a:pt x="2686" y="65"/>
                  <a:pt x="2670" y="70"/>
                  <a:pt x="2670" y="83"/>
                </a:cubicBezTo>
                <a:cubicBezTo>
                  <a:pt x="2702" y="115"/>
                  <a:pt x="2904" y="74"/>
                  <a:pt x="2956" y="74"/>
                </a:cubicBezTo>
                <a:cubicBezTo>
                  <a:pt x="2986" y="82"/>
                  <a:pt x="3000" y="93"/>
                  <a:pt x="3033" y="93"/>
                </a:cubicBezTo>
                <a:cubicBezTo>
                  <a:pt x="3069" y="93"/>
                  <a:pt x="3105" y="83"/>
                  <a:pt x="3142" y="83"/>
                </a:cubicBezTo>
                <a:cubicBezTo>
                  <a:pt x="3161" y="83"/>
                  <a:pt x="3230" y="83"/>
                  <a:pt x="3243" y="92"/>
                </a:cubicBezTo>
                <a:cubicBezTo>
                  <a:pt x="3237" y="114"/>
                  <a:pt x="3108" y="107"/>
                  <a:pt x="3086" y="107"/>
                </a:cubicBezTo>
                <a:cubicBezTo>
                  <a:pt x="3064" y="107"/>
                  <a:pt x="3035" y="114"/>
                  <a:pt x="3017" y="124"/>
                </a:cubicBezTo>
                <a:cubicBezTo>
                  <a:pt x="2995" y="136"/>
                  <a:pt x="2972" y="136"/>
                  <a:pt x="2947" y="143"/>
                </a:cubicBezTo>
                <a:lnTo>
                  <a:pt x="2921" y="151"/>
                </a:lnTo>
                <a:close/>
                <a:moveTo>
                  <a:pt x="740" y="646"/>
                </a:moveTo>
                <a:cubicBezTo>
                  <a:pt x="728" y="651"/>
                  <a:pt x="715" y="639"/>
                  <a:pt x="702" y="637"/>
                </a:cubicBezTo>
                <a:cubicBezTo>
                  <a:pt x="692" y="636"/>
                  <a:pt x="684" y="632"/>
                  <a:pt x="679" y="643"/>
                </a:cubicBezTo>
                <a:cubicBezTo>
                  <a:pt x="676" y="649"/>
                  <a:pt x="664" y="655"/>
                  <a:pt x="658" y="659"/>
                </a:cubicBezTo>
                <a:cubicBezTo>
                  <a:pt x="635" y="672"/>
                  <a:pt x="659" y="673"/>
                  <a:pt x="669" y="684"/>
                </a:cubicBezTo>
                <a:cubicBezTo>
                  <a:pt x="680" y="694"/>
                  <a:pt x="656" y="699"/>
                  <a:pt x="661" y="708"/>
                </a:cubicBezTo>
                <a:cubicBezTo>
                  <a:pt x="661" y="709"/>
                  <a:pt x="689" y="713"/>
                  <a:pt x="692" y="714"/>
                </a:cubicBezTo>
                <a:cubicBezTo>
                  <a:pt x="712" y="718"/>
                  <a:pt x="724" y="712"/>
                  <a:pt x="743" y="711"/>
                </a:cubicBezTo>
                <a:cubicBezTo>
                  <a:pt x="751" y="710"/>
                  <a:pt x="758" y="709"/>
                  <a:pt x="766" y="709"/>
                </a:cubicBezTo>
                <a:cubicBezTo>
                  <a:pt x="776" y="709"/>
                  <a:pt x="777" y="706"/>
                  <a:pt x="783" y="704"/>
                </a:cubicBezTo>
                <a:cubicBezTo>
                  <a:pt x="783" y="696"/>
                  <a:pt x="786" y="693"/>
                  <a:pt x="777" y="686"/>
                </a:cubicBezTo>
                <a:cubicBezTo>
                  <a:pt x="767" y="677"/>
                  <a:pt x="759" y="673"/>
                  <a:pt x="752" y="661"/>
                </a:cubicBezTo>
                <a:lnTo>
                  <a:pt x="740" y="646"/>
                </a:lnTo>
                <a:close/>
                <a:moveTo>
                  <a:pt x="2574" y="548"/>
                </a:moveTo>
                <a:cubicBezTo>
                  <a:pt x="2564" y="548"/>
                  <a:pt x="2554" y="548"/>
                  <a:pt x="2544" y="548"/>
                </a:cubicBezTo>
                <a:cubicBezTo>
                  <a:pt x="2533" y="548"/>
                  <a:pt x="2520" y="548"/>
                  <a:pt x="2509" y="550"/>
                </a:cubicBezTo>
                <a:cubicBezTo>
                  <a:pt x="2505" y="551"/>
                  <a:pt x="2498" y="550"/>
                  <a:pt x="2493" y="550"/>
                </a:cubicBezTo>
                <a:cubicBezTo>
                  <a:pt x="2488" y="550"/>
                  <a:pt x="2484" y="553"/>
                  <a:pt x="2480" y="553"/>
                </a:cubicBezTo>
                <a:cubicBezTo>
                  <a:pt x="2478" y="559"/>
                  <a:pt x="2482" y="559"/>
                  <a:pt x="2486" y="563"/>
                </a:cubicBezTo>
                <a:cubicBezTo>
                  <a:pt x="2496" y="573"/>
                  <a:pt x="2499" y="576"/>
                  <a:pt x="2513" y="576"/>
                </a:cubicBezTo>
                <a:lnTo>
                  <a:pt x="2556" y="576"/>
                </a:lnTo>
                <a:cubicBezTo>
                  <a:pt x="2569" y="576"/>
                  <a:pt x="2597" y="582"/>
                  <a:pt x="2597" y="564"/>
                </a:cubicBezTo>
                <a:lnTo>
                  <a:pt x="2574" y="548"/>
                </a:lnTo>
                <a:close/>
                <a:moveTo>
                  <a:pt x="4990" y="2034"/>
                </a:moveTo>
                <a:cubicBezTo>
                  <a:pt x="4985" y="2030"/>
                  <a:pt x="4982" y="2026"/>
                  <a:pt x="4977" y="2023"/>
                </a:cubicBezTo>
                <a:cubicBezTo>
                  <a:pt x="4976" y="2023"/>
                  <a:pt x="4974" y="2020"/>
                  <a:pt x="4973" y="2020"/>
                </a:cubicBezTo>
                <a:cubicBezTo>
                  <a:pt x="4972" y="2020"/>
                  <a:pt x="4965" y="2019"/>
                  <a:pt x="4964" y="2019"/>
                </a:cubicBezTo>
                <a:cubicBezTo>
                  <a:pt x="4958" y="2020"/>
                  <a:pt x="4954" y="2027"/>
                  <a:pt x="4954" y="2032"/>
                </a:cubicBezTo>
                <a:cubicBezTo>
                  <a:pt x="4953" y="2037"/>
                  <a:pt x="4952" y="2039"/>
                  <a:pt x="4954" y="2043"/>
                </a:cubicBezTo>
                <a:cubicBezTo>
                  <a:pt x="4955" y="2045"/>
                  <a:pt x="4959" y="2049"/>
                  <a:pt x="4961" y="2049"/>
                </a:cubicBezTo>
                <a:cubicBezTo>
                  <a:pt x="4973" y="2051"/>
                  <a:pt x="4982" y="2070"/>
                  <a:pt x="4994" y="2055"/>
                </a:cubicBezTo>
                <a:lnTo>
                  <a:pt x="4990" y="2034"/>
                </a:lnTo>
                <a:close/>
                <a:moveTo>
                  <a:pt x="4783" y="1976"/>
                </a:moveTo>
                <a:cubicBezTo>
                  <a:pt x="4778" y="1965"/>
                  <a:pt x="4769" y="1947"/>
                  <a:pt x="4768" y="1935"/>
                </a:cubicBezTo>
                <a:cubicBezTo>
                  <a:pt x="4767" y="1915"/>
                  <a:pt x="4764" y="1872"/>
                  <a:pt x="4733" y="1892"/>
                </a:cubicBezTo>
                <a:cubicBezTo>
                  <a:pt x="4716" y="1903"/>
                  <a:pt x="4710" y="1925"/>
                  <a:pt x="4700" y="1940"/>
                </a:cubicBezTo>
                <a:cubicBezTo>
                  <a:pt x="4681" y="1969"/>
                  <a:pt x="4646" y="1976"/>
                  <a:pt x="4689" y="2004"/>
                </a:cubicBezTo>
                <a:cubicBezTo>
                  <a:pt x="4706" y="2015"/>
                  <a:pt x="4706" y="2033"/>
                  <a:pt x="4719" y="2044"/>
                </a:cubicBezTo>
                <a:cubicBezTo>
                  <a:pt x="4737" y="2059"/>
                  <a:pt x="4754" y="2015"/>
                  <a:pt x="4764" y="2007"/>
                </a:cubicBezTo>
                <a:lnTo>
                  <a:pt x="4783" y="1976"/>
                </a:lnTo>
                <a:close/>
                <a:moveTo>
                  <a:pt x="4578" y="2058"/>
                </a:moveTo>
                <a:cubicBezTo>
                  <a:pt x="4576" y="2034"/>
                  <a:pt x="4578" y="2015"/>
                  <a:pt x="4601" y="2035"/>
                </a:cubicBezTo>
                <a:cubicBezTo>
                  <a:pt x="4646" y="2076"/>
                  <a:pt x="4651" y="2038"/>
                  <a:pt x="4642" y="2000"/>
                </a:cubicBezTo>
                <a:cubicBezTo>
                  <a:pt x="4629" y="2000"/>
                  <a:pt x="4601" y="2019"/>
                  <a:pt x="4592" y="2000"/>
                </a:cubicBezTo>
                <a:cubicBezTo>
                  <a:pt x="4578" y="1971"/>
                  <a:pt x="4600" y="1988"/>
                  <a:pt x="4617" y="1966"/>
                </a:cubicBezTo>
                <a:cubicBezTo>
                  <a:pt x="4625" y="1957"/>
                  <a:pt x="4618" y="1947"/>
                  <a:pt x="4631" y="1941"/>
                </a:cubicBezTo>
                <a:cubicBezTo>
                  <a:pt x="4644" y="1934"/>
                  <a:pt x="4661" y="1938"/>
                  <a:pt x="4661" y="1923"/>
                </a:cubicBezTo>
                <a:cubicBezTo>
                  <a:pt x="4646" y="1919"/>
                  <a:pt x="4665" y="1901"/>
                  <a:pt x="4636" y="1899"/>
                </a:cubicBezTo>
                <a:cubicBezTo>
                  <a:pt x="4619" y="1897"/>
                  <a:pt x="4595" y="1905"/>
                  <a:pt x="4587" y="1887"/>
                </a:cubicBezTo>
                <a:cubicBezTo>
                  <a:pt x="4576" y="1862"/>
                  <a:pt x="4620" y="1812"/>
                  <a:pt x="4620" y="1784"/>
                </a:cubicBezTo>
                <a:cubicBezTo>
                  <a:pt x="4547" y="1784"/>
                  <a:pt x="4565" y="1818"/>
                  <a:pt x="4518" y="1849"/>
                </a:cubicBezTo>
                <a:cubicBezTo>
                  <a:pt x="4507" y="1856"/>
                  <a:pt x="4485" y="1839"/>
                  <a:pt x="4485" y="1860"/>
                </a:cubicBezTo>
                <a:cubicBezTo>
                  <a:pt x="4485" y="1867"/>
                  <a:pt x="4527" y="1898"/>
                  <a:pt x="4496" y="1892"/>
                </a:cubicBezTo>
                <a:cubicBezTo>
                  <a:pt x="4483" y="1890"/>
                  <a:pt x="4430" y="1862"/>
                  <a:pt x="4449" y="1911"/>
                </a:cubicBezTo>
                <a:cubicBezTo>
                  <a:pt x="4458" y="1935"/>
                  <a:pt x="4442" y="1970"/>
                  <a:pt x="4455" y="1994"/>
                </a:cubicBezTo>
                <a:cubicBezTo>
                  <a:pt x="4466" y="2013"/>
                  <a:pt x="4486" y="2024"/>
                  <a:pt x="4494" y="2044"/>
                </a:cubicBezTo>
                <a:cubicBezTo>
                  <a:pt x="4495" y="2050"/>
                  <a:pt x="4497" y="2055"/>
                  <a:pt x="4500" y="2061"/>
                </a:cubicBezTo>
                <a:lnTo>
                  <a:pt x="4500" y="2061"/>
                </a:lnTo>
                <a:lnTo>
                  <a:pt x="4578" y="2058"/>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6" name="Freeform 140"/>
          <p:cNvSpPr>
            <a:spLocks/>
          </p:cNvSpPr>
          <p:nvPr/>
        </p:nvSpPr>
        <p:spPr bwMode="auto">
          <a:xfrm>
            <a:off x="15567025" y="23633301"/>
            <a:ext cx="134938" cy="139195"/>
          </a:xfrm>
          <a:custGeom>
            <a:avLst/>
            <a:gdLst>
              <a:gd name="T0" fmla="*/ 294 w 371"/>
              <a:gd name="T1" fmla="*/ 22 h 403"/>
              <a:gd name="T2" fmla="*/ 261 w 371"/>
              <a:gd name="T3" fmla="*/ 55 h 403"/>
              <a:gd name="T4" fmla="*/ 232 w 371"/>
              <a:gd name="T5" fmla="*/ 85 h 403"/>
              <a:gd name="T6" fmla="*/ 235 w 371"/>
              <a:gd name="T7" fmla="*/ 115 h 403"/>
              <a:gd name="T8" fmla="*/ 279 w 371"/>
              <a:gd name="T9" fmla="*/ 111 h 403"/>
              <a:gd name="T10" fmla="*/ 348 w 371"/>
              <a:gd name="T11" fmla="*/ 134 h 403"/>
              <a:gd name="T12" fmla="*/ 348 w 371"/>
              <a:gd name="T13" fmla="*/ 134 h 403"/>
              <a:gd name="T14" fmla="*/ 238 w 371"/>
              <a:gd name="T15" fmla="*/ 321 h 403"/>
              <a:gd name="T16" fmla="*/ 201 w 371"/>
              <a:gd name="T17" fmla="*/ 354 h 403"/>
              <a:gd name="T18" fmla="*/ 69 w 371"/>
              <a:gd name="T19" fmla="*/ 403 h 403"/>
              <a:gd name="T20" fmla="*/ 69 w 371"/>
              <a:gd name="T21" fmla="*/ 363 h 403"/>
              <a:gd name="T22" fmla="*/ 0 w 371"/>
              <a:gd name="T23" fmla="*/ 368 h 403"/>
              <a:gd name="T24" fmla="*/ 47 w 371"/>
              <a:gd name="T25" fmla="*/ 305 h 403"/>
              <a:gd name="T26" fmla="*/ 78 w 371"/>
              <a:gd name="T27" fmla="*/ 243 h 403"/>
              <a:gd name="T28" fmla="*/ 118 w 371"/>
              <a:gd name="T29" fmla="*/ 202 h 403"/>
              <a:gd name="T30" fmla="*/ 65 w 371"/>
              <a:gd name="T31" fmla="*/ 192 h 403"/>
              <a:gd name="T32" fmla="*/ 60 w 371"/>
              <a:gd name="T33" fmla="*/ 168 h 403"/>
              <a:gd name="T34" fmla="*/ 81 w 371"/>
              <a:gd name="T35" fmla="*/ 137 h 403"/>
              <a:gd name="T36" fmla="*/ 83 w 371"/>
              <a:gd name="T37" fmla="*/ 108 h 403"/>
              <a:gd name="T38" fmla="*/ 186 w 371"/>
              <a:gd name="T39" fmla="*/ 94 h 403"/>
              <a:gd name="T40" fmla="*/ 181 w 371"/>
              <a:gd name="T41" fmla="*/ 50 h 403"/>
              <a:gd name="T42" fmla="*/ 256 w 371"/>
              <a:gd name="T43" fmla="*/ 16 h 403"/>
              <a:gd name="T44" fmla="*/ 294 w 371"/>
              <a:gd name="T45" fmla="*/ 2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1" h="403">
                <a:moveTo>
                  <a:pt x="294" y="22"/>
                </a:moveTo>
                <a:lnTo>
                  <a:pt x="261" y="55"/>
                </a:lnTo>
                <a:cubicBezTo>
                  <a:pt x="247" y="62"/>
                  <a:pt x="237" y="70"/>
                  <a:pt x="232" y="85"/>
                </a:cubicBezTo>
                <a:cubicBezTo>
                  <a:pt x="228" y="96"/>
                  <a:pt x="228" y="106"/>
                  <a:pt x="235" y="115"/>
                </a:cubicBezTo>
                <a:cubicBezTo>
                  <a:pt x="243" y="126"/>
                  <a:pt x="266" y="109"/>
                  <a:pt x="279" y="111"/>
                </a:cubicBezTo>
                <a:cubicBezTo>
                  <a:pt x="296" y="113"/>
                  <a:pt x="332" y="125"/>
                  <a:pt x="348" y="134"/>
                </a:cubicBezTo>
                <a:lnTo>
                  <a:pt x="348" y="134"/>
                </a:lnTo>
                <a:cubicBezTo>
                  <a:pt x="334" y="228"/>
                  <a:pt x="371" y="312"/>
                  <a:pt x="238" y="321"/>
                </a:cubicBezTo>
                <a:cubicBezTo>
                  <a:pt x="219" y="322"/>
                  <a:pt x="234" y="346"/>
                  <a:pt x="201" y="354"/>
                </a:cubicBezTo>
                <a:cubicBezTo>
                  <a:pt x="159" y="365"/>
                  <a:pt x="111" y="403"/>
                  <a:pt x="69" y="403"/>
                </a:cubicBezTo>
                <a:cubicBezTo>
                  <a:pt x="52" y="403"/>
                  <a:pt x="68" y="373"/>
                  <a:pt x="69" y="363"/>
                </a:cubicBezTo>
                <a:cubicBezTo>
                  <a:pt x="70" y="353"/>
                  <a:pt x="9" y="368"/>
                  <a:pt x="0" y="368"/>
                </a:cubicBezTo>
                <a:cubicBezTo>
                  <a:pt x="0" y="360"/>
                  <a:pt x="38" y="310"/>
                  <a:pt x="47" y="305"/>
                </a:cubicBezTo>
                <a:cubicBezTo>
                  <a:pt x="83" y="280"/>
                  <a:pt x="63" y="263"/>
                  <a:pt x="78" y="243"/>
                </a:cubicBezTo>
                <a:cubicBezTo>
                  <a:pt x="91" y="227"/>
                  <a:pt x="106" y="216"/>
                  <a:pt x="118" y="202"/>
                </a:cubicBezTo>
                <a:cubicBezTo>
                  <a:pt x="140" y="173"/>
                  <a:pt x="83" y="192"/>
                  <a:pt x="65" y="192"/>
                </a:cubicBezTo>
                <a:cubicBezTo>
                  <a:pt x="50" y="192"/>
                  <a:pt x="52" y="169"/>
                  <a:pt x="60" y="168"/>
                </a:cubicBezTo>
                <a:cubicBezTo>
                  <a:pt x="60" y="157"/>
                  <a:pt x="88" y="153"/>
                  <a:pt x="81" y="137"/>
                </a:cubicBezTo>
                <a:cubicBezTo>
                  <a:pt x="77" y="125"/>
                  <a:pt x="55" y="108"/>
                  <a:pt x="83" y="108"/>
                </a:cubicBezTo>
                <a:cubicBezTo>
                  <a:pt x="111" y="108"/>
                  <a:pt x="172" y="119"/>
                  <a:pt x="186" y="94"/>
                </a:cubicBezTo>
                <a:cubicBezTo>
                  <a:pt x="204" y="65"/>
                  <a:pt x="159" y="74"/>
                  <a:pt x="181" y="50"/>
                </a:cubicBezTo>
                <a:cubicBezTo>
                  <a:pt x="215" y="12"/>
                  <a:pt x="221" y="38"/>
                  <a:pt x="256" y="16"/>
                </a:cubicBezTo>
                <a:cubicBezTo>
                  <a:pt x="281" y="1"/>
                  <a:pt x="270" y="0"/>
                  <a:pt x="294" y="22"/>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7" name="Freeform 141"/>
          <p:cNvSpPr>
            <a:spLocks/>
          </p:cNvSpPr>
          <p:nvPr/>
        </p:nvSpPr>
        <p:spPr bwMode="auto">
          <a:xfrm>
            <a:off x="15289213" y="23285314"/>
            <a:ext cx="250825" cy="96831"/>
          </a:xfrm>
          <a:custGeom>
            <a:avLst/>
            <a:gdLst>
              <a:gd name="T0" fmla="*/ 361 w 697"/>
              <a:gd name="T1" fmla="*/ 32 h 281"/>
              <a:gd name="T2" fmla="*/ 290 w 697"/>
              <a:gd name="T3" fmla="*/ 55 h 281"/>
              <a:gd name="T4" fmla="*/ 188 w 697"/>
              <a:gd name="T5" fmla="*/ 75 h 281"/>
              <a:gd name="T6" fmla="*/ 127 w 697"/>
              <a:gd name="T7" fmla="*/ 0 h 281"/>
              <a:gd name="T8" fmla="*/ 56 w 697"/>
              <a:gd name="T9" fmla="*/ 47 h 281"/>
              <a:gd name="T10" fmla="*/ 85 w 697"/>
              <a:gd name="T11" fmla="*/ 76 h 281"/>
              <a:gd name="T12" fmla="*/ 127 w 697"/>
              <a:gd name="T13" fmla="*/ 106 h 281"/>
              <a:gd name="T14" fmla="*/ 44 w 697"/>
              <a:gd name="T15" fmla="*/ 116 h 281"/>
              <a:gd name="T16" fmla="*/ 22 w 697"/>
              <a:gd name="T17" fmla="*/ 138 h 281"/>
              <a:gd name="T18" fmla="*/ 67 w 697"/>
              <a:gd name="T19" fmla="*/ 165 h 281"/>
              <a:gd name="T20" fmla="*/ 191 w 697"/>
              <a:gd name="T21" fmla="*/ 227 h 281"/>
              <a:gd name="T22" fmla="*/ 323 w 697"/>
              <a:gd name="T23" fmla="*/ 258 h 281"/>
              <a:gd name="T24" fmla="*/ 476 w 697"/>
              <a:gd name="T25" fmla="*/ 214 h 281"/>
              <a:gd name="T26" fmla="*/ 553 w 697"/>
              <a:gd name="T27" fmla="*/ 175 h 281"/>
              <a:gd name="T28" fmla="*/ 668 w 697"/>
              <a:gd name="T29" fmla="*/ 133 h 281"/>
              <a:gd name="T30" fmla="*/ 650 w 697"/>
              <a:gd name="T31" fmla="*/ 82 h 281"/>
              <a:gd name="T32" fmla="*/ 630 w 697"/>
              <a:gd name="T33" fmla="*/ 16 h 281"/>
              <a:gd name="T34" fmla="*/ 576 w 697"/>
              <a:gd name="T35" fmla="*/ 22 h 281"/>
              <a:gd name="T36" fmla="*/ 482 w 697"/>
              <a:gd name="T37" fmla="*/ 26 h 281"/>
              <a:gd name="T38" fmla="*/ 398 w 697"/>
              <a:gd name="T39" fmla="*/ 50 h 281"/>
              <a:gd name="T40" fmla="*/ 361 w 697"/>
              <a:gd name="T41" fmla="*/ 3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97" h="281">
                <a:moveTo>
                  <a:pt x="361" y="32"/>
                </a:moveTo>
                <a:cubicBezTo>
                  <a:pt x="345" y="52"/>
                  <a:pt x="317" y="35"/>
                  <a:pt x="290" y="55"/>
                </a:cubicBezTo>
                <a:cubicBezTo>
                  <a:pt x="271" y="69"/>
                  <a:pt x="206" y="109"/>
                  <a:pt x="188" y="75"/>
                </a:cubicBezTo>
                <a:cubicBezTo>
                  <a:pt x="172" y="45"/>
                  <a:pt x="181" y="0"/>
                  <a:pt x="127" y="0"/>
                </a:cubicBezTo>
                <a:cubicBezTo>
                  <a:pt x="127" y="58"/>
                  <a:pt x="82" y="31"/>
                  <a:pt x="56" y="47"/>
                </a:cubicBezTo>
                <a:cubicBezTo>
                  <a:pt x="5" y="78"/>
                  <a:pt x="50" y="76"/>
                  <a:pt x="85" y="76"/>
                </a:cubicBezTo>
                <a:cubicBezTo>
                  <a:pt x="104" y="76"/>
                  <a:pt x="139" y="79"/>
                  <a:pt x="127" y="106"/>
                </a:cubicBezTo>
                <a:cubicBezTo>
                  <a:pt x="126" y="109"/>
                  <a:pt x="58" y="110"/>
                  <a:pt x="44" y="116"/>
                </a:cubicBezTo>
                <a:cubicBezTo>
                  <a:pt x="43" y="116"/>
                  <a:pt x="0" y="131"/>
                  <a:pt x="22" y="138"/>
                </a:cubicBezTo>
                <a:cubicBezTo>
                  <a:pt x="35" y="143"/>
                  <a:pt x="63" y="164"/>
                  <a:pt x="67" y="165"/>
                </a:cubicBezTo>
                <a:cubicBezTo>
                  <a:pt x="67" y="281"/>
                  <a:pt x="112" y="207"/>
                  <a:pt x="191" y="227"/>
                </a:cubicBezTo>
                <a:cubicBezTo>
                  <a:pt x="223" y="235"/>
                  <a:pt x="287" y="265"/>
                  <a:pt x="323" y="258"/>
                </a:cubicBezTo>
                <a:cubicBezTo>
                  <a:pt x="370" y="250"/>
                  <a:pt x="433" y="230"/>
                  <a:pt x="476" y="214"/>
                </a:cubicBezTo>
                <a:cubicBezTo>
                  <a:pt x="504" y="204"/>
                  <a:pt x="524" y="181"/>
                  <a:pt x="553" y="175"/>
                </a:cubicBezTo>
                <a:cubicBezTo>
                  <a:pt x="605" y="165"/>
                  <a:pt x="623" y="165"/>
                  <a:pt x="668" y="133"/>
                </a:cubicBezTo>
                <a:cubicBezTo>
                  <a:pt x="697" y="112"/>
                  <a:pt x="665" y="99"/>
                  <a:pt x="650" y="82"/>
                </a:cubicBezTo>
                <a:cubicBezTo>
                  <a:pt x="638" y="68"/>
                  <a:pt x="636" y="33"/>
                  <a:pt x="630" y="16"/>
                </a:cubicBezTo>
                <a:cubicBezTo>
                  <a:pt x="611" y="16"/>
                  <a:pt x="607" y="21"/>
                  <a:pt x="576" y="22"/>
                </a:cubicBezTo>
                <a:lnTo>
                  <a:pt x="482" y="26"/>
                </a:lnTo>
                <a:cubicBezTo>
                  <a:pt x="442" y="28"/>
                  <a:pt x="449" y="87"/>
                  <a:pt x="398" y="50"/>
                </a:cubicBezTo>
                <a:lnTo>
                  <a:pt x="361" y="32"/>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8" name="Freeform 142"/>
          <p:cNvSpPr>
            <a:spLocks noEditPoints="1"/>
          </p:cNvSpPr>
          <p:nvPr/>
        </p:nvSpPr>
        <p:spPr bwMode="auto">
          <a:xfrm>
            <a:off x="14190663" y="23516802"/>
            <a:ext cx="1711325" cy="4596453"/>
          </a:xfrm>
          <a:custGeom>
            <a:avLst/>
            <a:gdLst>
              <a:gd name="T0" fmla="*/ 1829 w 4745"/>
              <a:gd name="T1" fmla="*/ 13290 h 13361"/>
              <a:gd name="T2" fmla="*/ 1785 w 4745"/>
              <a:gd name="T3" fmla="*/ 13289 h 13361"/>
              <a:gd name="T4" fmla="*/ 1885 w 4745"/>
              <a:gd name="T5" fmla="*/ 13349 h 13361"/>
              <a:gd name="T6" fmla="*/ 1910 w 4745"/>
              <a:gd name="T7" fmla="*/ 13336 h 13361"/>
              <a:gd name="T8" fmla="*/ 64 w 4745"/>
              <a:gd name="T9" fmla="*/ 13135 h 13361"/>
              <a:gd name="T10" fmla="*/ 82 w 4745"/>
              <a:gd name="T11" fmla="*/ 13066 h 13361"/>
              <a:gd name="T12" fmla="*/ 44 w 4745"/>
              <a:gd name="T13" fmla="*/ 13074 h 13361"/>
              <a:gd name="T14" fmla="*/ 20 w 4745"/>
              <a:gd name="T15" fmla="*/ 13108 h 13361"/>
              <a:gd name="T16" fmla="*/ 0 w 4745"/>
              <a:gd name="T17" fmla="*/ 13161 h 13361"/>
              <a:gd name="T18" fmla="*/ 64 w 4745"/>
              <a:gd name="T19" fmla="*/ 13135 h 13361"/>
              <a:gd name="T20" fmla="*/ 164 w 4745"/>
              <a:gd name="T21" fmla="*/ 13118 h 13361"/>
              <a:gd name="T22" fmla="*/ 197 w 4745"/>
              <a:gd name="T23" fmla="*/ 13053 h 13361"/>
              <a:gd name="T24" fmla="*/ 162 w 4745"/>
              <a:gd name="T25" fmla="*/ 13059 h 13361"/>
              <a:gd name="T26" fmla="*/ 124 w 4745"/>
              <a:gd name="T27" fmla="*/ 13078 h 13361"/>
              <a:gd name="T28" fmla="*/ 119 w 4745"/>
              <a:gd name="T29" fmla="*/ 13158 h 13361"/>
              <a:gd name="T30" fmla="*/ 163 w 4745"/>
              <a:gd name="T31" fmla="*/ 13143 h 13361"/>
              <a:gd name="T32" fmla="*/ 4500 w 4745"/>
              <a:gd name="T33" fmla="*/ 369 h 13361"/>
              <a:gd name="T34" fmla="*/ 4376 w 4745"/>
              <a:gd name="T35" fmla="*/ 265 h 13361"/>
              <a:gd name="T36" fmla="*/ 4498 w 4745"/>
              <a:gd name="T37" fmla="*/ 125 h 13361"/>
              <a:gd name="T38" fmla="*/ 4319 w 4745"/>
              <a:gd name="T39" fmla="*/ 130 h 13361"/>
              <a:gd name="T40" fmla="*/ 4323 w 4745"/>
              <a:gd name="T41" fmla="*/ 25 h 13361"/>
              <a:gd name="T42" fmla="*/ 4187 w 4745"/>
              <a:gd name="T43" fmla="*/ 78 h 13361"/>
              <a:gd name="T44" fmla="*/ 4205 w 4745"/>
              <a:gd name="T45" fmla="*/ 221 h 13361"/>
              <a:gd name="T46" fmla="*/ 4252 w 4745"/>
              <a:gd name="T47" fmla="*/ 279 h 13361"/>
              <a:gd name="T48" fmla="*/ 4268 w 4745"/>
              <a:gd name="T49" fmla="*/ 398 h 13361"/>
              <a:gd name="T50" fmla="*/ 4359 w 4745"/>
              <a:gd name="T51" fmla="*/ 436 h 13361"/>
              <a:gd name="T52" fmla="*/ 4395 w 4745"/>
              <a:gd name="T53" fmla="*/ 493 h 13361"/>
              <a:gd name="T54" fmla="*/ 4275 w 4745"/>
              <a:gd name="T55" fmla="*/ 568 h 13361"/>
              <a:gd name="T56" fmla="*/ 4245 w 4745"/>
              <a:gd name="T57" fmla="*/ 685 h 13361"/>
              <a:gd name="T58" fmla="*/ 4416 w 4745"/>
              <a:gd name="T59" fmla="*/ 733 h 13361"/>
              <a:gd name="T60" fmla="*/ 4234 w 4745"/>
              <a:gd name="T61" fmla="*/ 809 h 13361"/>
              <a:gd name="T62" fmla="*/ 4247 w 4745"/>
              <a:gd name="T63" fmla="*/ 836 h 13361"/>
              <a:gd name="T64" fmla="*/ 4399 w 4745"/>
              <a:gd name="T65" fmla="*/ 799 h 13361"/>
              <a:gd name="T66" fmla="*/ 4682 w 4745"/>
              <a:gd name="T67" fmla="*/ 758 h 13361"/>
              <a:gd name="T68" fmla="*/ 4617 w 4745"/>
              <a:gd name="T69" fmla="*/ 730 h 13361"/>
              <a:gd name="T70" fmla="*/ 4617 w 4745"/>
              <a:gd name="T71" fmla="*/ 547 h 13361"/>
              <a:gd name="T72" fmla="*/ 4574 w 4745"/>
              <a:gd name="T73" fmla="*/ 432 h 13361"/>
              <a:gd name="T74" fmla="*/ 4221 w 4745"/>
              <a:gd name="T75" fmla="*/ 418 h 13361"/>
              <a:gd name="T76" fmla="*/ 4166 w 4745"/>
              <a:gd name="T77" fmla="*/ 364 h 13361"/>
              <a:gd name="T78" fmla="*/ 4111 w 4745"/>
              <a:gd name="T79" fmla="*/ 360 h 13361"/>
              <a:gd name="T80" fmla="*/ 4049 w 4745"/>
              <a:gd name="T81" fmla="*/ 423 h 13361"/>
              <a:gd name="T82" fmla="*/ 4096 w 4745"/>
              <a:gd name="T83" fmla="*/ 449 h 13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45" h="13361">
                <a:moveTo>
                  <a:pt x="1900" y="13313"/>
                </a:moveTo>
                <a:cubicBezTo>
                  <a:pt x="1875" y="13324"/>
                  <a:pt x="1847" y="13302"/>
                  <a:pt x="1829" y="13290"/>
                </a:cubicBezTo>
                <a:cubicBezTo>
                  <a:pt x="1817" y="13282"/>
                  <a:pt x="1774" y="13277"/>
                  <a:pt x="1759" y="13277"/>
                </a:cubicBezTo>
                <a:cubicBezTo>
                  <a:pt x="1759" y="13285"/>
                  <a:pt x="1778" y="13286"/>
                  <a:pt x="1785" y="13289"/>
                </a:cubicBezTo>
                <a:cubicBezTo>
                  <a:pt x="1800" y="13294"/>
                  <a:pt x="1817" y="13309"/>
                  <a:pt x="1831" y="13318"/>
                </a:cubicBezTo>
                <a:cubicBezTo>
                  <a:pt x="1849" y="13330"/>
                  <a:pt x="1867" y="13339"/>
                  <a:pt x="1885" y="13349"/>
                </a:cubicBezTo>
                <a:cubicBezTo>
                  <a:pt x="1893" y="13353"/>
                  <a:pt x="1902" y="13359"/>
                  <a:pt x="1910" y="13359"/>
                </a:cubicBezTo>
                <a:cubicBezTo>
                  <a:pt x="1930" y="13361"/>
                  <a:pt x="1921" y="13345"/>
                  <a:pt x="1910" y="13336"/>
                </a:cubicBezTo>
                <a:lnTo>
                  <a:pt x="1900" y="13313"/>
                </a:lnTo>
                <a:close/>
                <a:moveTo>
                  <a:pt x="64" y="13135"/>
                </a:moveTo>
                <a:cubicBezTo>
                  <a:pt x="69" y="13125"/>
                  <a:pt x="73" y="13112"/>
                  <a:pt x="74" y="13102"/>
                </a:cubicBezTo>
                <a:cubicBezTo>
                  <a:pt x="76" y="13091"/>
                  <a:pt x="82" y="13078"/>
                  <a:pt x="82" y="13066"/>
                </a:cubicBezTo>
                <a:cubicBezTo>
                  <a:pt x="83" y="13066"/>
                  <a:pt x="83" y="13067"/>
                  <a:pt x="83" y="13065"/>
                </a:cubicBezTo>
                <a:cubicBezTo>
                  <a:pt x="70" y="13066"/>
                  <a:pt x="57" y="13071"/>
                  <a:pt x="44" y="13074"/>
                </a:cubicBezTo>
                <a:cubicBezTo>
                  <a:pt x="34" y="13076"/>
                  <a:pt x="22" y="13075"/>
                  <a:pt x="12" y="13078"/>
                </a:cubicBezTo>
                <a:cubicBezTo>
                  <a:pt x="12" y="13091"/>
                  <a:pt x="16" y="13096"/>
                  <a:pt x="20" y="13108"/>
                </a:cubicBezTo>
                <a:cubicBezTo>
                  <a:pt x="23" y="13115"/>
                  <a:pt x="18" y="13126"/>
                  <a:pt x="14" y="13131"/>
                </a:cubicBezTo>
                <a:cubicBezTo>
                  <a:pt x="8" y="13137"/>
                  <a:pt x="0" y="13151"/>
                  <a:pt x="0" y="13161"/>
                </a:cubicBezTo>
                <a:cubicBezTo>
                  <a:pt x="0" y="13182"/>
                  <a:pt x="35" y="13152"/>
                  <a:pt x="42" y="13150"/>
                </a:cubicBezTo>
                <a:lnTo>
                  <a:pt x="64" y="13135"/>
                </a:lnTo>
                <a:close/>
                <a:moveTo>
                  <a:pt x="163" y="13143"/>
                </a:moveTo>
                <a:cubicBezTo>
                  <a:pt x="164" y="13134"/>
                  <a:pt x="164" y="13126"/>
                  <a:pt x="164" y="13118"/>
                </a:cubicBezTo>
                <a:cubicBezTo>
                  <a:pt x="175" y="13114"/>
                  <a:pt x="195" y="13109"/>
                  <a:pt x="201" y="13099"/>
                </a:cubicBezTo>
                <a:cubicBezTo>
                  <a:pt x="208" y="13087"/>
                  <a:pt x="197" y="13066"/>
                  <a:pt x="197" y="13053"/>
                </a:cubicBezTo>
                <a:cubicBezTo>
                  <a:pt x="188" y="13053"/>
                  <a:pt x="182" y="13068"/>
                  <a:pt x="175" y="13074"/>
                </a:cubicBezTo>
                <a:cubicBezTo>
                  <a:pt x="166" y="13082"/>
                  <a:pt x="164" y="13064"/>
                  <a:pt x="162" y="13059"/>
                </a:cubicBezTo>
                <a:cubicBezTo>
                  <a:pt x="158" y="13051"/>
                  <a:pt x="153" y="13044"/>
                  <a:pt x="144" y="13049"/>
                </a:cubicBezTo>
                <a:cubicBezTo>
                  <a:pt x="126" y="13058"/>
                  <a:pt x="123" y="13056"/>
                  <a:pt x="124" y="13078"/>
                </a:cubicBezTo>
                <a:cubicBezTo>
                  <a:pt x="126" y="13097"/>
                  <a:pt x="98" y="13125"/>
                  <a:pt x="105" y="13138"/>
                </a:cubicBezTo>
                <a:cubicBezTo>
                  <a:pt x="109" y="13147"/>
                  <a:pt x="117" y="13146"/>
                  <a:pt x="119" y="13158"/>
                </a:cubicBezTo>
                <a:cubicBezTo>
                  <a:pt x="123" y="13183"/>
                  <a:pt x="140" y="13155"/>
                  <a:pt x="150" y="13153"/>
                </a:cubicBezTo>
                <a:lnTo>
                  <a:pt x="163" y="13143"/>
                </a:lnTo>
                <a:close/>
                <a:moveTo>
                  <a:pt x="4574" y="432"/>
                </a:moveTo>
                <a:cubicBezTo>
                  <a:pt x="4536" y="401"/>
                  <a:pt x="4506" y="422"/>
                  <a:pt x="4500" y="369"/>
                </a:cubicBezTo>
                <a:cubicBezTo>
                  <a:pt x="4496" y="333"/>
                  <a:pt x="4479" y="273"/>
                  <a:pt x="4435" y="287"/>
                </a:cubicBezTo>
                <a:cubicBezTo>
                  <a:pt x="4407" y="296"/>
                  <a:pt x="4367" y="301"/>
                  <a:pt x="4376" y="265"/>
                </a:cubicBezTo>
                <a:cubicBezTo>
                  <a:pt x="4433" y="254"/>
                  <a:pt x="4415" y="252"/>
                  <a:pt x="4437" y="210"/>
                </a:cubicBezTo>
                <a:cubicBezTo>
                  <a:pt x="4449" y="188"/>
                  <a:pt x="4504" y="149"/>
                  <a:pt x="4498" y="125"/>
                </a:cubicBezTo>
                <a:cubicBezTo>
                  <a:pt x="4476" y="119"/>
                  <a:pt x="4443" y="115"/>
                  <a:pt x="4418" y="115"/>
                </a:cubicBezTo>
                <a:cubicBezTo>
                  <a:pt x="4391" y="115"/>
                  <a:pt x="4340" y="135"/>
                  <a:pt x="4319" y="130"/>
                </a:cubicBezTo>
                <a:cubicBezTo>
                  <a:pt x="4319" y="93"/>
                  <a:pt x="4415" y="33"/>
                  <a:pt x="4396" y="10"/>
                </a:cubicBezTo>
                <a:cubicBezTo>
                  <a:pt x="4371" y="21"/>
                  <a:pt x="4350" y="34"/>
                  <a:pt x="4323" y="25"/>
                </a:cubicBezTo>
                <a:cubicBezTo>
                  <a:pt x="4247" y="0"/>
                  <a:pt x="4285" y="33"/>
                  <a:pt x="4261" y="74"/>
                </a:cubicBezTo>
                <a:cubicBezTo>
                  <a:pt x="4240" y="110"/>
                  <a:pt x="4214" y="78"/>
                  <a:pt x="4187" y="78"/>
                </a:cubicBezTo>
                <a:cubicBezTo>
                  <a:pt x="4195" y="103"/>
                  <a:pt x="4217" y="129"/>
                  <a:pt x="4223" y="155"/>
                </a:cubicBezTo>
                <a:cubicBezTo>
                  <a:pt x="4230" y="180"/>
                  <a:pt x="4205" y="193"/>
                  <a:pt x="4205" y="221"/>
                </a:cubicBezTo>
                <a:cubicBezTo>
                  <a:pt x="4205" y="242"/>
                  <a:pt x="4243" y="203"/>
                  <a:pt x="4243" y="235"/>
                </a:cubicBezTo>
                <a:cubicBezTo>
                  <a:pt x="4243" y="249"/>
                  <a:pt x="4235" y="273"/>
                  <a:pt x="4252" y="279"/>
                </a:cubicBezTo>
                <a:cubicBezTo>
                  <a:pt x="4276" y="287"/>
                  <a:pt x="4273" y="318"/>
                  <a:pt x="4260" y="339"/>
                </a:cubicBezTo>
                <a:cubicBezTo>
                  <a:pt x="4250" y="355"/>
                  <a:pt x="4256" y="384"/>
                  <a:pt x="4268" y="398"/>
                </a:cubicBezTo>
                <a:cubicBezTo>
                  <a:pt x="4276" y="408"/>
                  <a:pt x="4355" y="387"/>
                  <a:pt x="4360" y="392"/>
                </a:cubicBezTo>
                <a:cubicBezTo>
                  <a:pt x="4367" y="399"/>
                  <a:pt x="4359" y="425"/>
                  <a:pt x="4359" y="436"/>
                </a:cubicBezTo>
                <a:cubicBezTo>
                  <a:pt x="4359" y="465"/>
                  <a:pt x="4388" y="455"/>
                  <a:pt x="4393" y="442"/>
                </a:cubicBezTo>
                <a:cubicBezTo>
                  <a:pt x="4402" y="444"/>
                  <a:pt x="4395" y="485"/>
                  <a:pt x="4395" y="493"/>
                </a:cubicBezTo>
                <a:cubicBezTo>
                  <a:pt x="4395" y="523"/>
                  <a:pt x="4377" y="537"/>
                  <a:pt x="4346" y="539"/>
                </a:cubicBezTo>
                <a:cubicBezTo>
                  <a:pt x="4333" y="564"/>
                  <a:pt x="4297" y="557"/>
                  <a:pt x="4275" y="568"/>
                </a:cubicBezTo>
                <a:cubicBezTo>
                  <a:pt x="4233" y="589"/>
                  <a:pt x="4285" y="583"/>
                  <a:pt x="4302" y="583"/>
                </a:cubicBezTo>
                <a:cubicBezTo>
                  <a:pt x="4364" y="583"/>
                  <a:pt x="4253" y="678"/>
                  <a:pt x="4245" y="685"/>
                </a:cubicBezTo>
                <a:cubicBezTo>
                  <a:pt x="4189" y="729"/>
                  <a:pt x="4289" y="729"/>
                  <a:pt x="4328" y="731"/>
                </a:cubicBezTo>
                <a:cubicBezTo>
                  <a:pt x="4348" y="732"/>
                  <a:pt x="4449" y="713"/>
                  <a:pt x="4416" y="733"/>
                </a:cubicBezTo>
                <a:cubicBezTo>
                  <a:pt x="4385" y="752"/>
                  <a:pt x="4347" y="745"/>
                  <a:pt x="4314" y="757"/>
                </a:cubicBezTo>
                <a:cubicBezTo>
                  <a:pt x="4283" y="770"/>
                  <a:pt x="4261" y="796"/>
                  <a:pt x="4234" y="809"/>
                </a:cubicBezTo>
                <a:cubicBezTo>
                  <a:pt x="4226" y="813"/>
                  <a:pt x="4191" y="836"/>
                  <a:pt x="4187" y="844"/>
                </a:cubicBezTo>
                <a:cubicBezTo>
                  <a:pt x="4174" y="869"/>
                  <a:pt x="4243" y="838"/>
                  <a:pt x="4247" y="836"/>
                </a:cubicBezTo>
                <a:cubicBezTo>
                  <a:pt x="4271" y="824"/>
                  <a:pt x="4279" y="825"/>
                  <a:pt x="4301" y="833"/>
                </a:cubicBezTo>
                <a:cubicBezTo>
                  <a:pt x="4333" y="846"/>
                  <a:pt x="4358" y="789"/>
                  <a:pt x="4399" y="799"/>
                </a:cubicBezTo>
                <a:cubicBezTo>
                  <a:pt x="4445" y="809"/>
                  <a:pt x="4499" y="775"/>
                  <a:pt x="4539" y="793"/>
                </a:cubicBezTo>
                <a:cubicBezTo>
                  <a:pt x="4589" y="815"/>
                  <a:pt x="4647" y="794"/>
                  <a:pt x="4682" y="758"/>
                </a:cubicBezTo>
                <a:lnTo>
                  <a:pt x="4619" y="743"/>
                </a:lnTo>
                <a:cubicBezTo>
                  <a:pt x="4591" y="736"/>
                  <a:pt x="4589" y="742"/>
                  <a:pt x="4617" y="730"/>
                </a:cubicBezTo>
                <a:cubicBezTo>
                  <a:pt x="4651" y="716"/>
                  <a:pt x="4745" y="606"/>
                  <a:pt x="4665" y="601"/>
                </a:cubicBezTo>
                <a:cubicBezTo>
                  <a:pt x="4609" y="597"/>
                  <a:pt x="4617" y="594"/>
                  <a:pt x="4617" y="547"/>
                </a:cubicBezTo>
                <a:cubicBezTo>
                  <a:pt x="4617" y="506"/>
                  <a:pt x="4613" y="482"/>
                  <a:pt x="4595" y="445"/>
                </a:cubicBezTo>
                <a:lnTo>
                  <a:pt x="4574" y="432"/>
                </a:lnTo>
                <a:close/>
                <a:moveTo>
                  <a:pt x="4165" y="472"/>
                </a:moveTo>
                <a:cubicBezTo>
                  <a:pt x="4184" y="469"/>
                  <a:pt x="4217" y="435"/>
                  <a:pt x="4221" y="418"/>
                </a:cubicBezTo>
                <a:cubicBezTo>
                  <a:pt x="4194" y="411"/>
                  <a:pt x="4197" y="421"/>
                  <a:pt x="4189" y="389"/>
                </a:cubicBezTo>
                <a:lnTo>
                  <a:pt x="4166" y="364"/>
                </a:lnTo>
                <a:cubicBezTo>
                  <a:pt x="4147" y="359"/>
                  <a:pt x="4129" y="376"/>
                  <a:pt x="4111" y="360"/>
                </a:cubicBezTo>
                <a:lnTo>
                  <a:pt x="4111" y="360"/>
                </a:lnTo>
                <a:lnTo>
                  <a:pt x="4078" y="393"/>
                </a:lnTo>
                <a:cubicBezTo>
                  <a:pt x="4064" y="400"/>
                  <a:pt x="4054" y="408"/>
                  <a:pt x="4049" y="423"/>
                </a:cubicBezTo>
                <a:cubicBezTo>
                  <a:pt x="4045" y="434"/>
                  <a:pt x="4045" y="444"/>
                  <a:pt x="4052" y="453"/>
                </a:cubicBezTo>
                <a:cubicBezTo>
                  <a:pt x="4060" y="464"/>
                  <a:pt x="4083" y="447"/>
                  <a:pt x="4096" y="449"/>
                </a:cubicBezTo>
                <a:cubicBezTo>
                  <a:pt x="4113" y="451"/>
                  <a:pt x="4149" y="463"/>
                  <a:pt x="4165" y="472"/>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69" name="Freeform 143"/>
          <p:cNvSpPr>
            <a:spLocks noEditPoints="1"/>
          </p:cNvSpPr>
          <p:nvPr/>
        </p:nvSpPr>
        <p:spPr bwMode="auto">
          <a:xfrm>
            <a:off x="14143037" y="23618196"/>
            <a:ext cx="7515225" cy="4181895"/>
          </a:xfrm>
          <a:custGeom>
            <a:avLst/>
            <a:gdLst>
              <a:gd name="T0" fmla="*/ 20629 w 20840"/>
              <a:gd name="T1" fmla="*/ 9116 h 12158"/>
              <a:gd name="T2" fmla="*/ 20585 w 20840"/>
              <a:gd name="T3" fmla="*/ 8999 h 12158"/>
              <a:gd name="T4" fmla="*/ 20586 w 20840"/>
              <a:gd name="T5" fmla="*/ 9246 h 12158"/>
              <a:gd name="T6" fmla="*/ 20687 w 20840"/>
              <a:gd name="T7" fmla="*/ 9267 h 12158"/>
              <a:gd name="T8" fmla="*/ 20802 w 20840"/>
              <a:gd name="T9" fmla="*/ 9189 h 12158"/>
              <a:gd name="T10" fmla="*/ 20788 w 20840"/>
              <a:gd name="T11" fmla="*/ 9201 h 12158"/>
              <a:gd name="T12" fmla="*/ 20807 w 20840"/>
              <a:gd name="T13" fmla="*/ 9233 h 12158"/>
              <a:gd name="T14" fmla="*/ 20840 w 20840"/>
              <a:gd name="T15" fmla="*/ 9234 h 12158"/>
              <a:gd name="T16" fmla="*/ 20810 w 20840"/>
              <a:gd name="T17" fmla="*/ 9113 h 12158"/>
              <a:gd name="T18" fmla="*/ 20799 w 20840"/>
              <a:gd name="T19" fmla="*/ 9102 h 12158"/>
              <a:gd name="T20" fmla="*/ 20779 w 20840"/>
              <a:gd name="T21" fmla="*/ 9114 h 12158"/>
              <a:gd name="T22" fmla="*/ 20799 w 20840"/>
              <a:gd name="T23" fmla="*/ 9143 h 12158"/>
              <a:gd name="T24" fmla="*/ 10799 w 20840"/>
              <a:gd name="T25" fmla="*/ 12150 h 12158"/>
              <a:gd name="T26" fmla="*/ 10808 w 20840"/>
              <a:gd name="T27" fmla="*/ 12120 h 12158"/>
              <a:gd name="T28" fmla="*/ 10750 w 20840"/>
              <a:gd name="T29" fmla="*/ 12111 h 12158"/>
              <a:gd name="T30" fmla="*/ 281 w 20840"/>
              <a:gd name="T31" fmla="*/ 5549 h 12158"/>
              <a:gd name="T32" fmla="*/ 193 w 20840"/>
              <a:gd name="T33" fmla="*/ 5759 h 12158"/>
              <a:gd name="T34" fmla="*/ 92 w 20840"/>
              <a:gd name="T35" fmla="*/ 5848 h 12158"/>
              <a:gd name="T36" fmla="*/ 3 w 20840"/>
              <a:gd name="T37" fmla="*/ 5789 h 12158"/>
              <a:gd name="T38" fmla="*/ 13 w 20840"/>
              <a:gd name="T39" fmla="*/ 5448 h 12158"/>
              <a:gd name="T40" fmla="*/ 112 w 20840"/>
              <a:gd name="T41" fmla="*/ 5363 h 12158"/>
              <a:gd name="T42" fmla="*/ 6164 w 20840"/>
              <a:gd name="T43" fmla="*/ 917 h 12158"/>
              <a:gd name="T44" fmla="*/ 6132 w 20840"/>
              <a:gd name="T45" fmla="*/ 935 h 12158"/>
              <a:gd name="T46" fmla="*/ 6141 w 20840"/>
              <a:gd name="T47" fmla="*/ 991 h 12158"/>
              <a:gd name="T48" fmla="*/ 6150 w 20840"/>
              <a:gd name="T49" fmla="*/ 1020 h 12158"/>
              <a:gd name="T50" fmla="*/ 6175 w 20840"/>
              <a:gd name="T51" fmla="*/ 1032 h 12158"/>
              <a:gd name="T52" fmla="*/ 6191 w 20840"/>
              <a:gd name="T53" fmla="*/ 1033 h 12158"/>
              <a:gd name="T54" fmla="*/ 6195 w 20840"/>
              <a:gd name="T55" fmla="*/ 980 h 12158"/>
              <a:gd name="T56" fmla="*/ 6189 w 20840"/>
              <a:gd name="T57" fmla="*/ 920 h 12158"/>
              <a:gd name="T58" fmla="*/ 6180 w 20840"/>
              <a:gd name="T59" fmla="*/ 882 h 12158"/>
              <a:gd name="T60" fmla="*/ 5545 w 20840"/>
              <a:gd name="T61" fmla="*/ 35 h 12158"/>
              <a:gd name="T62" fmla="*/ 5442 w 20840"/>
              <a:gd name="T63" fmla="*/ 192 h 12158"/>
              <a:gd name="T64" fmla="*/ 5319 w 20840"/>
              <a:gd name="T65" fmla="*/ 149 h 12158"/>
              <a:gd name="T66" fmla="*/ 5248 w 20840"/>
              <a:gd name="T67" fmla="*/ 298 h 12158"/>
              <a:gd name="T68" fmla="*/ 5077 w 20840"/>
              <a:gd name="T69" fmla="*/ 348 h 12158"/>
              <a:gd name="T70" fmla="*/ 5295 w 20840"/>
              <a:gd name="T71" fmla="*/ 478 h 12158"/>
              <a:gd name="T72" fmla="*/ 5314 w 20840"/>
              <a:gd name="T73" fmla="*/ 836 h 12158"/>
              <a:gd name="T74" fmla="*/ 5410 w 20840"/>
              <a:gd name="T75" fmla="*/ 896 h 12158"/>
              <a:gd name="T76" fmla="*/ 5660 w 20840"/>
              <a:gd name="T77" fmla="*/ 950 h 12158"/>
              <a:gd name="T78" fmla="*/ 5812 w 20840"/>
              <a:gd name="T79" fmla="*/ 838 h 12158"/>
              <a:gd name="T80" fmla="*/ 6024 w 20840"/>
              <a:gd name="T81" fmla="*/ 803 h 12158"/>
              <a:gd name="T82" fmla="*/ 5969 w 20840"/>
              <a:gd name="T83" fmla="*/ 707 h 12158"/>
              <a:gd name="T84" fmla="*/ 5960 w 20840"/>
              <a:gd name="T85" fmla="*/ 585 h 12158"/>
              <a:gd name="T86" fmla="*/ 5917 w 20840"/>
              <a:gd name="T87" fmla="*/ 512 h 12158"/>
              <a:gd name="T88" fmla="*/ 6000 w 20840"/>
              <a:gd name="T89" fmla="*/ 406 h 12158"/>
              <a:gd name="T90" fmla="*/ 6045 w 20840"/>
              <a:gd name="T91" fmla="*/ 253 h 12158"/>
              <a:gd name="T92" fmla="*/ 5902 w 20840"/>
              <a:gd name="T93" fmla="*/ 184 h 12158"/>
              <a:gd name="T94" fmla="*/ 5846 w 20840"/>
              <a:gd name="T95" fmla="*/ 147 h 12158"/>
              <a:gd name="T96" fmla="*/ 5656 w 20840"/>
              <a:gd name="T97" fmla="*/ 32 h 1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840" h="12158">
                <a:moveTo>
                  <a:pt x="20687" y="9267"/>
                </a:moveTo>
                <a:cubicBezTo>
                  <a:pt x="20676" y="9240"/>
                  <a:pt x="20635" y="9221"/>
                  <a:pt x="20628" y="9198"/>
                </a:cubicBezTo>
                <a:cubicBezTo>
                  <a:pt x="20620" y="9171"/>
                  <a:pt x="20632" y="9145"/>
                  <a:pt x="20629" y="9116"/>
                </a:cubicBezTo>
                <a:cubicBezTo>
                  <a:pt x="20628" y="9098"/>
                  <a:pt x="20613" y="9079"/>
                  <a:pt x="20613" y="9059"/>
                </a:cubicBezTo>
                <a:cubicBezTo>
                  <a:pt x="20613" y="9038"/>
                  <a:pt x="20611" y="9024"/>
                  <a:pt x="20597" y="9007"/>
                </a:cubicBezTo>
                <a:cubicBezTo>
                  <a:pt x="20594" y="9004"/>
                  <a:pt x="20585" y="8984"/>
                  <a:pt x="20585" y="8999"/>
                </a:cubicBezTo>
                <a:cubicBezTo>
                  <a:pt x="20585" y="9039"/>
                  <a:pt x="20572" y="9081"/>
                  <a:pt x="20572" y="9121"/>
                </a:cubicBezTo>
                <a:cubicBezTo>
                  <a:pt x="20572" y="9147"/>
                  <a:pt x="20555" y="9174"/>
                  <a:pt x="20569" y="9199"/>
                </a:cubicBezTo>
                <a:cubicBezTo>
                  <a:pt x="20577" y="9214"/>
                  <a:pt x="20581" y="9230"/>
                  <a:pt x="20586" y="9246"/>
                </a:cubicBezTo>
                <a:cubicBezTo>
                  <a:pt x="20595" y="9276"/>
                  <a:pt x="20620" y="9284"/>
                  <a:pt x="20631" y="9307"/>
                </a:cubicBezTo>
                <a:cubicBezTo>
                  <a:pt x="20649" y="9342"/>
                  <a:pt x="20669" y="9334"/>
                  <a:pt x="20684" y="9299"/>
                </a:cubicBezTo>
                <a:lnTo>
                  <a:pt x="20687" y="9267"/>
                </a:lnTo>
                <a:close/>
                <a:moveTo>
                  <a:pt x="20830" y="9215"/>
                </a:moveTo>
                <a:cubicBezTo>
                  <a:pt x="20824" y="9207"/>
                  <a:pt x="20816" y="9204"/>
                  <a:pt x="20809" y="9198"/>
                </a:cubicBezTo>
                <a:cubicBezTo>
                  <a:pt x="20806" y="9195"/>
                  <a:pt x="20804" y="9192"/>
                  <a:pt x="20802" y="9189"/>
                </a:cubicBezTo>
                <a:cubicBezTo>
                  <a:pt x="20800" y="9187"/>
                  <a:pt x="20794" y="9184"/>
                  <a:pt x="20793" y="9182"/>
                </a:cubicBezTo>
                <a:cubicBezTo>
                  <a:pt x="20791" y="9182"/>
                  <a:pt x="20792" y="9182"/>
                  <a:pt x="20791" y="9181"/>
                </a:cubicBezTo>
                <a:cubicBezTo>
                  <a:pt x="20781" y="9183"/>
                  <a:pt x="20788" y="9193"/>
                  <a:pt x="20788" y="9201"/>
                </a:cubicBezTo>
                <a:cubicBezTo>
                  <a:pt x="20788" y="9207"/>
                  <a:pt x="20789" y="9209"/>
                  <a:pt x="20787" y="9214"/>
                </a:cubicBezTo>
                <a:cubicBezTo>
                  <a:pt x="20785" y="9219"/>
                  <a:pt x="20784" y="9219"/>
                  <a:pt x="20784" y="9225"/>
                </a:cubicBezTo>
                <a:cubicBezTo>
                  <a:pt x="20792" y="9225"/>
                  <a:pt x="20800" y="9229"/>
                  <a:pt x="20807" y="9233"/>
                </a:cubicBezTo>
                <a:cubicBezTo>
                  <a:pt x="20812" y="9236"/>
                  <a:pt x="20815" y="9239"/>
                  <a:pt x="20820" y="9240"/>
                </a:cubicBezTo>
                <a:cubicBezTo>
                  <a:pt x="20824" y="9241"/>
                  <a:pt x="20826" y="9241"/>
                  <a:pt x="20829" y="9240"/>
                </a:cubicBezTo>
                <a:cubicBezTo>
                  <a:pt x="20834" y="9238"/>
                  <a:pt x="20836" y="9235"/>
                  <a:pt x="20840" y="9234"/>
                </a:cubicBezTo>
                <a:lnTo>
                  <a:pt x="20830" y="9215"/>
                </a:lnTo>
                <a:close/>
                <a:moveTo>
                  <a:pt x="20810" y="9123"/>
                </a:moveTo>
                <a:cubicBezTo>
                  <a:pt x="20811" y="9119"/>
                  <a:pt x="20811" y="9116"/>
                  <a:pt x="20810" y="9113"/>
                </a:cubicBezTo>
                <a:cubicBezTo>
                  <a:pt x="20810" y="9112"/>
                  <a:pt x="20810" y="9110"/>
                  <a:pt x="20810" y="9110"/>
                </a:cubicBezTo>
                <a:cubicBezTo>
                  <a:pt x="20809" y="9108"/>
                  <a:pt x="20808" y="9110"/>
                  <a:pt x="20807" y="9107"/>
                </a:cubicBezTo>
                <a:cubicBezTo>
                  <a:pt x="20804" y="9106"/>
                  <a:pt x="20802" y="9103"/>
                  <a:pt x="20799" y="9102"/>
                </a:cubicBezTo>
                <a:cubicBezTo>
                  <a:pt x="20795" y="9101"/>
                  <a:pt x="20787" y="9104"/>
                  <a:pt x="20785" y="9106"/>
                </a:cubicBezTo>
                <a:cubicBezTo>
                  <a:pt x="20782" y="9108"/>
                  <a:pt x="20782" y="9110"/>
                  <a:pt x="20781" y="9112"/>
                </a:cubicBezTo>
                <a:cubicBezTo>
                  <a:pt x="20780" y="9113"/>
                  <a:pt x="20779" y="9113"/>
                  <a:pt x="20779" y="9114"/>
                </a:cubicBezTo>
                <a:cubicBezTo>
                  <a:pt x="20779" y="9116"/>
                  <a:pt x="20780" y="9117"/>
                  <a:pt x="20777" y="9117"/>
                </a:cubicBezTo>
                <a:cubicBezTo>
                  <a:pt x="20777" y="9123"/>
                  <a:pt x="20772" y="9129"/>
                  <a:pt x="20775" y="9136"/>
                </a:cubicBezTo>
                <a:cubicBezTo>
                  <a:pt x="20777" y="9145"/>
                  <a:pt x="20791" y="9146"/>
                  <a:pt x="20799" y="9143"/>
                </a:cubicBezTo>
                <a:lnTo>
                  <a:pt x="20810" y="9123"/>
                </a:lnTo>
                <a:close/>
                <a:moveTo>
                  <a:pt x="10747" y="12154"/>
                </a:moveTo>
                <a:cubicBezTo>
                  <a:pt x="10762" y="12158"/>
                  <a:pt x="10786" y="12155"/>
                  <a:pt x="10799" y="12150"/>
                </a:cubicBezTo>
                <a:cubicBezTo>
                  <a:pt x="10809" y="12146"/>
                  <a:pt x="10818" y="12143"/>
                  <a:pt x="10828" y="12140"/>
                </a:cubicBezTo>
                <a:cubicBezTo>
                  <a:pt x="10835" y="12139"/>
                  <a:pt x="10842" y="12132"/>
                  <a:pt x="10849" y="12130"/>
                </a:cubicBezTo>
                <a:cubicBezTo>
                  <a:pt x="10835" y="12130"/>
                  <a:pt x="10819" y="12128"/>
                  <a:pt x="10808" y="12120"/>
                </a:cubicBezTo>
                <a:cubicBezTo>
                  <a:pt x="10801" y="12115"/>
                  <a:pt x="10797" y="12103"/>
                  <a:pt x="10790" y="12096"/>
                </a:cubicBezTo>
                <a:cubicBezTo>
                  <a:pt x="10779" y="12085"/>
                  <a:pt x="10766" y="12094"/>
                  <a:pt x="10758" y="12100"/>
                </a:cubicBezTo>
                <a:cubicBezTo>
                  <a:pt x="10755" y="12102"/>
                  <a:pt x="10750" y="12108"/>
                  <a:pt x="10750" y="12111"/>
                </a:cubicBezTo>
                <a:cubicBezTo>
                  <a:pt x="10749" y="12127"/>
                  <a:pt x="10745" y="12133"/>
                  <a:pt x="10738" y="12146"/>
                </a:cubicBezTo>
                <a:lnTo>
                  <a:pt x="10747" y="12154"/>
                </a:lnTo>
                <a:close/>
                <a:moveTo>
                  <a:pt x="281" y="5549"/>
                </a:moveTo>
                <a:lnTo>
                  <a:pt x="239" y="5629"/>
                </a:lnTo>
                <a:cubicBezTo>
                  <a:pt x="233" y="5651"/>
                  <a:pt x="229" y="5670"/>
                  <a:pt x="226" y="5692"/>
                </a:cubicBezTo>
                <a:cubicBezTo>
                  <a:pt x="223" y="5713"/>
                  <a:pt x="208" y="5744"/>
                  <a:pt x="193" y="5759"/>
                </a:cubicBezTo>
                <a:cubicBezTo>
                  <a:pt x="184" y="5768"/>
                  <a:pt x="154" y="5810"/>
                  <a:pt x="146" y="5812"/>
                </a:cubicBezTo>
                <a:cubicBezTo>
                  <a:pt x="142" y="5828"/>
                  <a:pt x="117" y="5843"/>
                  <a:pt x="117" y="5861"/>
                </a:cubicBezTo>
                <a:cubicBezTo>
                  <a:pt x="100" y="5865"/>
                  <a:pt x="105" y="5858"/>
                  <a:pt x="92" y="5848"/>
                </a:cubicBezTo>
                <a:cubicBezTo>
                  <a:pt x="73" y="5833"/>
                  <a:pt x="45" y="5821"/>
                  <a:pt x="23" y="5810"/>
                </a:cubicBezTo>
                <a:lnTo>
                  <a:pt x="3" y="5789"/>
                </a:lnTo>
                <a:lnTo>
                  <a:pt x="3" y="5789"/>
                </a:lnTo>
                <a:cubicBezTo>
                  <a:pt x="7" y="5740"/>
                  <a:pt x="35" y="5704"/>
                  <a:pt x="52" y="5661"/>
                </a:cubicBezTo>
                <a:cubicBezTo>
                  <a:pt x="70" y="5612"/>
                  <a:pt x="42" y="5564"/>
                  <a:pt x="20" y="5524"/>
                </a:cubicBezTo>
                <a:cubicBezTo>
                  <a:pt x="2" y="5492"/>
                  <a:pt x="0" y="5484"/>
                  <a:pt x="13" y="5448"/>
                </a:cubicBezTo>
                <a:lnTo>
                  <a:pt x="50" y="5384"/>
                </a:lnTo>
                <a:lnTo>
                  <a:pt x="50" y="5384"/>
                </a:lnTo>
                <a:cubicBezTo>
                  <a:pt x="71" y="5384"/>
                  <a:pt x="90" y="5357"/>
                  <a:pt x="112" y="5363"/>
                </a:cubicBezTo>
                <a:cubicBezTo>
                  <a:pt x="177" y="5381"/>
                  <a:pt x="281" y="5476"/>
                  <a:pt x="281" y="5549"/>
                </a:cubicBezTo>
                <a:close/>
                <a:moveTo>
                  <a:pt x="6171" y="879"/>
                </a:moveTo>
                <a:cubicBezTo>
                  <a:pt x="6169" y="890"/>
                  <a:pt x="6164" y="907"/>
                  <a:pt x="6164" y="917"/>
                </a:cubicBezTo>
                <a:cubicBezTo>
                  <a:pt x="6163" y="917"/>
                  <a:pt x="6161" y="919"/>
                  <a:pt x="6161" y="920"/>
                </a:cubicBezTo>
                <a:cubicBezTo>
                  <a:pt x="6154" y="920"/>
                  <a:pt x="6146" y="928"/>
                  <a:pt x="6139" y="928"/>
                </a:cubicBezTo>
                <a:cubicBezTo>
                  <a:pt x="6139" y="930"/>
                  <a:pt x="6133" y="932"/>
                  <a:pt x="6132" y="935"/>
                </a:cubicBezTo>
                <a:cubicBezTo>
                  <a:pt x="6125" y="948"/>
                  <a:pt x="6129" y="957"/>
                  <a:pt x="6129" y="971"/>
                </a:cubicBezTo>
                <a:cubicBezTo>
                  <a:pt x="6130" y="971"/>
                  <a:pt x="6135" y="986"/>
                  <a:pt x="6138" y="987"/>
                </a:cubicBezTo>
                <a:cubicBezTo>
                  <a:pt x="6139" y="988"/>
                  <a:pt x="6140" y="991"/>
                  <a:pt x="6141" y="991"/>
                </a:cubicBezTo>
                <a:lnTo>
                  <a:pt x="6141" y="993"/>
                </a:lnTo>
                <a:cubicBezTo>
                  <a:pt x="6143" y="994"/>
                  <a:pt x="6142" y="1004"/>
                  <a:pt x="6142" y="1007"/>
                </a:cubicBezTo>
                <a:cubicBezTo>
                  <a:pt x="6143" y="1013"/>
                  <a:pt x="6150" y="1015"/>
                  <a:pt x="6150" y="1020"/>
                </a:cubicBezTo>
                <a:cubicBezTo>
                  <a:pt x="6153" y="1020"/>
                  <a:pt x="6153" y="1020"/>
                  <a:pt x="6153" y="1022"/>
                </a:cubicBezTo>
                <a:cubicBezTo>
                  <a:pt x="6158" y="1023"/>
                  <a:pt x="6162" y="1030"/>
                  <a:pt x="6170" y="1030"/>
                </a:cubicBezTo>
                <a:cubicBezTo>
                  <a:pt x="6170" y="1032"/>
                  <a:pt x="6173" y="1032"/>
                  <a:pt x="6175" y="1032"/>
                </a:cubicBezTo>
                <a:cubicBezTo>
                  <a:pt x="6175" y="1033"/>
                  <a:pt x="6182" y="1034"/>
                  <a:pt x="6184" y="1034"/>
                </a:cubicBezTo>
                <a:cubicBezTo>
                  <a:pt x="6184" y="1036"/>
                  <a:pt x="6187" y="1035"/>
                  <a:pt x="6189" y="1035"/>
                </a:cubicBezTo>
                <a:cubicBezTo>
                  <a:pt x="6190" y="1034"/>
                  <a:pt x="6190" y="1034"/>
                  <a:pt x="6191" y="1033"/>
                </a:cubicBezTo>
                <a:lnTo>
                  <a:pt x="6191" y="1031"/>
                </a:lnTo>
                <a:cubicBezTo>
                  <a:pt x="6193" y="1031"/>
                  <a:pt x="6193" y="1031"/>
                  <a:pt x="6193" y="1029"/>
                </a:cubicBezTo>
                <a:cubicBezTo>
                  <a:pt x="6197" y="1027"/>
                  <a:pt x="6195" y="987"/>
                  <a:pt x="6195" y="980"/>
                </a:cubicBezTo>
                <a:cubicBezTo>
                  <a:pt x="6191" y="979"/>
                  <a:pt x="6195" y="976"/>
                  <a:pt x="6192" y="975"/>
                </a:cubicBezTo>
                <a:cubicBezTo>
                  <a:pt x="6192" y="966"/>
                  <a:pt x="6191" y="958"/>
                  <a:pt x="6191" y="948"/>
                </a:cubicBezTo>
                <a:cubicBezTo>
                  <a:pt x="6191" y="944"/>
                  <a:pt x="6193" y="921"/>
                  <a:pt x="6189" y="920"/>
                </a:cubicBezTo>
                <a:cubicBezTo>
                  <a:pt x="6189" y="916"/>
                  <a:pt x="6188" y="914"/>
                  <a:pt x="6188" y="910"/>
                </a:cubicBezTo>
                <a:cubicBezTo>
                  <a:pt x="6186" y="909"/>
                  <a:pt x="6187" y="905"/>
                  <a:pt x="6184" y="904"/>
                </a:cubicBezTo>
                <a:cubicBezTo>
                  <a:pt x="6184" y="897"/>
                  <a:pt x="6183" y="888"/>
                  <a:pt x="6180" y="882"/>
                </a:cubicBezTo>
                <a:lnTo>
                  <a:pt x="6171" y="879"/>
                </a:lnTo>
                <a:close/>
                <a:moveTo>
                  <a:pt x="5607" y="0"/>
                </a:moveTo>
                <a:cubicBezTo>
                  <a:pt x="5584" y="10"/>
                  <a:pt x="5561" y="19"/>
                  <a:pt x="5545" y="35"/>
                </a:cubicBezTo>
                <a:cubicBezTo>
                  <a:pt x="5528" y="51"/>
                  <a:pt x="5536" y="82"/>
                  <a:pt x="5524" y="103"/>
                </a:cubicBezTo>
                <a:cubicBezTo>
                  <a:pt x="5517" y="114"/>
                  <a:pt x="5487" y="119"/>
                  <a:pt x="5474" y="123"/>
                </a:cubicBezTo>
                <a:cubicBezTo>
                  <a:pt x="5445" y="134"/>
                  <a:pt x="5454" y="168"/>
                  <a:pt x="5442" y="192"/>
                </a:cubicBezTo>
                <a:cubicBezTo>
                  <a:pt x="5428" y="212"/>
                  <a:pt x="5383" y="214"/>
                  <a:pt x="5369" y="195"/>
                </a:cubicBezTo>
                <a:cubicBezTo>
                  <a:pt x="5359" y="181"/>
                  <a:pt x="5378" y="148"/>
                  <a:pt x="5363" y="148"/>
                </a:cubicBezTo>
                <a:lnTo>
                  <a:pt x="5319" y="149"/>
                </a:lnTo>
                <a:cubicBezTo>
                  <a:pt x="5319" y="169"/>
                  <a:pt x="5332" y="184"/>
                  <a:pt x="5336" y="203"/>
                </a:cubicBezTo>
                <a:cubicBezTo>
                  <a:pt x="5340" y="222"/>
                  <a:pt x="5360" y="236"/>
                  <a:pt x="5360" y="253"/>
                </a:cubicBezTo>
                <a:cubicBezTo>
                  <a:pt x="5360" y="304"/>
                  <a:pt x="5282" y="289"/>
                  <a:pt x="5248" y="298"/>
                </a:cubicBezTo>
                <a:cubicBezTo>
                  <a:pt x="5221" y="305"/>
                  <a:pt x="5205" y="287"/>
                  <a:pt x="5176" y="288"/>
                </a:cubicBezTo>
                <a:cubicBezTo>
                  <a:pt x="5139" y="291"/>
                  <a:pt x="5120" y="296"/>
                  <a:pt x="5086" y="304"/>
                </a:cubicBezTo>
                <a:cubicBezTo>
                  <a:pt x="5086" y="316"/>
                  <a:pt x="5075" y="347"/>
                  <a:pt x="5077" y="348"/>
                </a:cubicBezTo>
                <a:cubicBezTo>
                  <a:pt x="5090" y="355"/>
                  <a:pt x="5087" y="370"/>
                  <a:pt x="5111" y="380"/>
                </a:cubicBezTo>
                <a:cubicBezTo>
                  <a:pt x="5130" y="373"/>
                  <a:pt x="5213" y="378"/>
                  <a:pt x="5230" y="392"/>
                </a:cubicBezTo>
                <a:cubicBezTo>
                  <a:pt x="5250" y="408"/>
                  <a:pt x="5288" y="453"/>
                  <a:pt x="5295" y="478"/>
                </a:cubicBezTo>
                <a:cubicBezTo>
                  <a:pt x="5302" y="508"/>
                  <a:pt x="5319" y="524"/>
                  <a:pt x="5343" y="541"/>
                </a:cubicBezTo>
                <a:cubicBezTo>
                  <a:pt x="5384" y="571"/>
                  <a:pt x="5377" y="579"/>
                  <a:pt x="5377" y="622"/>
                </a:cubicBezTo>
                <a:cubicBezTo>
                  <a:pt x="5377" y="714"/>
                  <a:pt x="5361" y="798"/>
                  <a:pt x="5314" y="836"/>
                </a:cubicBezTo>
                <a:lnTo>
                  <a:pt x="5314" y="836"/>
                </a:lnTo>
                <a:lnTo>
                  <a:pt x="5347" y="870"/>
                </a:lnTo>
                <a:cubicBezTo>
                  <a:pt x="5367" y="896"/>
                  <a:pt x="5383" y="887"/>
                  <a:pt x="5410" y="896"/>
                </a:cubicBezTo>
                <a:cubicBezTo>
                  <a:pt x="5430" y="902"/>
                  <a:pt x="5428" y="918"/>
                  <a:pt x="5454" y="912"/>
                </a:cubicBezTo>
                <a:cubicBezTo>
                  <a:pt x="5502" y="901"/>
                  <a:pt x="5499" y="932"/>
                  <a:pt x="5534" y="946"/>
                </a:cubicBezTo>
                <a:cubicBezTo>
                  <a:pt x="5573" y="960"/>
                  <a:pt x="5620" y="953"/>
                  <a:pt x="5660" y="950"/>
                </a:cubicBezTo>
                <a:lnTo>
                  <a:pt x="5660" y="950"/>
                </a:lnTo>
                <a:cubicBezTo>
                  <a:pt x="5656" y="929"/>
                  <a:pt x="5652" y="908"/>
                  <a:pt x="5660" y="887"/>
                </a:cubicBezTo>
                <a:cubicBezTo>
                  <a:pt x="5680" y="826"/>
                  <a:pt x="5757" y="823"/>
                  <a:pt x="5812" y="838"/>
                </a:cubicBezTo>
                <a:cubicBezTo>
                  <a:pt x="5874" y="855"/>
                  <a:pt x="5898" y="898"/>
                  <a:pt x="5958" y="861"/>
                </a:cubicBezTo>
                <a:cubicBezTo>
                  <a:pt x="5985" y="845"/>
                  <a:pt x="5984" y="816"/>
                  <a:pt x="6024" y="803"/>
                </a:cubicBezTo>
                <a:lnTo>
                  <a:pt x="6024" y="803"/>
                </a:lnTo>
                <a:lnTo>
                  <a:pt x="6003" y="757"/>
                </a:lnTo>
                <a:cubicBezTo>
                  <a:pt x="5999" y="743"/>
                  <a:pt x="5992" y="739"/>
                  <a:pt x="5982" y="731"/>
                </a:cubicBezTo>
                <a:cubicBezTo>
                  <a:pt x="5973" y="722"/>
                  <a:pt x="5969" y="721"/>
                  <a:pt x="5969" y="707"/>
                </a:cubicBezTo>
                <a:cubicBezTo>
                  <a:pt x="5969" y="691"/>
                  <a:pt x="5970" y="675"/>
                  <a:pt x="5966" y="659"/>
                </a:cubicBezTo>
                <a:cubicBezTo>
                  <a:pt x="5962" y="641"/>
                  <a:pt x="5954" y="630"/>
                  <a:pt x="5945" y="613"/>
                </a:cubicBezTo>
                <a:lnTo>
                  <a:pt x="5960" y="585"/>
                </a:lnTo>
                <a:lnTo>
                  <a:pt x="5960" y="585"/>
                </a:lnTo>
                <a:cubicBezTo>
                  <a:pt x="5950" y="570"/>
                  <a:pt x="5942" y="557"/>
                  <a:pt x="5925" y="549"/>
                </a:cubicBezTo>
                <a:cubicBezTo>
                  <a:pt x="5896" y="536"/>
                  <a:pt x="5901" y="535"/>
                  <a:pt x="5917" y="512"/>
                </a:cubicBezTo>
                <a:cubicBezTo>
                  <a:pt x="5926" y="498"/>
                  <a:pt x="5931" y="488"/>
                  <a:pt x="5937" y="471"/>
                </a:cubicBezTo>
                <a:cubicBezTo>
                  <a:pt x="5940" y="461"/>
                  <a:pt x="5938" y="421"/>
                  <a:pt x="5946" y="419"/>
                </a:cubicBezTo>
                <a:cubicBezTo>
                  <a:pt x="5962" y="414"/>
                  <a:pt x="5988" y="418"/>
                  <a:pt x="6000" y="406"/>
                </a:cubicBezTo>
                <a:lnTo>
                  <a:pt x="6000" y="406"/>
                </a:lnTo>
                <a:cubicBezTo>
                  <a:pt x="6000" y="382"/>
                  <a:pt x="6003" y="349"/>
                  <a:pt x="6012" y="326"/>
                </a:cubicBezTo>
                <a:cubicBezTo>
                  <a:pt x="6021" y="301"/>
                  <a:pt x="6037" y="278"/>
                  <a:pt x="6045" y="253"/>
                </a:cubicBezTo>
                <a:cubicBezTo>
                  <a:pt x="6051" y="236"/>
                  <a:pt x="6063" y="237"/>
                  <a:pt x="6040" y="234"/>
                </a:cubicBezTo>
                <a:cubicBezTo>
                  <a:pt x="6019" y="231"/>
                  <a:pt x="6000" y="227"/>
                  <a:pt x="5979" y="221"/>
                </a:cubicBezTo>
                <a:cubicBezTo>
                  <a:pt x="5953" y="213"/>
                  <a:pt x="5924" y="199"/>
                  <a:pt x="5902" y="184"/>
                </a:cubicBezTo>
                <a:lnTo>
                  <a:pt x="5902" y="184"/>
                </a:lnTo>
                <a:lnTo>
                  <a:pt x="5846" y="147"/>
                </a:lnTo>
                <a:lnTo>
                  <a:pt x="5846" y="147"/>
                </a:lnTo>
                <a:cubicBezTo>
                  <a:pt x="5836" y="147"/>
                  <a:pt x="5811" y="130"/>
                  <a:pt x="5800" y="125"/>
                </a:cubicBezTo>
                <a:cubicBezTo>
                  <a:pt x="5787" y="120"/>
                  <a:pt x="5769" y="106"/>
                  <a:pt x="5760" y="95"/>
                </a:cubicBezTo>
                <a:cubicBezTo>
                  <a:pt x="5738" y="65"/>
                  <a:pt x="5698" y="30"/>
                  <a:pt x="5656" y="32"/>
                </a:cubicBezTo>
                <a:lnTo>
                  <a:pt x="5607" y="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0" name="Freeform 144"/>
          <p:cNvSpPr>
            <a:spLocks noEditPoints="1"/>
          </p:cNvSpPr>
          <p:nvPr/>
        </p:nvSpPr>
        <p:spPr bwMode="auto">
          <a:xfrm>
            <a:off x="13406438" y="26653222"/>
            <a:ext cx="682625" cy="1516013"/>
          </a:xfrm>
          <a:custGeom>
            <a:avLst/>
            <a:gdLst>
              <a:gd name="T0" fmla="*/ 1638 w 1893"/>
              <a:gd name="T1" fmla="*/ 4241 h 4407"/>
              <a:gd name="T2" fmla="*/ 1532 w 1893"/>
              <a:gd name="T3" fmla="*/ 4317 h 4407"/>
              <a:gd name="T4" fmla="*/ 1808 w 1893"/>
              <a:gd name="T5" fmla="*/ 4306 h 4407"/>
              <a:gd name="T6" fmla="*/ 1890 w 1893"/>
              <a:gd name="T7" fmla="*/ 4336 h 4407"/>
              <a:gd name="T8" fmla="*/ 1831 w 1893"/>
              <a:gd name="T9" fmla="*/ 4353 h 4407"/>
              <a:gd name="T10" fmla="*/ 1814 w 1893"/>
              <a:gd name="T11" fmla="*/ 4377 h 4407"/>
              <a:gd name="T12" fmla="*/ 1766 w 1893"/>
              <a:gd name="T13" fmla="*/ 4333 h 4407"/>
              <a:gd name="T14" fmla="*/ 1785 w 1893"/>
              <a:gd name="T15" fmla="*/ 4404 h 4407"/>
              <a:gd name="T16" fmla="*/ 1825 w 1893"/>
              <a:gd name="T17" fmla="*/ 4397 h 4407"/>
              <a:gd name="T18" fmla="*/ 1370 w 1893"/>
              <a:gd name="T19" fmla="*/ 4216 h 4407"/>
              <a:gd name="T20" fmla="*/ 1378 w 1893"/>
              <a:gd name="T21" fmla="*/ 4270 h 4407"/>
              <a:gd name="T22" fmla="*/ 1529 w 1893"/>
              <a:gd name="T23" fmla="*/ 4256 h 4407"/>
              <a:gd name="T24" fmla="*/ 1529 w 1893"/>
              <a:gd name="T25" fmla="*/ 4278 h 4407"/>
              <a:gd name="T26" fmla="*/ 1125 w 1893"/>
              <a:gd name="T27" fmla="*/ 3948 h 4407"/>
              <a:gd name="T28" fmla="*/ 1103 w 1893"/>
              <a:gd name="T29" fmla="*/ 3947 h 4407"/>
              <a:gd name="T30" fmla="*/ 1125 w 1893"/>
              <a:gd name="T31" fmla="*/ 3948 h 4407"/>
              <a:gd name="T32" fmla="*/ 942 w 1893"/>
              <a:gd name="T33" fmla="*/ 3702 h 4407"/>
              <a:gd name="T34" fmla="*/ 1014 w 1893"/>
              <a:gd name="T35" fmla="*/ 3836 h 4407"/>
              <a:gd name="T36" fmla="*/ 854 w 1893"/>
              <a:gd name="T37" fmla="*/ 3245 h 4407"/>
              <a:gd name="T38" fmla="*/ 820 w 1893"/>
              <a:gd name="T39" fmla="*/ 3260 h 4407"/>
              <a:gd name="T40" fmla="*/ 701 w 1893"/>
              <a:gd name="T41" fmla="*/ 3077 h 4407"/>
              <a:gd name="T42" fmla="*/ 604 w 1893"/>
              <a:gd name="T43" fmla="*/ 2946 h 4407"/>
              <a:gd name="T44" fmla="*/ 669 w 1893"/>
              <a:gd name="T45" fmla="*/ 3099 h 4407"/>
              <a:gd name="T46" fmla="*/ 56 w 1893"/>
              <a:gd name="T47" fmla="*/ 293 h 4407"/>
              <a:gd name="T48" fmla="*/ 158 w 1893"/>
              <a:gd name="T49" fmla="*/ 759 h 4407"/>
              <a:gd name="T50" fmla="*/ 226 w 1893"/>
              <a:gd name="T51" fmla="*/ 1213 h 4407"/>
              <a:gd name="T52" fmla="*/ 379 w 1893"/>
              <a:gd name="T53" fmla="*/ 1913 h 4407"/>
              <a:gd name="T54" fmla="*/ 407 w 1893"/>
              <a:gd name="T55" fmla="*/ 2422 h 4407"/>
              <a:gd name="T56" fmla="*/ 571 w 1893"/>
              <a:gd name="T57" fmla="*/ 2802 h 4407"/>
              <a:gd name="T58" fmla="*/ 690 w 1893"/>
              <a:gd name="T59" fmla="*/ 2878 h 4407"/>
              <a:gd name="T60" fmla="*/ 883 w 1893"/>
              <a:gd name="T61" fmla="*/ 3257 h 4407"/>
              <a:gd name="T62" fmla="*/ 905 w 1893"/>
              <a:gd name="T63" fmla="*/ 3457 h 4407"/>
              <a:gd name="T64" fmla="*/ 778 w 1893"/>
              <a:gd name="T65" fmla="*/ 3507 h 4407"/>
              <a:gd name="T66" fmla="*/ 993 w 1893"/>
              <a:gd name="T67" fmla="*/ 3625 h 4407"/>
              <a:gd name="T68" fmla="*/ 1077 w 1893"/>
              <a:gd name="T69" fmla="*/ 3882 h 4407"/>
              <a:gd name="T70" fmla="*/ 1298 w 1893"/>
              <a:gd name="T71" fmla="*/ 4094 h 4407"/>
              <a:gd name="T72" fmla="*/ 1438 w 1893"/>
              <a:gd name="T73" fmla="*/ 4112 h 4407"/>
              <a:gd name="T74" fmla="*/ 1460 w 1893"/>
              <a:gd name="T75" fmla="*/ 4154 h 4407"/>
              <a:gd name="T76" fmla="*/ 1551 w 1893"/>
              <a:gd name="T77" fmla="*/ 4099 h 4407"/>
              <a:gd name="T78" fmla="*/ 1529 w 1893"/>
              <a:gd name="T79" fmla="*/ 4066 h 4407"/>
              <a:gd name="T80" fmla="*/ 1087 w 1893"/>
              <a:gd name="T81" fmla="*/ 3690 h 4407"/>
              <a:gd name="T82" fmla="*/ 1003 w 1893"/>
              <a:gd name="T83" fmla="*/ 3356 h 4407"/>
              <a:gd name="T84" fmla="*/ 918 w 1893"/>
              <a:gd name="T85" fmla="*/ 3157 h 4407"/>
              <a:gd name="T86" fmla="*/ 723 w 1893"/>
              <a:gd name="T87" fmla="*/ 2748 h 4407"/>
              <a:gd name="T88" fmla="*/ 610 w 1893"/>
              <a:gd name="T89" fmla="*/ 2273 h 4407"/>
              <a:gd name="T90" fmla="*/ 433 w 1893"/>
              <a:gd name="T91" fmla="*/ 1592 h 4407"/>
              <a:gd name="T92" fmla="*/ 459 w 1893"/>
              <a:gd name="T93" fmla="*/ 1141 h 4407"/>
              <a:gd name="T94" fmla="*/ 441 w 1893"/>
              <a:gd name="T95" fmla="*/ 818 h 4407"/>
              <a:gd name="T96" fmla="*/ 398 w 1893"/>
              <a:gd name="T97" fmla="*/ 669 h 4407"/>
              <a:gd name="T98" fmla="*/ 204 w 1893"/>
              <a:gd name="T99" fmla="*/ 234 h 4407"/>
              <a:gd name="T100" fmla="*/ 72 w 1893"/>
              <a:gd name="T101" fmla="*/ 0 h 44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93" h="4407">
                <a:moveTo>
                  <a:pt x="1629" y="4105"/>
                </a:moveTo>
                <a:cubicBezTo>
                  <a:pt x="1584" y="4101"/>
                  <a:pt x="1550" y="4116"/>
                  <a:pt x="1550" y="4173"/>
                </a:cubicBezTo>
                <a:cubicBezTo>
                  <a:pt x="1566" y="4177"/>
                  <a:pt x="1588" y="4175"/>
                  <a:pt x="1607" y="4179"/>
                </a:cubicBezTo>
                <a:cubicBezTo>
                  <a:pt x="1638" y="4185"/>
                  <a:pt x="1608" y="4221"/>
                  <a:pt x="1638" y="4241"/>
                </a:cubicBezTo>
                <a:cubicBezTo>
                  <a:pt x="1650" y="4248"/>
                  <a:pt x="1684" y="4276"/>
                  <a:pt x="1684" y="4289"/>
                </a:cubicBezTo>
                <a:cubicBezTo>
                  <a:pt x="1668" y="4289"/>
                  <a:pt x="1660" y="4273"/>
                  <a:pt x="1641" y="4274"/>
                </a:cubicBezTo>
                <a:cubicBezTo>
                  <a:pt x="1618" y="4276"/>
                  <a:pt x="1600" y="4302"/>
                  <a:pt x="1565" y="4302"/>
                </a:cubicBezTo>
                <a:cubicBezTo>
                  <a:pt x="1555" y="4302"/>
                  <a:pt x="1531" y="4303"/>
                  <a:pt x="1532" y="4317"/>
                </a:cubicBezTo>
                <a:cubicBezTo>
                  <a:pt x="1534" y="4329"/>
                  <a:pt x="1610" y="4319"/>
                  <a:pt x="1621" y="4319"/>
                </a:cubicBezTo>
                <a:cubicBezTo>
                  <a:pt x="1630" y="4319"/>
                  <a:pt x="1627" y="4349"/>
                  <a:pt x="1639" y="4355"/>
                </a:cubicBezTo>
                <a:cubicBezTo>
                  <a:pt x="1664" y="4367"/>
                  <a:pt x="1698" y="4297"/>
                  <a:pt x="1742" y="4312"/>
                </a:cubicBezTo>
                <a:cubicBezTo>
                  <a:pt x="1766" y="4319"/>
                  <a:pt x="1787" y="4313"/>
                  <a:pt x="1808" y="4306"/>
                </a:cubicBezTo>
                <a:lnTo>
                  <a:pt x="1808" y="4306"/>
                </a:lnTo>
                <a:lnTo>
                  <a:pt x="1729" y="4288"/>
                </a:lnTo>
                <a:lnTo>
                  <a:pt x="1629" y="4105"/>
                </a:lnTo>
                <a:close/>
                <a:moveTo>
                  <a:pt x="1890" y="4336"/>
                </a:moveTo>
                <a:cubicBezTo>
                  <a:pt x="1880" y="4337"/>
                  <a:pt x="1873" y="4337"/>
                  <a:pt x="1865" y="4335"/>
                </a:cubicBezTo>
                <a:cubicBezTo>
                  <a:pt x="1860" y="4334"/>
                  <a:pt x="1857" y="4332"/>
                  <a:pt x="1853" y="4332"/>
                </a:cubicBezTo>
                <a:cubicBezTo>
                  <a:pt x="1846" y="4332"/>
                  <a:pt x="1836" y="4333"/>
                  <a:pt x="1831" y="4336"/>
                </a:cubicBezTo>
                <a:cubicBezTo>
                  <a:pt x="1825" y="4339"/>
                  <a:pt x="1829" y="4348"/>
                  <a:pt x="1831" y="4353"/>
                </a:cubicBezTo>
                <a:cubicBezTo>
                  <a:pt x="1835" y="4360"/>
                  <a:pt x="1848" y="4367"/>
                  <a:pt x="1856" y="4368"/>
                </a:cubicBezTo>
                <a:cubicBezTo>
                  <a:pt x="1869" y="4368"/>
                  <a:pt x="1889" y="4372"/>
                  <a:pt x="1893" y="4355"/>
                </a:cubicBezTo>
                <a:lnTo>
                  <a:pt x="1890" y="4336"/>
                </a:lnTo>
                <a:close/>
                <a:moveTo>
                  <a:pt x="1814" y="4377"/>
                </a:moveTo>
                <a:cubicBezTo>
                  <a:pt x="1809" y="4369"/>
                  <a:pt x="1806" y="4360"/>
                  <a:pt x="1805" y="4351"/>
                </a:cubicBezTo>
                <a:cubicBezTo>
                  <a:pt x="1805" y="4347"/>
                  <a:pt x="1803" y="4340"/>
                  <a:pt x="1802" y="4337"/>
                </a:cubicBezTo>
                <a:cubicBezTo>
                  <a:pt x="1801" y="4333"/>
                  <a:pt x="1799" y="4328"/>
                  <a:pt x="1798" y="4326"/>
                </a:cubicBezTo>
                <a:cubicBezTo>
                  <a:pt x="1786" y="4326"/>
                  <a:pt x="1777" y="4330"/>
                  <a:pt x="1766" y="4333"/>
                </a:cubicBezTo>
                <a:cubicBezTo>
                  <a:pt x="1756" y="4335"/>
                  <a:pt x="1744" y="4336"/>
                  <a:pt x="1734" y="4339"/>
                </a:cubicBezTo>
                <a:cubicBezTo>
                  <a:pt x="1734" y="4349"/>
                  <a:pt x="1741" y="4357"/>
                  <a:pt x="1736" y="4368"/>
                </a:cubicBezTo>
                <a:cubicBezTo>
                  <a:pt x="1733" y="4375"/>
                  <a:pt x="1735" y="4388"/>
                  <a:pt x="1743" y="4391"/>
                </a:cubicBezTo>
                <a:cubicBezTo>
                  <a:pt x="1756" y="4395"/>
                  <a:pt x="1771" y="4402"/>
                  <a:pt x="1785" y="4404"/>
                </a:cubicBezTo>
                <a:cubicBezTo>
                  <a:pt x="1791" y="4405"/>
                  <a:pt x="1798" y="4407"/>
                  <a:pt x="1805" y="4407"/>
                </a:cubicBezTo>
                <a:cubicBezTo>
                  <a:pt x="1810" y="4407"/>
                  <a:pt x="1812" y="4407"/>
                  <a:pt x="1816" y="4405"/>
                </a:cubicBezTo>
                <a:cubicBezTo>
                  <a:pt x="1819" y="4403"/>
                  <a:pt x="1821" y="4401"/>
                  <a:pt x="1824" y="4400"/>
                </a:cubicBezTo>
                <a:lnTo>
                  <a:pt x="1825" y="4397"/>
                </a:lnTo>
                <a:lnTo>
                  <a:pt x="1814" y="4377"/>
                </a:lnTo>
                <a:close/>
                <a:moveTo>
                  <a:pt x="1419" y="4225"/>
                </a:moveTo>
                <a:cubicBezTo>
                  <a:pt x="1411" y="4226"/>
                  <a:pt x="1401" y="4221"/>
                  <a:pt x="1394" y="4219"/>
                </a:cubicBezTo>
                <a:cubicBezTo>
                  <a:pt x="1383" y="4216"/>
                  <a:pt x="1382" y="4212"/>
                  <a:pt x="1370" y="4216"/>
                </a:cubicBezTo>
                <a:cubicBezTo>
                  <a:pt x="1366" y="4218"/>
                  <a:pt x="1357" y="4219"/>
                  <a:pt x="1352" y="4219"/>
                </a:cubicBezTo>
                <a:cubicBezTo>
                  <a:pt x="1343" y="4220"/>
                  <a:pt x="1334" y="4223"/>
                  <a:pt x="1326" y="4225"/>
                </a:cubicBezTo>
                <a:cubicBezTo>
                  <a:pt x="1326" y="4232"/>
                  <a:pt x="1341" y="4234"/>
                  <a:pt x="1345" y="4242"/>
                </a:cubicBezTo>
                <a:cubicBezTo>
                  <a:pt x="1352" y="4256"/>
                  <a:pt x="1361" y="4270"/>
                  <a:pt x="1378" y="4270"/>
                </a:cubicBezTo>
                <a:cubicBezTo>
                  <a:pt x="1385" y="4270"/>
                  <a:pt x="1391" y="4269"/>
                  <a:pt x="1397" y="4266"/>
                </a:cubicBezTo>
                <a:cubicBezTo>
                  <a:pt x="1408" y="4261"/>
                  <a:pt x="1412" y="4248"/>
                  <a:pt x="1421" y="4242"/>
                </a:cubicBezTo>
                <a:lnTo>
                  <a:pt x="1419" y="4225"/>
                </a:lnTo>
                <a:close/>
                <a:moveTo>
                  <a:pt x="1529" y="4256"/>
                </a:moveTo>
                <a:cubicBezTo>
                  <a:pt x="1510" y="4263"/>
                  <a:pt x="1493" y="4253"/>
                  <a:pt x="1473" y="4253"/>
                </a:cubicBezTo>
                <a:cubicBezTo>
                  <a:pt x="1472" y="4256"/>
                  <a:pt x="1470" y="4256"/>
                  <a:pt x="1471" y="4261"/>
                </a:cubicBezTo>
                <a:cubicBezTo>
                  <a:pt x="1471" y="4269"/>
                  <a:pt x="1485" y="4275"/>
                  <a:pt x="1491" y="4278"/>
                </a:cubicBezTo>
                <a:cubicBezTo>
                  <a:pt x="1505" y="4285"/>
                  <a:pt x="1515" y="4279"/>
                  <a:pt x="1529" y="4278"/>
                </a:cubicBezTo>
                <a:cubicBezTo>
                  <a:pt x="1536" y="4277"/>
                  <a:pt x="1545" y="4275"/>
                  <a:pt x="1553" y="4274"/>
                </a:cubicBezTo>
                <a:cubicBezTo>
                  <a:pt x="1560" y="4274"/>
                  <a:pt x="1563" y="4267"/>
                  <a:pt x="1560" y="4261"/>
                </a:cubicBezTo>
                <a:lnTo>
                  <a:pt x="1529" y="4256"/>
                </a:lnTo>
                <a:close/>
                <a:moveTo>
                  <a:pt x="1125" y="3948"/>
                </a:moveTo>
                <a:cubicBezTo>
                  <a:pt x="1120" y="3942"/>
                  <a:pt x="1116" y="3936"/>
                  <a:pt x="1112" y="3930"/>
                </a:cubicBezTo>
                <a:cubicBezTo>
                  <a:pt x="1109" y="3926"/>
                  <a:pt x="1100" y="3915"/>
                  <a:pt x="1095" y="3922"/>
                </a:cubicBezTo>
                <a:cubicBezTo>
                  <a:pt x="1092" y="3926"/>
                  <a:pt x="1089" y="3933"/>
                  <a:pt x="1093" y="3937"/>
                </a:cubicBezTo>
                <a:cubicBezTo>
                  <a:pt x="1096" y="3941"/>
                  <a:pt x="1100" y="3943"/>
                  <a:pt x="1103" y="3947"/>
                </a:cubicBezTo>
                <a:cubicBezTo>
                  <a:pt x="1108" y="3952"/>
                  <a:pt x="1108" y="3961"/>
                  <a:pt x="1111" y="3967"/>
                </a:cubicBezTo>
                <a:cubicBezTo>
                  <a:pt x="1112" y="3968"/>
                  <a:pt x="1114" y="3970"/>
                  <a:pt x="1115" y="3971"/>
                </a:cubicBezTo>
                <a:cubicBezTo>
                  <a:pt x="1120" y="3977"/>
                  <a:pt x="1126" y="3977"/>
                  <a:pt x="1132" y="3971"/>
                </a:cubicBezTo>
                <a:lnTo>
                  <a:pt x="1125" y="3948"/>
                </a:lnTo>
                <a:close/>
                <a:moveTo>
                  <a:pt x="1020" y="3791"/>
                </a:moveTo>
                <a:cubicBezTo>
                  <a:pt x="1011" y="3771"/>
                  <a:pt x="998" y="3754"/>
                  <a:pt x="984" y="3739"/>
                </a:cubicBezTo>
                <a:cubicBezTo>
                  <a:pt x="971" y="3724"/>
                  <a:pt x="967" y="3701"/>
                  <a:pt x="943" y="3701"/>
                </a:cubicBezTo>
                <a:lnTo>
                  <a:pt x="942" y="3702"/>
                </a:lnTo>
                <a:cubicBezTo>
                  <a:pt x="942" y="3716"/>
                  <a:pt x="960" y="3737"/>
                  <a:pt x="948" y="3748"/>
                </a:cubicBezTo>
                <a:cubicBezTo>
                  <a:pt x="922" y="3771"/>
                  <a:pt x="952" y="3801"/>
                  <a:pt x="977" y="3807"/>
                </a:cubicBezTo>
                <a:cubicBezTo>
                  <a:pt x="994" y="3810"/>
                  <a:pt x="993" y="3811"/>
                  <a:pt x="1004" y="3823"/>
                </a:cubicBezTo>
                <a:cubicBezTo>
                  <a:pt x="1008" y="3827"/>
                  <a:pt x="1011" y="3832"/>
                  <a:pt x="1014" y="3836"/>
                </a:cubicBezTo>
                <a:cubicBezTo>
                  <a:pt x="1018" y="3841"/>
                  <a:pt x="1024" y="3842"/>
                  <a:pt x="1029" y="3846"/>
                </a:cubicBezTo>
                <a:cubicBezTo>
                  <a:pt x="1039" y="3838"/>
                  <a:pt x="1034" y="3818"/>
                  <a:pt x="1028" y="3808"/>
                </a:cubicBezTo>
                <a:lnTo>
                  <a:pt x="1020" y="3791"/>
                </a:lnTo>
                <a:close/>
                <a:moveTo>
                  <a:pt x="854" y="3245"/>
                </a:moveTo>
                <a:cubicBezTo>
                  <a:pt x="847" y="3241"/>
                  <a:pt x="840" y="3236"/>
                  <a:pt x="831" y="3237"/>
                </a:cubicBezTo>
                <a:cubicBezTo>
                  <a:pt x="829" y="3237"/>
                  <a:pt x="827" y="3240"/>
                  <a:pt x="826" y="3240"/>
                </a:cubicBezTo>
                <a:cubicBezTo>
                  <a:pt x="822" y="3242"/>
                  <a:pt x="821" y="3244"/>
                  <a:pt x="821" y="3249"/>
                </a:cubicBezTo>
                <a:cubicBezTo>
                  <a:pt x="821" y="3252"/>
                  <a:pt x="820" y="3256"/>
                  <a:pt x="820" y="3260"/>
                </a:cubicBezTo>
                <a:cubicBezTo>
                  <a:pt x="820" y="3266"/>
                  <a:pt x="820" y="3270"/>
                  <a:pt x="826" y="3274"/>
                </a:cubicBezTo>
                <a:cubicBezTo>
                  <a:pt x="830" y="3277"/>
                  <a:pt x="843" y="3280"/>
                  <a:pt x="848" y="3276"/>
                </a:cubicBezTo>
                <a:lnTo>
                  <a:pt x="854" y="3245"/>
                </a:lnTo>
                <a:close/>
                <a:moveTo>
                  <a:pt x="701" y="3077"/>
                </a:moveTo>
                <a:cubicBezTo>
                  <a:pt x="694" y="3067"/>
                  <a:pt x="689" y="3051"/>
                  <a:pt x="684" y="3041"/>
                </a:cubicBezTo>
                <a:cubicBezTo>
                  <a:pt x="670" y="3010"/>
                  <a:pt x="670" y="2970"/>
                  <a:pt x="660" y="2939"/>
                </a:cubicBezTo>
                <a:lnTo>
                  <a:pt x="627" y="2939"/>
                </a:lnTo>
                <a:cubicBezTo>
                  <a:pt x="620" y="2939"/>
                  <a:pt x="604" y="2936"/>
                  <a:pt x="604" y="2946"/>
                </a:cubicBezTo>
                <a:cubicBezTo>
                  <a:pt x="604" y="2956"/>
                  <a:pt x="607" y="2967"/>
                  <a:pt x="612" y="2976"/>
                </a:cubicBezTo>
                <a:cubicBezTo>
                  <a:pt x="616" y="2984"/>
                  <a:pt x="624" y="2990"/>
                  <a:pt x="626" y="2998"/>
                </a:cubicBezTo>
                <a:cubicBezTo>
                  <a:pt x="632" y="3016"/>
                  <a:pt x="625" y="3061"/>
                  <a:pt x="645" y="3070"/>
                </a:cubicBezTo>
                <a:cubicBezTo>
                  <a:pt x="660" y="3076"/>
                  <a:pt x="665" y="3084"/>
                  <a:pt x="669" y="3099"/>
                </a:cubicBezTo>
                <a:cubicBezTo>
                  <a:pt x="674" y="3114"/>
                  <a:pt x="683" y="3122"/>
                  <a:pt x="696" y="3101"/>
                </a:cubicBezTo>
                <a:lnTo>
                  <a:pt x="701" y="3077"/>
                </a:lnTo>
                <a:close/>
                <a:moveTo>
                  <a:pt x="0" y="112"/>
                </a:moveTo>
                <a:cubicBezTo>
                  <a:pt x="23" y="169"/>
                  <a:pt x="40" y="232"/>
                  <a:pt x="56" y="293"/>
                </a:cubicBezTo>
                <a:cubicBezTo>
                  <a:pt x="69" y="340"/>
                  <a:pt x="68" y="391"/>
                  <a:pt x="82" y="437"/>
                </a:cubicBezTo>
                <a:cubicBezTo>
                  <a:pt x="101" y="497"/>
                  <a:pt x="116" y="544"/>
                  <a:pt x="122" y="608"/>
                </a:cubicBezTo>
                <a:cubicBezTo>
                  <a:pt x="122" y="635"/>
                  <a:pt x="155" y="686"/>
                  <a:pt x="125" y="701"/>
                </a:cubicBezTo>
                <a:cubicBezTo>
                  <a:pt x="125" y="730"/>
                  <a:pt x="150" y="731"/>
                  <a:pt x="158" y="759"/>
                </a:cubicBezTo>
                <a:cubicBezTo>
                  <a:pt x="166" y="790"/>
                  <a:pt x="151" y="813"/>
                  <a:pt x="165" y="845"/>
                </a:cubicBezTo>
                <a:cubicBezTo>
                  <a:pt x="173" y="862"/>
                  <a:pt x="253" y="1009"/>
                  <a:pt x="191" y="1009"/>
                </a:cubicBezTo>
                <a:cubicBezTo>
                  <a:pt x="191" y="1037"/>
                  <a:pt x="214" y="1090"/>
                  <a:pt x="225" y="1116"/>
                </a:cubicBezTo>
                <a:cubicBezTo>
                  <a:pt x="241" y="1155"/>
                  <a:pt x="226" y="1177"/>
                  <a:pt x="226" y="1213"/>
                </a:cubicBezTo>
                <a:cubicBezTo>
                  <a:pt x="261" y="1224"/>
                  <a:pt x="246" y="1272"/>
                  <a:pt x="243" y="1298"/>
                </a:cubicBezTo>
                <a:cubicBezTo>
                  <a:pt x="243" y="1366"/>
                  <a:pt x="226" y="1396"/>
                  <a:pt x="262" y="1451"/>
                </a:cubicBezTo>
                <a:cubicBezTo>
                  <a:pt x="277" y="1473"/>
                  <a:pt x="333" y="1590"/>
                  <a:pt x="313" y="1604"/>
                </a:cubicBezTo>
                <a:cubicBezTo>
                  <a:pt x="258" y="1642"/>
                  <a:pt x="379" y="1840"/>
                  <a:pt x="379" y="1913"/>
                </a:cubicBezTo>
                <a:cubicBezTo>
                  <a:pt x="379" y="1962"/>
                  <a:pt x="423" y="1961"/>
                  <a:pt x="420" y="2003"/>
                </a:cubicBezTo>
                <a:cubicBezTo>
                  <a:pt x="418" y="2042"/>
                  <a:pt x="415" y="2056"/>
                  <a:pt x="420" y="2094"/>
                </a:cubicBezTo>
                <a:cubicBezTo>
                  <a:pt x="431" y="2165"/>
                  <a:pt x="425" y="2249"/>
                  <a:pt x="425" y="2324"/>
                </a:cubicBezTo>
                <a:cubicBezTo>
                  <a:pt x="425" y="2358"/>
                  <a:pt x="459" y="2422"/>
                  <a:pt x="407" y="2422"/>
                </a:cubicBezTo>
                <a:cubicBezTo>
                  <a:pt x="407" y="2445"/>
                  <a:pt x="449" y="2491"/>
                  <a:pt x="461" y="2513"/>
                </a:cubicBezTo>
                <a:cubicBezTo>
                  <a:pt x="485" y="2552"/>
                  <a:pt x="518" y="2584"/>
                  <a:pt x="540" y="2622"/>
                </a:cubicBezTo>
                <a:cubicBezTo>
                  <a:pt x="550" y="2665"/>
                  <a:pt x="550" y="2687"/>
                  <a:pt x="546" y="2731"/>
                </a:cubicBezTo>
                <a:cubicBezTo>
                  <a:pt x="543" y="2767"/>
                  <a:pt x="571" y="2779"/>
                  <a:pt x="571" y="2802"/>
                </a:cubicBezTo>
                <a:cubicBezTo>
                  <a:pt x="571" y="2818"/>
                  <a:pt x="567" y="2857"/>
                  <a:pt x="577" y="2868"/>
                </a:cubicBezTo>
                <a:cubicBezTo>
                  <a:pt x="596" y="2889"/>
                  <a:pt x="611" y="2868"/>
                  <a:pt x="622" y="2911"/>
                </a:cubicBezTo>
                <a:cubicBezTo>
                  <a:pt x="635" y="2911"/>
                  <a:pt x="652" y="2921"/>
                  <a:pt x="662" y="2921"/>
                </a:cubicBezTo>
                <a:cubicBezTo>
                  <a:pt x="681" y="2921"/>
                  <a:pt x="677" y="2882"/>
                  <a:pt x="690" y="2878"/>
                </a:cubicBezTo>
                <a:cubicBezTo>
                  <a:pt x="706" y="2926"/>
                  <a:pt x="721" y="2927"/>
                  <a:pt x="757" y="2949"/>
                </a:cubicBezTo>
                <a:cubicBezTo>
                  <a:pt x="778" y="2962"/>
                  <a:pt x="753" y="3001"/>
                  <a:pt x="753" y="3017"/>
                </a:cubicBezTo>
                <a:cubicBezTo>
                  <a:pt x="753" y="3057"/>
                  <a:pt x="794" y="3133"/>
                  <a:pt x="808" y="3174"/>
                </a:cubicBezTo>
                <a:cubicBezTo>
                  <a:pt x="823" y="3221"/>
                  <a:pt x="890" y="3224"/>
                  <a:pt x="883" y="3257"/>
                </a:cubicBezTo>
                <a:cubicBezTo>
                  <a:pt x="877" y="3286"/>
                  <a:pt x="872" y="3305"/>
                  <a:pt x="839" y="3305"/>
                </a:cubicBezTo>
                <a:cubicBezTo>
                  <a:pt x="839" y="3323"/>
                  <a:pt x="872" y="3335"/>
                  <a:pt x="866" y="3365"/>
                </a:cubicBezTo>
                <a:cubicBezTo>
                  <a:pt x="866" y="3381"/>
                  <a:pt x="885" y="3404"/>
                  <a:pt x="894" y="3417"/>
                </a:cubicBezTo>
                <a:cubicBezTo>
                  <a:pt x="897" y="3421"/>
                  <a:pt x="919" y="3457"/>
                  <a:pt x="905" y="3457"/>
                </a:cubicBezTo>
                <a:cubicBezTo>
                  <a:pt x="872" y="3457"/>
                  <a:pt x="838" y="3429"/>
                  <a:pt x="820" y="3404"/>
                </a:cubicBezTo>
                <a:cubicBezTo>
                  <a:pt x="812" y="3393"/>
                  <a:pt x="752" y="3395"/>
                  <a:pt x="767" y="3414"/>
                </a:cubicBezTo>
                <a:cubicBezTo>
                  <a:pt x="770" y="3418"/>
                  <a:pt x="793" y="3436"/>
                  <a:pt x="797" y="3437"/>
                </a:cubicBezTo>
                <a:cubicBezTo>
                  <a:pt x="797" y="3466"/>
                  <a:pt x="750" y="3489"/>
                  <a:pt x="778" y="3507"/>
                </a:cubicBezTo>
                <a:cubicBezTo>
                  <a:pt x="800" y="3521"/>
                  <a:pt x="799" y="3449"/>
                  <a:pt x="834" y="3497"/>
                </a:cubicBezTo>
                <a:cubicBezTo>
                  <a:pt x="844" y="3511"/>
                  <a:pt x="883" y="3499"/>
                  <a:pt x="893" y="3514"/>
                </a:cubicBezTo>
                <a:cubicBezTo>
                  <a:pt x="907" y="3534"/>
                  <a:pt x="899" y="3565"/>
                  <a:pt x="913" y="3588"/>
                </a:cubicBezTo>
                <a:cubicBezTo>
                  <a:pt x="941" y="3633"/>
                  <a:pt x="967" y="3566"/>
                  <a:pt x="993" y="3625"/>
                </a:cubicBezTo>
                <a:cubicBezTo>
                  <a:pt x="1007" y="3655"/>
                  <a:pt x="967" y="3637"/>
                  <a:pt x="948" y="3637"/>
                </a:cubicBezTo>
                <a:cubicBezTo>
                  <a:pt x="948" y="3649"/>
                  <a:pt x="1002" y="3723"/>
                  <a:pt x="1012" y="3737"/>
                </a:cubicBezTo>
                <a:cubicBezTo>
                  <a:pt x="1027" y="3757"/>
                  <a:pt x="1071" y="3792"/>
                  <a:pt x="1071" y="3813"/>
                </a:cubicBezTo>
                <a:cubicBezTo>
                  <a:pt x="1071" y="3835"/>
                  <a:pt x="1077" y="3861"/>
                  <a:pt x="1077" y="3882"/>
                </a:cubicBezTo>
                <a:cubicBezTo>
                  <a:pt x="1118" y="3893"/>
                  <a:pt x="1151" y="3884"/>
                  <a:pt x="1141" y="3945"/>
                </a:cubicBezTo>
                <a:cubicBezTo>
                  <a:pt x="1145" y="3990"/>
                  <a:pt x="1272" y="3999"/>
                  <a:pt x="1188" y="4020"/>
                </a:cubicBezTo>
                <a:cubicBezTo>
                  <a:pt x="1188" y="4066"/>
                  <a:pt x="1337" y="4022"/>
                  <a:pt x="1353" y="4087"/>
                </a:cubicBezTo>
                <a:cubicBezTo>
                  <a:pt x="1358" y="4106"/>
                  <a:pt x="1307" y="4094"/>
                  <a:pt x="1298" y="4094"/>
                </a:cubicBezTo>
                <a:cubicBezTo>
                  <a:pt x="1228" y="4094"/>
                  <a:pt x="1276" y="4118"/>
                  <a:pt x="1301" y="4136"/>
                </a:cubicBezTo>
                <a:cubicBezTo>
                  <a:pt x="1313" y="4144"/>
                  <a:pt x="1286" y="4157"/>
                  <a:pt x="1310" y="4166"/>
                </a:cubicBezTo>
                <a:cubicBezTo>
                  <a:pt x="1327" y="4173"/>
                  <a:pt x="1339" y="4170"/>
                  <a:pt x="1354" y="4162"/>
                </a:cubicBezTo>
                <a:cubicBezTo>
                  <a:pt x="1382" y="4149"/>
                  <a:pt x="1401" y="4103"/>
                  <a:pt x="1438" y="4112"/>
                </a:cubicBezTo>
                <a:cubicBezTo>
                  <a:pt x="1438" y="4133"/>
                  <a:pt x="1340" y="4198"/>
                  <a:pt x="1432" y="4198"/>
                </a:cubicBezTo>
                <a:cubicBezTo>
                  <a:pt x="1432" y="4188"/>
                  <a:pt x="1429" y="4181"/>
                  <a:pt x="1429" y="4172"/>
                </a:cubicBezTo>
                <a:cubicBezTo>
                  <a:pt x="1436" y="4172"/>
                  <a:pt x="1437" y="4167"/>
                  <a:pt x="1442" y="4166"/>
                </a:cubicBezTo>
                <a:cubicBezTo>
                  <a:pt x="1442" y="4156"/>
                  <a:pt x="1452" y="4152"/>
                  <a:pt x="1460" y="4154"/>
                </a:cubicBezTo>
                <a:cubicBezTo>
                  <a:pt x="1460" y="4193"/>
                  <a:pt x="1420" y="4221"/>
                  <a:pt x="1483" y="4221"/>
                </a:cubicBezTo>
                <a:cubicBezTo>
                  <a:pt x="1508" y="4221"/>
                  <a:pt x="1560" y="4265"/>
                  <a:pt x="1537" y="4201"/>
                </a:cubicBezTo>
                <a:cubicBezTo>
                  <a:pt x="1526" y="4172"/>
                  <a:pt x="1520" y="4161"/>
                  <a:pt x="1501" y="4137"/>
                </a:cubicBezTo>
                <a:cubicBezTo>
                  <a:pt x="1478" y="4109"/>
                  <a:pt x="1543" y="4102"/>
                  <a:pt x="1551" y="4099"/>
                </a:cubicBezTo>
                <a:cubicBezTo>
                  <a:pt x="1581" y="4089"/>
                  <a:pt x="1587" y="4073"/>
                  <a:pt x="1601" y="4073"/>
                </a:cubicBezTo>
                <a:lnTo>
                  <a:pt x="1601" y="4073"/>
                </a:lnTo>
                <a:lnTo>
                  <a:pt x="1524" y="4065"/>
                </a:lnTo>
                <a:cubicBezTo>
                  <a:pt x="1526" y="4065"/>
                  <a:pt x="1527" y="4064"/>
                  <a:pt x="1529" y="4066"/>
                </a:cubicBezTo>
                <a:cubicBezTo>
                  <a:pt x="1407" y="4066"/>
                  <a:pt x="1391" y="4060"/>
                  <a:pt x="1299" y="3985"/>
                </a:cubicBezTo>
                <a:cubicBezTo>
                  <a:pt x="1240" y="3938"/>
                  <a:pt x="1193" y="3946"/>
                  <a:pt x="1164" y="3865"/>
                </a:cubicBezTo>
                <a:lnTo>
                  <a:pt x="1114" y="3722"/>
                </a:lnTo>
                <a:cubicBezTo>
                  <a:pt x="1107" y="3702"/>
                  <a:pt x="1106" y="3699"/>
                  <a:pt x="1087" y="3690"/>
                </a:cubicBezTo>
                <a:cubicBezTo>
                  <a:pt x="1081" y="3687"/>
                  <a:pt x="1093" y="3655"/>
                  <a:pt x="1096" y="3649"/>
                </a:cubicBezTo>
                <a:cubicBezTo>
                  <a:pt x="1106" y="3622"/>
                  <a:pt x="1082" y="3591"/>
                  <a:pt x="1074" y="3571"/>
                </a:cubicBezTo>
                <a:cubicBezTo>
                  <a:pt x="1068" y="3555"/>
                  <a:pt x="1100" y="3521"/>
                  <a:pt x="1076" y="3509"/>
                </a:cubicBezTo>
                <a:cubicBezTo>
                  <a:pt x="1033" y="3488"/>
                  <a:pt x="1043" y="3396"/>
                  <a:pt x="1003" y="3356"/>
                </a:cubicBezTo>
                <a:cubicBezTo>
                  <a:pt x="986" y="3325"/>
                  <a:pt x="972" y="3271"/>
                  <a:pt x="930" y="3271"/>
                </a:cubicBezTo>
                <a:cubicBezTo>
                  <a:pt x="935" y="3257"/>
                  <a:pt x="957" y="3263"/>
                  <a:pt x="962" y="3248"/>
                </a:cubicBezTo>
                <a:cubicBezTo>
                  <a:pt x="969" y="3229"/>
                  <a:pt x="955" y="3230"/>
                  <a:pt x="941" y="3230"/>
                </a:cubicBezTo>
                <a:cubicBezTo>
                  <a:pt x="922" y="3230"/>
                  <a:pt x="925" y="3177"/>
                  <a:pt x="918" y="3157"/>
                </a:cubicBezTo>
                <a:cubicBezTo>
                  <a:pt x="905" y="3122"/>
                  <a:pt x="859" y="3093"/>
                  <a:pt x="852" y="3059"/>
                </a:cubicBezTo>
                <a:cubicBezTo>
                  <a:pt x="848" y="3041"/>
                  <a:pt x="831" y="3020"/>
                  <a:pt x="825" y="3001"/>
                </a:cubicBezTo>
                <a:cubicBezTo>
                  <a:pt x="814" y="2968"/>
                  <a:pt x="794" y="2940"/>
                  <a:pt x="780" y="2908"/>
                </a:cubicBezTo>
                <a:cubicBezTo>
                  <a:pt x="753" y="2869"/>
                  <a:pt x="768" y="2770"/>
                  <a:pt x="723" y="2748"/>
                </a:cubicBezTo>
                <a:cubicBezTo>
                  <a:pt x="723" y="2711"/>
                  <a:pt x="732" y="2691"/>
                  <a:pt x="720" y="2654"/>
                </a:cubicBezTo>
                <a:cubicBezTo>
                  <a:pt x="707" y="2612"/>
                  <a:pt x="721" y="2599"/>
                  <a:pt x="721" y="2555"/>
                </a:cubicBezTo>
                <a:cubicBezTo>
                  <a:pt x="695" y="2537"/>
                  <a:pt x="614" y="2412"/>
                  <a:pt x="610" y="2381"/>
                </a:cubicBezTo>
                <a:cubicBezTo>
                  <a:pt x="606" y="2341"/>
                  <a:pt x="607" y="2312"/>
                  <a:pt x="610" y="2273"/>
                </a:cubicBezTo>
                <a:cubicBezTo>
                  <a:pt x="612" y="2229"/>
                  <a:pt x="588" y="2212"/>
                  <a:pt x="588" y="2180"/>
                </a:cubicBezTo>
                <a:cubicBezTo>
                  <a:pt x="583" y="2117"/>
                  <a:pt x="611" y="2063"/>
                  <a:pt x="583" y="1997"/>
                </a:cubicBezTo>
                <a:cubicBezTo>
                  <a:pt x="545" y="1903"/>
                  <a:pt x="473" y="1814"/>
                  <a:pt x="427" y="1721"/>
                </a:cubicBezTo>
                <a:cubicBezTo>
                  <a:pt x="396" y="1659"/>
                  <a:pt x="417" y="1648"/>
                  <a:pt x="433" y="1592"/>
                </a:cubicBezTo>
                <a:cubicBezTo>
                  <a:pt x="445" y="1546"/>
                  <a:pt x="389" y="1537"/>
                  <a:pt x="389" y="1472"/>
                </a:cubicBezTo>
                <a:cubicBezTo>
                  <a:pt x="386" y="1437"/>
                  <a:pt x="379" y="1236"/>
                  <a:pt x="416" y="1227"/>
                </a:cubicBezTo>
                <a:cubicBezTo>
                  <a:pt x="416" y="1224"/>
                  <a:pt x="418" y="1223"/>
                  <a:pt x="420" y="1223"/>
                </a:cubicBezTo>
                <a:cubicBezTo>
                  <a:pt x="427" y="1198"/>
                  <a:pt x="459" y="1181"/>
                  <a:pt x="459" y="1141"/>
                </a:cubicBezTo>
                <a:lnTo>
                  <a:pt x="411" y="1131"/>
                </a:lnTo>
                <a:cubicBezTo>
                  <a:pt x="404" y="1103"/>
                  <a:pt x="432" y="1069"/>
                  <a:pt x="410" y="1047"/>
                </a:cubicBezTo>
                <a:cubicBezTo>
                  <a:pt x="379" y="1016"/>
                  <a:pt x="380" y="921"/>
                  <a:pt x="391" y="881"/>
                </a:cubicBezTo>
                <a:cubicBezTo>
                  <a:pt x="399" y="850"/>
                  <a:pt x="425" y="842"/>
                  <a:pt x="441" y="818"/>
                </a:cubicBezTo>
                <a:cubicBezTo>
                  <a:pt x="462" y="787"/>
                  <a:pt x="451" y="764"/>
                  <a:pt x="451" y="730"/>
                </a:cubicBezTo>
                <a:lnTo>
                  <a:pt x="433" y="666"/>
                </a:lnTo>
                <a:lnTo>
                  <a:pt x="433" y="666"/>
                </a:lnTo>
                <a:lnTo>
                  <a:pt x="398" y="669"/>
                </a:lnTo>
                <a:cubicBezTo>
                  <a:pt x="361" y="669"/>
                  <a:pt x="349" y="626"/>
                  <a:pt x="341" y="598"/>
                </a:cubicBezTo>
                <a:cubicBezTo>
                  <a:pt x="332" y="565"/>
                  <a:pt x="316" y="535"/>
                  <a:pt x="306" y="503"/>
                </a:cubicBezTo>
                <a:cubicBezTo>
                  <a:pt x="298" y="479"/>
                  <a:pt x="272" y="456"/>
                  <a:pt x="256" y="436"/>
                </a:cubicBezTo>
                <a:cubicBezTo>
                  <a:pt x="220" y="366"/>
                  <a:pt x="204" y="314"/>
                  <a:pt x="204" y="234"/>
                </a:cubicBezTo>
                <a:cubicBezTo>
                  <a:pt x="201" y="234"/>
                  <a:pt x="128" y="166"/>
                  <a:pt x="124" y="160"/>
                </a:cubicBezTo>
                <a:cubicBezTo>
                  <a:pt x="110" y="133"/>
                  <a:pt x="113" y="83"/>
                  <a:pt x="108" y="51"/>
                </a:cubicBezTo>
                <a:lnTo>
                  <a:pt x="72" y="0"/>
                </a:lnTo>
                <a:lnTo>
                  <a:pt x="72" y="0"/>
                </a:lnTo>
                <a:lnTo>
                  <a:pt x="57" y="70"/>
                </a:lnTo>
                <a:lnTo>
                  <a:pt x="0" y="112"/>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1" name="Freeform 145"/>
          <p:cNvSpPr>
            <a:spLocks/>
          </p:cNvSpPr>
          <p:nvPr/>
        </p:nvSpPr>
        <p:spPr bwMode="auto">
          <a:xfrm>
            <a:off x="13952538" y="27187307"/>
            <a:ext cx="187325" cy="186098"/>
          </a:xfrm>
          <a:custGeom>
            <a:avLst/>
            <a:gdLst>
              <a:gd name="T0" fmla="*/ 518 w 518"/>
              <a:gd name="T1" fmla="*/ 384 h 545"/>
              <a:gd name="T2" fmla="*/ 473 w 518"/>
              <a:gd name="T3" fmla="*/ 282 h 545"/>
              <a:gd name="T4" fmla="*/ 374 w 518"/>
              <a:gd name="T5" fmla="*/ 217 h 545"/>
              <a:gd name="T6" fmla="*/ 203 w 518"/>
              <a:gd name="T7" fmla="*/ 112 h 545"/>
              <a:gd name="T8" fmla="*/ 133 w 518"/>
              <a:gd name="T9" fmla="*/ 73 h 545"/>
              <a:gd name="T10" fmla="*/ 54 w 518"/>
              <a:gd name="T11" fmla="*/ 15 h 545"/>
              <a:gd name="T12" fmla="*/ 19 w 518"/>
              <a:gd name="T13" fmla="*/ 0 h 545"/>
              <a:gd name="T14" fmla="*/ 19 w 518"/>
              <a:gd name="T15" fmla="*/ 0 h 545"/>
              <a:gd name="T16" fmla="*/ 16 w 518"/>
              <a:gd name="T17" fmla="*/ 43 h 545"/>
              <a:gd name="T18" fmla="*/ 24 w 518"/>
              <a:gd name="T19" fmla="*/ 92 h 545"/>
              <a:gd name="T20" fmla="*/ 32 w 518"/>
              <a:gd name="T21" fmla="*/ 144 h 545"/>
              <a:gd name="T22" fmla="*/ 16 w 518"/>
              <a:gd name="T23" fmla="*/ 183 h 545"/>
              <a:gd name="T24" fmla="*/ 43 w 518"/>
              <a:gd name="T25" fmla="*/ 225 h 545"/>
              <a:gd name="T26" fmla="*/ 43 w 518"/>
              <a:gd name="T27" fmla="*/ 291 h 545"/>
              <a:gd name="T28" fmla="*/ 68 w 518"/>
              <a:gd name="T29" fmla="*/ 318 h 545"/>
              <a:gd name="T30" fmla="*/ 44 w 518"/>
              <a:gd name="T31" fmla="*/ 357 h 545"/>
              <a:gd name="T32" fmla="*/ 42 w 518"/>
              <a:gd name="T33" fmla="*/ 363 h 545"/>
              <a:gd name="T34" fmla="*/ 44 w 518"/>
              <a:gd name="T35" fmla="*/ 402 h 545"/>
              <a:gd name="T36" fmla="*/ 54 w 518"/>
              <a:gd name="T37" fmla="*/ 463 h 545"/>
              <a:gd name="T38" fmla="*/ 97 w 518"/>
              <a:gd name="T39" fmla="*/ 502 h 545"/>
              <a:gd name="T40" fmla="*/ 97 w 518"/>
              <a:gd name="T41" fmla="*/ 502 h 545"/>
              <a:gd name="T42" fmla="*/ 202 w 518"/>
              <a:gd name="T43" fmla="*/ 498 h 545"/>
              <a:gd name="T44" fmla="*/ 324 w 518"/>
              <a:gd name="T45" fmla="*/ 541 h 545"/>
              <a:gd name="T46" fmla="*/ 493 w 518"/>
              <a:gd name="T47" fmla="*/ 424 h 545"/>
              <a:gd name="T48" fmla="*/ 518 w 518"/>
              <a:gd name="T49" fmla="*/ 384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18" h="545">
                <a:moveTo>
                  <a:pt x="518" y="384"/>
                </a:moveTo>
                <a:lnTo>
                  <a:pt x="473" y="282"/>
                </a:lnTo>
                <a:cubicBezTo>
                  <a:pt x="439" y="275"/>
                  <a:pt x="404" y="236"/>
                  <a:pt x="374" y="217"/>
                </a:cubicBezTo>
                <a:cubicBezTo>
                  <a:pt x="320" y="184"/>
                  <a:pt x="264" y="132"/>
                  <a:pt x="203" y="112"/>
                </a:cubicBezTo>
                <a:cubicBezTo>
                  <a:pt x="177" y="104"/>
                  <a:pt x="146" y="100"/>
                  <a:pt x="133" y="73"/>
                </a:cubicBezTo>
                <a:cubicBezTo>
                  <a:pt x="117" y="42"/>
                  <a:pt x="77" y="37"/>
                  <a:pt x="54" y="15"/>
                </a:cubicBezTo>
                <a:lnTo>
                  <a:pt x="19" y="0"/>
                </a:lnTo>
                <a:lnTo>
                  <a:pt x="19" y="0"/>
                </a:lnTo>
                <a:cubicBezTo>
                  <a:pt x="16" y="15"/>
                  <a:pt x="16" y="28"/>
                  <a:pt x="16" y="43"/>
                </a:cubicBezTo>
                <a:cubicBezTo>
                  <a:pt x="34" y="48"/>
                  <a:pt x="37" y="80"/>
                  <a:pt x="24" y="92"/>
                </a:cubicBezTo>
                <a:cubicBezTo>
                  <a:pt x="0" y="113"/>
                  <a:pt x="32" y="126"/>
                  <a:pt x="32" y="144"/>
                </a:cubicBezTo>
                <a:cubicBezTo>
                  <a:pt x="32" y="158"/>
                  <a:pt x="23" y="171"/>
                  <a:pt x="16" y="183"/>
                </a:cubicBezTo>
                <a:cubicBezTo>
                  <a:pt x="3" y="208"/>
                  <a:pt x="36" y="211"/>
                  <a:pt x="43" y="225"/>
                </a:cubicBezTo>
                <a:cubicBezTo>
                  <a:pt x="54" y="248"/>
                  <a:pt x="30" y="273"/>
                  <a:pt x="43" y="291"/>
                </a:cubicBezTo>
                <a:cubicBezTo>
                  <a:pt x="46" y="295"/>
                  <a:pt x="64" y="317"/>
                  <a:pt x="68" y="318"/>
                </a:cubicBezTo>
                <a:cubicBezTo>
                  <a:pt x="68" y="329"/>
                  <a:pt x="59" y="353"/>
                  <a:pt x="44" y="357"/>
                </a:cubicBezTo>
                <a:cubicBezTo>
                  <a:pt x="44" y="359"/>
                  <a:pt x="42" y="360"/>
                  <a:pt x="42" y="363"/>
                </a:cubicBezTo>
                <a:cubicBezTo>
                  <a:pt x="32" y="368"/>
                  <a:pt x="43" y="394"/>
                  <a:pt x="44" y="402"/>
                </a:cubicBezTo>
                <a:lnTo>
                  <a:pt x="54" y="463"/>
                </a:lnTo>
                <a:lnTo>
                  <a:pt x="97" y="502"/>
                </a:lnTo>
                <a:lnTo>
                  <a:pt x="97" y="502"/>
                </a:lnTo>
                <a:lnTo>
                  <a:pt x="202" y="498"/>
                </a:lnTo>
                <a:cubicBezTo>
                  <a:pt x="270" y="496"/>
                  <a:pt x="257" y="545"/>
                  <a:pt x="324" y="541"/>
                </a:cubicBezTo>
                <a:cubicBezTo>
                  <a:pt x="410" y="536"/>
                  <a:pt x="503" y="535"/>
                  <a:pt x="493" y="424"/>
                </a:cubicBezTo>
                <a:cubicBezTo>
                  <a:pt x="493" y="419"/>
                  <a:pt x="506" y="400"/>
                  <a:pt x="518" y="384"/>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2" name="Freeform 146"/>
          <p:cNvSpPr>
            <a:spLocks/>
          </p:cNvSpPr>
          <p:nvPr/>
        </p:nvSpPr>
        <p:spPr bwMode="auto">
          <a:xfrm>
            <a:off x="13390563" y="26314313"/>
            <a:ext cx="455613" cy="568883"/>
          </a:xfrm>
          <a:custGeom>
            <a:avLst/>
            <a:gdLst>
              <a:gd name="T0" fmla="*/ 0 w 1260"/>
              <a:gd name="T1" fmla="*/ 169 h 1655"/>
              <a:gd name="T2" fmla="*/ 39 w 1260"/>
              <a:gd name="T3" fmla="*/ 154 h 1655"/>
              <a:gd name="T4" fmla="*/ 115 w 1260"/>
              <a:gd name="T5" fmla="*/ 155 h 1655"/>
              <a:gd name="T6" fmla="*/ 168 w 1260"/>
              <a:gd name="T7" fmla="*/ 124 h 1655"/>
              <a:gd name="T8" fmla="*/ 233 w 1260"/>
              <a:gd name="T9" fmla="*/ 53 h 1655"/>
              <a:gd name="T10" fmla="*/ 308 w 1260"/>
              <a:gd name="T11" fmla="*/ 0 h 1655"/>
              <a:gd name="T12" fmla="*/ 358 w 1260"/>
              <a:gd name="T13" fmla="*/ 9 h 1655"/>
              <a:gd name="T14" fmla="*/ 379 w 1260"/>
              <a:gd name="T15" fmla="*/ 84 h 1655"/>
              <a:gd name="T16" fmla="*/ 396 w 1260"/>
              <a:gd name="T17" fmla="*/ 188 h 1655"/>
              <a:gd name="T18" fmla="*/ 426 w 1260"/>
              <a:gd name="T19" fmla="*/ 257 h 1655"/>
              <a:gd name="T20" fmla="*/ 437 w 1260"/>
              <a:gd name="T21" fmla="*/ 284 h 1655"/>
              <a:gd name="T22" fmla="*/ 481 w 1260"/>
              <a:gd name="T23" fmla="*/ 301 h 1655"/>
              <a:gd name="T24" fmla="*/ 484 w 1260"/>
              <a:gd name="T25" fmla="*/ 311 h 1655"/>
              <a:gd name="T26" fmla="*/ 490 w 1260"/>
              <a:gd name="T27" fmla="*/ 328 h 1655"/>
              <a:gd name="T28" fmla="*/ 587 w 1260"/>
              <a:gd name="T29" fmla="*/ 347 h 1655"/>
              <a:gd name="T30" fmla="*/ 648 w 1260"/>
              <a:gd name="T31" fmla="*/ 390 h 1655"/>
              <a:gd name="T32" fmla="*/ 771 w 1260"/>
              <a:gd name="T33" fmla="*/ 448 h 1655"/>
              <a:gd name="T34" fmla="*/ 842 w 1260"/>
              <a:gd name="T35" fmla="*/ 469 h 1655"/>
              <a:gd name="T36" fmla="*/ 889 w 1260"/>
              <a:gd name="T37" fmla="*/ 490 h 1655"/>
              <a:gd name="T38" fmla="*/ 909 w 1260"/>
              <a:gd name="T39" fmla="*/ 657 h 1655"/>
              <a:gd name="T40" fmla="*/ 901 w 1260"/>
              <a:gd name="T41" fmla="*/ 670 h 1655"/>
              <a:gd name="T42" fmla="*/ 941 w 1260"/>
              <a:gd name="T43" fmla="*/ 749 h 1655"/>
              <a:gd name="T44" fmla="*/ 1106 w 1260"/>
              <a:gd name="T45" fmla="*/ 806 h 1655"/>
              <a:gd name="T46" fmla="*/ 1165 w 1260"/>
              <a:gd name="T47" fmla="*/ 900 h 1655"/>
              <a:gd name="T48" fmla="*/ 1240 w 1260"/>
              <a:gd name="T49" fmla="*/ 1057 h 1655"/>
              <a:gd name="T50" fmla="*/ 1241 w 1260"/>
              <a:gd name="T51" fmla="*/ 1310 h 1655"/>
              <a:gd name="T52" fmla="*/ 1241 w 1260"/>
              <a:gd name="T53" fmla="*/ 1310 h 1655"/>
              <a:gd name="T54" fmla="*/ 1076 w 1260"/>
              <a:gd name="T55" fmla="*/ 1224 h 1655"/>
              <a:gd name="T56" fmla="*/ 927 w 1260"/>
              <a:gd name="T57" fmla="*/ 1256 h 1655"/>
              <a:gd name="T58" fmla="*/ 876 w 1260"/>
              <a:gd name="T59" fmla="*/ 1515 h 1655"/>
              <a:gd name="T60" fmla="*/ 823 w 1260"/>
              <a:gd name="T61" fmla="*/ 1525 h 1655"/>
              <a:gd name="T62" fmla="*/ 823 w 1260"/>
              <a:gd name="T63" fmla="*/ 1525 h 1655"/>
              <a:gd name="T64" fmla="*/ 756 w 1260"/>
              <a:gd name="T65" fmla="*/ 1552 h 1655"/>
              <a:gd name="T66" fmla="*/ 720 w 1260"/>
              <a:gd name="T67" fmla="*/ 1604 h 1655"/>
              <a:gd name="T68" fmla="*/ 718 w 1260"/>
              <a:gd name="T69" fmla="*/ 1604 h 1655"/>
              <a:gd name="T70" fmla="*/ 682 w 1260"/>
              <a:gd name="T71" fmla="*/ 1566 h 1655"/>
              <a:gd name="T72" fmla="*/ 636 w 1260"/>
              <a:gd name="T73" fmla="*/ 1533 h 1655"/>
              <a:gd name="T74" fmla="*/ 499 w 1260"/>
              <a:gd name="T75" fmla="*/ 1591 h 1655"/>
              <a:gd name="T76" fmla="*/ 475 w 1260"/>
              <a:gd name="T77" fmla="*/ 1652 h 1655"/>
              <a:gd name="T78" fmla="*/ 475 w 1260"/>
              <a:gd name="T79" fmla="*/ 1652 h 1655"/>
              <a:gd name="T80" fmla="*/ 440 w 1260"/>
              <a:gd name="T81" fmla="*/ 1655 h 1655"/>
              <a:gd name="T82" fmla="*/ 383 w 1260"/>
              <a:gd name="T83" fmla="*/ 1584 h 1655"/>
              <a:gd name="T84" fmla="*/ 348 w 1260"/>
              <a:gd name="T85" fmla="*/ 1489 h 1655"/>
              <a:gd name="T86" fmla="*/ 298 w 1260"/>
              <a:gd name="T87" fmla="*/ 1422 h 1655"/>
              <a:gd name="T88" fmla="*/ 246 w 1260"/>
              <a:gd name="T89" fmla="*/ 1220 h 1655"/>
              <a:gd name="T90" fmla="*/ 166 w 1260"/>
              <a:gd name="T91" fmla="*/ 1146 h 1655"/>
              <a:gd name="T92" fmla="*/ 150 w 1260"/>
              <a:gd name="T93" fmla="*/ 1037 h 1655"/>
              <a:gd name="T94" fmla="*/ 114 w 1260"/>
              <a:gd name="T95" fmla="*/ 986 h 1655"/>
              <a:gd name="T96" fmla="*/ 114 w 1260"/>
              <a:gd name="T97" fmla="*/ 986 h 1655"/>
              <a:gd name="T98" fmla="*/ 92 w 1260"/>
              <a:gd name="T99" fmla="*/ 955 h 1655"/>
              <a:gd name="T100" fmla="*/ 95 w 1260"/>
              <a:gd name="T101" fmla="*/ 899 h 1655"/>
              <a:gd name="T102" fmla="*/ 111 w 1260"/>
              <a:gd name="T103" fmla="*/ 855 h 1655"/>
              <a:gd name="T104" fmla="*/ 121 w 1260"/>
              <a:gd name="T105" fmla="*/ 826 h 1655"/>
              <a:gd name="T106" fmla="*/ 124 w 1260"/>
              <a:gd name="T107" fmla="*/ 785 h 1655"/>
              <a:gd name="T108" fmla="*/ 108 w 1260"/>
              <a:gd name="T109" fmla="*/ 687 h 1655"/>
              <a:gd name="T110" fmla="*/ 83 w 1260"/>
              <a:gd name="T111" fmla="*/ 625 h 1655"/>
              <a:gd name="T112" fmla="*/ 82 w 1260"/>
              <a:gd name="T113" fmla="*/ 503 h 1655"/>
              <a:gd name="T114" fmla="*/ 63 w 1260"/>
              <a:gd name="T115" fmla="*/ 395 h 1655"/>
              <a:gd name="T116" fmla="*/ 46 w 1260"/>
              <a:gd name="T117" fmla="*/ 236 h 1655"/>
              <a:gd name="T118" fmla="*/ 0 w 1260"/>
              <a:gd name="T119" fmla="*/ 169 h 1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655">
                <a:moveTo>
                  <a:pt x="0" y="169"/>
                </a:moveTo>
                <a:lnTo>
                  <a:pt x="39" y="154"/>
                </a:lnTo>
                <a:cubicBezTo>
                  <a:pt x="64" y="162"/>
                  <a:pt x="93" y="180"/>
                  <a:pt x="115" y="155"/>
                </a:cubicBezTo>
                <a:cubicBezTo>
                  <a:pt x="127" y="142"/>
                  <a:pt x="151" y="129"/>
                  <a:pt x="168" y="124"/>
                </a:cubicBezTo>
                <a:cubicBezTo>
                  <a:pt x="200" y="114"/>
                  <a:pt x="223" y="83"/>
                  <a:pt x="233" y="53"/>
                </a:cubicBezTo>
                <a:cubicBezTo>
                  <a:pt x="243" y="19"/>
                  <a:pt x="277" y="7"/>
                  <a:pt x="308" y="0"/>
                </a:cubicBezTo>
                <a:lnTo>
                  <a:pt x="358" y="9"/>
                </a:lnTo>
                <a:cubicBezTo>
                  <a:pt x="361" y="37"/>
                  <a:pt x="372" y="68"/>
                  <a:pt x="379" y="84"/>
                </a:cubicBezTo>
                <a:cubicBezTo>
                  <a:pt x="398" y="126"/>
                  <a:pt x="394" y="138"/>
                  <a:pt x="396" y="188"/>
                </a:cubicBezTo>
                <a:cubicBezTo>
                  <a:pt x="397" y="202"/>
                  <a:pt x="421" y="245"/>
                  <a:pt x="426" y="257"/>
                </a:cubicBezTo>
                <a:cubicBezTo>
                  <a:pt x="431" y="268"/>
                  <a:pt x="435" y="276"/>
                  <a:pt x="437" y="284"/>
                </a:cubicBezTo>
                <a:lnTo>
                  <a:pt x="481" y="301"/>
                </a:lnTo>
                <a:cubicBezTo>
                  <a:pt x="482" y="304"/>
                  <a:pt x="481" y="310"/>
                  <a:pt x="484" y="311"/>
                </a:cubicBezTo>
                <a:cubicBezTo>
                  <a:pt x="484" y="316"/>
                  <a:pt x="486" y="327"/>
                  <a:pt x="490" y="328"/>
                </a:cubicBezTo>
                <a:cubicBezTo>
                  <a:pt x="496" y="349"/>
                  <a:pt x="569" y="342"/>
                  <a:pt x="587" y="347"/>
                </a:cubicBezTo>
                <a:cubicBezTo>
                  <a:pt x="629" y="357"/>
                  <a:pt x="618" y="381"/>
                  <a:pt x="648" y="390"/>
                </a:cubicBezTo>
                <a:cubicBezTo>
                  <a:pt x="696" y="403"/>
                  <a:pt x="729" y="422"/>
                  <a:pt x="771" y="448"/>
                </a:cubicBezTo>
                <a:cubicBezTo>
                  <a:pt x="787" y="459"/>
                  <a:pt x="822" y="475"/>
                  <a:pt x="842" y="469"/>
                </a:cubicBezTo>
                <a:cubicBezTo>
                  <a:pt x="882" y="457"/>
                  <a:pt x="864" y="484"/>
                  <a:pt x="889" y="490"/>
                </a:cubicBezTo>
                <a:cubicBezTo>
                  <a:pt x="894" y="512"/>
                  <a:pt x="950" y="647"/>
                  <a:pt x="909" y="657"/>
                </a:cubicBezTo>
                <a:cubicBezTo>
                  <a:pt x="908" y="663"/>
                  <a:pt x="901" y="663"/>
                  <a:pt x="901" y="670"/>
                </a:cubicBezTo>
                <a:cubicBezTo>
                  <a:pt x="914" y="673"/>
                  <a:pt x="928" y="736"/>
                  <a:pt x="941" y="749"/>
                </a:cubicBezTo>
                <a:cubicBezTo>
                  <a:pt x="977" y="813"/>
                  <a:pt x="1047" y="791"/>
                  <a:pt x="1106" y="806"/>
                </a:cubicBezTo>
                <a:cubicBezTo>
                  <a:pt x="1152" y="817"/>
                  <a:pt x="1129" y="868"/>
                  <a:pt x="1165" y="900"/>
                </a:cubicBezTo>
                <a:cubicBezTo>
                  <a:pt x="1217" y="946"/>
                  <a:pt x="1255" y="987"/>
                  <a:pt x="1240" y="1057"/>
                </a:cubicBezTo>
                <a:cubicBezTo>
                  <a:pt x="1224" y="1130"/>
                  <a:pt x="1260" y="1239"/>
                  <a:pt x="1241" y="1310"/>
                </a:cubicBezTo>
                <a:lnTo>
                  <a:pt x="1241" y="1310"/>
                </a:lnTo>
                <a:cubicBezTo>
                  <a:pt x="1190" y="1273"/>
                  <a:pt x="1144" y="1210"/>
                  <a:pt x="1076" y="1224"/>
                </a:cubicBezTo>
                <a:cubicBezTo>
                  <a:pt x="1034" y="1232"/>
                  <a:pt x="965" y="1239"/>
                  <a:pt x="927" y="1256"/>
                </a:cubicBezTo>
                <a:cubicBezTo>
                  <a:pt x="833" y="1300"/>
                  <a:pt x="889" y="1439"/>
                  <a:pt x="876" y="1515"/>
                </a:cubicBezTo>
                <a:lnTo>
                  <a:pt x="823" y="1525"/>
                </a:lnTo>
                <a:lnTo>
                  <a:pt x="823" y="1525"/>
                </a:lnTo>
                <a:cubicBezTo>
                  <a:pt x="808" y="1537"/>
                  <a:pt x="775" y="1540"/>
                  <a:pt x="756" y="1552"/>
                </a:cubicBezTo>
                <a:cubicBezTo>
                  <a:pt x="730" y="1569"/>
                  <a:pt x="727" y="1576"/>
                  <a:pt x="720" y="1604"/>
                </a:cubicBezTo>
                <a:lnTo>
                  <a:pt x="718" y="1604"/>
                </a:lnTo>
                <a:cubicBezTo>
                  <a:pt x="717" y="1602"/>
                  <a:pt x="688" y="1570"/>
                  <a:pt x="682" y="1566"/>
                </a:cubicBezTo>
                <a:cubicBezTo>
                  <a:pt x="666" y="1556"/>
                  <a:pt x="653" y="1543"/>
                  <a:pt x="636" y="1533"/>
                </a:cubicBezTo>
                <a:cubicBezTo>
                  <a:pt x="580" y="1498"/>
                  <a:pt x="517" y="1528"/>
                  <a:pt x="499" y="1591"/>
                </a:cubicBezTo>
                <a:lnTo>
                  <a:pt x="475" y="1652"/>
                </a:lnTo>
                <a:lnTo>
                  <a:pt x="475" y="1652"/>
                </a:lnTo>
                <a:lnTo>
                  <a:pt x="440" y="1655"/>
                </a:lnTo>
                <a:cubicBezTo>
                  <a:pt x="403" y="1655"/>
                  <a:pt x="391" y="1612"/>
                  <a:pt x="383" y="1584"/>
                </a:cubicBezTo>
                <a:cubicBezTo>
                  <a:pt x="374" y="1551"/>
                  <a:pt x="358" y="1521"/>
                  <a:pt x="348" y="1489"/>
                </a:cubicBezTo>
                <a:cubicBezTo>
                  <a:pt x="340" y="1465"/>
                  <a:pt x="314" y="1442"/>
                  <a:pt x="298" y="1422"/>
                </a:cubicBezTo>
                <a:cubicBezTo>
                  <a:pt x="262" y="1352"/>
                  <a:pt x="246" y="1300"/>
                  <a:pt x="246" y="1220"/>
                </a:cubicBezTo>
                <a:cubicBezTo>
                  <a:pt x="243" y="1220"/>
                  <a:pt x="170" y="1152"/>
                  <a:pt x="166" y="1146"/>
                </a:cubicBezTo>
                <a:cubicBezTo>
                  <a:pt x="152" y="1119"/>
                  <a:pt x="155" y="1069"/>
                  <a:pt x="150" y="1037"/>
                </a:cubicBezTo>
                <a:lnTo>
                  <a:pt x="114" y="986"/>
                </a:lnTo>
                <a:lnTo>
                  <a:pt x="114" y="986"/>
                </a:lnTo>
                <a:lnTo>
                  <a:pt x="92" y="955"/>
                </a:lnTo>
                <a:cubicBezTo>
                  <a:pt x="86" y="937"/>
                  <a:pt x="87" y="916"/>
                  <a:pt x="95" y="899"/>
                </a:cubicBezTo>
                <a:cubicBezTo>
                  <a:pt x="101" y="886"/>
                  <a:pt x="102" y="867"/>
                  <a:pt x="111" y="855"/>
                </a:cubicBezTo>
                <a:cubicBezTo>
                  <a:pt x="114" y="851"/>
                  <a:pt x="121" y="833"/>
                  <a:pt x="121" y="826"/>
                </a:cubicBezTo>
                <a:cubicBezTo>
                  <a:pt x="121" y="812"/>
                  <a:pt x="120" y="799"/>
                  <a:pt x="124" y="785"/>
                </a:cubicBezTo>
                <a:cubicBezTo>
                  <a:pt x="116" y="755"/>
                  <a:pt x="121" y="714"/>
                  <a:pt x="108" y="687"/>
                </a:cubicBezTo>
                <a:cubicBezTo>
                  <a:pt x="100" y="672"/>
                  <a:pt x="83" y="641"/>
                  <a:pt x="83" y="625"/>
                </a:cubicBezTo>
                <a:cubicBezTo>
                  <a:pt x="83" y="571"/>
                  <a:pt x="130" y="560"/>
                  <a:pt x="82" y="503"/>
                </a:cubicBezTo>
                <a:cubicBezTo>
                  <a:pt x="60" y="478"/>
                  <a:pt x="63" y="429"/>
                  <a:pt x="63" y="395"/>
                </a:cubicBezTo>
                <a:cubicBezTo>
                  <a:pt x="63" y="340"/>
                  <a:pt x="50" y="287"/>
                  <a:pt x="46" y="236"/>
                </a:cubicBezTo>
                <a:lnTo>
                  <a:pt x="0" y="169"/>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3" name="Freeform 147"/>
          <p:cNvSpPr>
            <a:spLocks/>
          </p:cNvSpPr>
          <p:nvPr/>
        </p:nvSpPr>
        <p:spPr bwMode="auto">
          <a:xfrm>
            <a:off x="13687425" y="26730385"/>
            <a:ext cx="331788" cy="343448"/>
          </a:xfrm>
          <a:custGeom>
            <a:avLst/>
            <a:gdLst>
              <a:gd name="T0" fmla="*/ 0 w 920"/>
              <a:gd name="T1" fmla="*/ 315 h 1001"/>
              <a:gd name="T2" fmla="*/ 53 w 920"/>
              <a:gd name="T3" fmla="*/ 305 h 1001"/>
              <a:gd name="T4" fmla="*/ 104 w 920"/>
              <a:gd name="T5" fmla="*/ 46 h 1001"/>
              <a:gd name="T6" fmla="*/ 253 w 920"/>
              <a:gd name="T7" fmla="*/ 14 h 1001"/>
              <a:gd name="T8" fmla="*/ 418 w 920"/>
              <a:gd name="T9" fmla="*/ 100 h 1001"/>
              <a:gd name="T10" fmla="*/ 418 w 920"/>
              <a:gd name="T11" fmla="*/ 100 h 1001"/>
              <a:gd name="T12" fmla="*/ 426 w 920"/>
              <a:gd name="T13" fmla="*/ 125 h 1001"/>
              <a:gd name="T14" fmla="*/ 469 w 920"/>
              <a:gd name="T15" fmla="*/ 246 h 1001"/>
              <a:gd name="T16" fmla="*/ 490 w 920"/>
              <a:gd name="T17" fmla="*/ 342 h 1001"/>
              <a:gd name="T18" fmla="*/ 572 w 920"/>
              <a:gd name="T19" fmla="*/ 337 h 1001"/>
              <a:gd name="T20" fmla="*/ 728 w 920"/>
              <a:gd name="T21" fmla="*/ 477 h 1001"/>
              <a:gd name="T22" fmla="*/ 864 w 920"/>
              <a:gd name="T23" fmla="*/ 547 h 1001"/>
              <a:gd name="T24" fmla="*/ 866 w 920"/>
              <a:gd name="T25" fmla="*/ 548 h 1001"/>
              <a:gd name="T26" fmla="*/ 888 w 920"/>
              <a:gd name="T27" fmla="*/ 667 h 1001"/>
              <a:gd name="T28" fmla="*/ 910 w 920"/>
              <a:gd name="T29" fmla="*/ 764 h 1001"/>
              <a:gd name="T30" fmla="*/ 910 w 920"/>
              <a:gd name="T31" fmla="*/ 764 h 1001"/>
              <a:gd name="T32" fmla="*/ 908 w 920"/>
              <a:gd name="T33" fmla="*/ 827 h 1001"/>
              <a:gd name="T34" fmla="*/ 908 w 920"/>
              <a:gd name="T35" fmla="*/ 868 h 1001"/>
              <a:gd name="T36" fmla="*/ 830 w 920"/>
              <a:gd name="T37" fmla="*/ 944 h 1001"/>
              <a:gd name="T38" fmla="*/ 786 w 920"/>
              <a:gd name="T39" fmla="*/ 957 h 1001"/>
              <a:gd name="T40" fmla="*/ 733 w 920"/>
              <a:gd name="T41" fmla="*/ 990 h 1001"/>
              <a:gd name="T42" fmla="*/ 696 w 920"/>
              <a:gd name="T43" fmla="*/ 987 h 1001"/>
              <a:gd name="T44" fmla="*/ 626 w 920"/>
              <a:gd name="T45" fmla="*/ 979 h 1001"/>
              <a:gd name="T46" fmla="*/ 566 w 920"/>
              <a:gd name="T47" fmla="*/ 960 h 1001"/>
              <a:gd name="T48" fmla="*/ 572 w 920"/>
              <a:gd name="T49" fmla="*/ 889 h 1001"/>
              <a:gd name="T50" fmla="*/ 580 w 920"/>
              <a:gd name="T51" fmla="*/ 804 h 1001"/>
              <a:gd name="T52" fmla="*/ 609 w 920"/>
              <a:gd name="T53" fmla="*/ 759 h 1001"/>
              <a:gd name="T54" fmla="*/ 606 w 920"/>
              <a:gd name="T55" fmla="*/ 696 h 1001"/>
              <a:gd name="T56" fmla="*/ 331 w 920"/>
              <a:gd name="T57" fmla="*/ 578 h 1001"/>
              <a:gd name="T58" fmla="*/ 235 w 920"/>
              <a:gd name="T59" fmla="*/ 573 h 1001"/>
              <a:gd name="T60" fmla="*/ 151 w 920"/>
              <a:gd name="T61" fmla="*/ 491 h 1001"/>
              <a:gd name="T62" fmla="*/ 52 w 920"/>
              <a:gd name="T63" fmla="*/ 370 h 1001"/>
              <a:gd name="T64" fmla="*/ 0 w 920"/>
              <a:gd name="T65" fmla="*/ 315 h 1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20" h="1001">
                <a:moveTo>
                  <a:pt x="0" y="315"/>
                </a:moveTo>
                <a:lnTo>
                  <a:pt x="53" y="305"/>
                </a:lnTo>
                <a:cubicBezTo>
                  <a:pt x="66" y="229"/>
                  <a:pt x="10" y="90"/>
                  <a:pt x="104" y="46"/>
                </a:cubicBezTo>
                <a:cubicBezTo>
                  <a:pt x="142" y="29"/>
                  <a:pt x="211" y="22"/>
                  <a:pt x="253" y="14"/>
                </a:cubicBezTo>
                <a:cubicBezTo>
                  <a:pt x="321" y="0"/>
                  <a:pt x="367" y="63"/>
                  <a:pt x="418" y="100"/>
                </a:cubicBezTo>
                <a:lnTo>
                  <a:pt x="418" y="100"/>
                </a:lnTo>
                <a:cubicBezTo>
                  <a:pt x="419" y="104"/>
                  <a:pt x="421" y="122"/>
                  <a:pt x="426" y="125"/>
                </a:cubicBezTo>
                <a:cubicBezTo>
                  <a:pt x="455" y="139"/>
                  <a:pt x="478" y="211"/>
                  <a:pt x="469" y="246"/>
                </a:cubicBezTo>
                <a:cubicBezTo>
                  <a:pt x="459" y="286"/>
                  <a:pt x="454" y="320"/>
                  <a:pt x="490" y="342"/>
                </a:cubicBezTo>
                <a:lnTo>
                  <a:pt x="572" y="337"/>
                </a:lnTo>
                <a:cubicBezTo>
                  <a:pt x="682" y="325"/>
                  <a:pt x="708" y="378"/>
                  <a:pt x="728" y="477"/>
                </a:cubicBezTo>
                <a:cubicBezTo>
                  <a:pt x="746" y="565"/>
                  <a:pt x="783" y="547"/>
                  <a:pt x="864" y="547"/>
                </a:cubicBezTo>
                <a:cubicBezTo>
                  <a:pt x="864" y="548"/>
                  <a:pt x="865" y="548"/>
                  <a:pt x="866" y="548"/>
                </a:cubicBezTo>
                <a:cubicBezTo>
                  <a:pt x="870" y="564"/>
                  <a:pt x="873" y="663"/>
                  <a:pt x="888" y="667"/>
                </a:cubicBezTo>
                <a:cubicBezTo>
                  <a:pt x="888" y="683"/>
                  <a:pt x="902" y="748"/>
                  <a:pt x="910" y="764"/>
                </a:cubicBezTo>
                <a:lnTo>
                  <a:pt x="910" y="764"/>
                </a:lnTo>
                <a:cubicBezTo>
                  <a:pt x="898" y="788"/>
                  <a:pt x="901" y="804"/>
                  <a:pt x="908" y="827"/>
                </a:cubicBezTo>
                <a:cubicBezTo>
                  <a:pt x="911" y="838"/>
                  <a:pt x="920" y="858"/>
                  <a:pt x="908" y="868"/>
                </a:cubicBezTo>
                <a:cubicBezTo>
                  <a:pt x="877" y="892"/>
                  <a:pt x="830" y="898"/>
                  <a:pt x="830" y="944"/>
                </a:cubicBezTo>
                <a:cubicBezTo>
                  <a:pt x="830" y="979"/>
                  <a:pt x="805" y="962"/>
                  <a:pt x="786" y="957"/>
                </a:cubicBezTo>
                <a:cubicBezTo>
                  <a:pt x="763" y="951"/>
                  <a:pt x="765" y="1001"/>
                  <a:pt x="733" y="990"/>
                </a:cubicBezTo>
                <a:cubicBezTo>
                  <a:pt x="712" y="983"/>
                  <a:pt x="717" y="981"/>
                  <a:pt x="696" y="987"/>
                </a:cubicBezTo>
                <a:cubicBezTo>
                  <a:pt x="679" y="992"/>
                  <a:pt x="644" y="982"/>
                  <a:pt x="626" y="979"/>
                </a:cubicBezTo>
                <a:lnTo>
                  <a:pt x="566" y="960"/>
                </a:lnTo>
                <a:cubicBezTo>
                  <a:pt x="529" y="945"/>
                  <a:pt x="566" y="903"/>
                  <a:pt x="572" y="889"/>
                </a:cubicBezTo>
                <a:cubicBezTo>
                  <a:pt x="580" y="872"/>
                  <a:pt x="544" y="818"/>
                  <a:pt x="580" y="804"/>
                </a:cubicBezTo>
                <a:cubicBezTo>
                  <a:pt x="585" y="802"/>
                  <a:pt x="605" y="766"/>
                  <a:pt x="609" y="759"/>
                </a:cubicBezTo>
                <a:cubicBezTo>
                  <a:pt x="620" y="742"/>
                  <a:pt x="607" y="715"/>
                  <a:pt x="606" y="696"/>
                </a:cubicBezTo>
                <a:cubicBezTo>
                  <a:pt x="558" y="649"/>
                  <a:pt x="402" y="578"/>
                  <a:pt x="331" y="578"/>
                </a:cubicBezTo>
                <a:cubicBezTo>
                  <a:pt x="301" y="578"/>
                  <a:pt x="264" y="580"/>
                  <a:pt x="235" y="573"/>
                </a:cubicBezTo>
                <a:cubicBezTo>
                  <a:pt x="196" y="562"/>
                  <a:pt x="178" y="515"/>
                  <a:pt x="151" y="491"/>
                </a:cubicBezTo>
                <a:cubicBezTo>
                  <a:pt x="122" y="465"/>
                  <a:pt x="64" y="407"/>
                  <a:pt x="52" y="370"/>
                </a:cubicBezTo>
                <a:lnTo>
                  <a:pt x="0" y="315"/>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4" name="Freeform 148"/>
          <p:cNvSpPr>
            <a:spLocks noEditPoints="1"/>
          </p:cNvSpPr>
          <p:nvPr/>
        </p:nvSpPr>
        <p:spPr bwMode="auto">
          <a:xfrm>
            <a:off x="13542963" y="26828729"/>
            <a:ext cx="590550" cy="1316298"/>
          </a:xfrm>
          <a:custGeom>
            <a:avLst/>
            <a:gdLst>
              <a:gd name="T0" fmla="*/ 1590 w 1637"/>
              <a:gd name="T1" fmla="*/ 3805 h 3825"/>
              <a:gd name="T2" fmla="*/ 1471 w 1637"/>
              <a:gd name="T3" fmla="*/ 3754 h 3825"/>
              <a:gd name="T4" fmla="*/ 1309 w 1637"/>
              <a:gd name="T5" fmla="*/ 3674 h 3825"/>
              <a:gd name="T6" fmla="*/ 1250 w 1637"/>
              <a:gd name="T7" fmla="*/ 3593 h 3825"/>
              <a:gd name="T8" fmla="*/ 1429 w 1637"/>
              <a:gd name="T9" fmla="*/ 3794 h 3825"/>
              <a:gd name="T10" fmla="*/ 1256 w 1637"/>
              <a:gd name="T11" fmla="*/ 3551 h 3825"/>
              <a:gd name="T12" fmla="*/ 1121 w 1637"/>
              <a:gd name="T13" fmla="*/ 3451 h 3825"/>
              <a:gd name="T14" fmla="*/ 1162 w 1637"/>
              <a:gd name="T15" fmla="*/ 3242 h 3825"/>
              <a:gd name="T16" fmla="*/ 1162 w 1637"/>
              <a:gd name="T17" fmla="*/ 3163 h 3825"/>
              <a:gd name="T18" fmla="*/ 1136 w 1637"/>
              <a:gd name="T19" fmla="*/ 3017 h 3825"/>
              <a:gd name="T20" fmla="*/ 982 w 1637"/>
              <a:gd name="T21" fmla="*/ 2797 h 3825"/>
              <a:gd name="T22" fmla="*/ 1059 w 1637"/>
              <a:gd name="T23" fmla="*/ 2689 h 3825"/>
              <a:gd name="T24" fmla="*/ 1043 w 1637"/>
              <a:gd name="T25" fmla="*/ 2672 h 3825"/>
              <a:gd name="T26" fmla="*/ 999 w 1637"/>
              <a:gd name="T27" fmla="*/ 2515 h 3825"/>
              <a:gd name="T28" fmla="*/ 1030 w 1637"/>
              <a:gd name="T29" fmla="*/ 2477 h 3825"/>
              <a:gd name="T30" fmla="*/ 1082 w 1637"/>
              <a:gd name="T31" fmla="*/ 2429 h 3825"/>
              <a:gd name="T32" fmla="*/ 937 w 1637"/>
              <a:gd name="T33" fmla="*/ 2290 h 3825"/>
              <a:gd name="T34" fmla="*/ 1110 w 1637"/>
              <a:gd name="T35" fmla="*/ 2126 h 3825"/>
              <a:gd name="T36" fmla="*/ 1314 w 1637"/>
              <a:gd name="T37" fmla="*/ 2045 h 3825"/>
              <a:gd name="T38" fmla="*/ 1355 w 1637"/>
              <a:gd name="T39" fmla="*/ 1704 h 3825"/>
              <a:gd name="T40" fmla="*/ 1233 w 1637"/>
              <a:gd name="T41" fmla="*/ 1541 h 3825"/>
              <a:gd name="T42" fmla="*/ 1178 w 1637"/>
              <a:gd name="T43" fmla="*/ 1402 h 3825"/>
              <a:gd name="T44" fmla="*/ 1179 w 1637"/>
              <a:gd name="T45" fmla="*/ 1330 h 3825"/>
              <a:gd name="T46" fmla="*/ 1168 w 1637"/>
              <a:gd name="T47" fmla="*/ 1183 h 3825"/>
              <a:gd name="T48" fmla="*/ 1155 w 1637"/>
              <a:gd name="T49" fmla="*/ 1039 h 3825"/>
              <a:gd name="T50" fmla="*/ 1197 w 1637"/>
              <a:gd name="T51" fmla="*/ 911 h 3825"/>
              <a:gd name="T52" fmla="*/ 1252 w 1637"/>
              <a:gd name="T53" fmla="*/ 814 h 3825"/>
              <a:gd name="T54" fmla="*/ 1270 w 1637"/>
              <a:gd name="T55" fmla="*/ 772 h 3825"/>
              <a:gd name="T56" fmla="*/ 1364 w 1637"/>
              <a:gd name="T57" fmla="*/ 677 h 3825"/>
              <a:gd name="T58" fmla="*/ 1399 w 1637"/>
              <a:gd name="T59" fmla="*/ 605 h 3825"/>
              <a:gd name="T60" fmla="*/ 1312 w 1637"/>
              <a:gd name="T61" fmla="*/ 476 h 3825"/>
              <a:gd name="T62" fmla="*/ 1232 w 1637"/>
              <a:gd name="T63" fmla="*/ 656 h 3825"/>
              <a:gd name="T64" fmla="*/ 1098 w 1637"/>
              <a:gd name="T65" fmla="*/ 699 h 3825"/>
              <a:gd name="T66" fmla="*/ 974 w 1637"/>
              <a:gd name="T67" fmla="*/ 601 h 3825"/>
              <a:gd name="T68" fmla="*/ 1008 w 1637"/>
              <a:gd name="T69" fmla="*/ 408 h 3825"/>
              <a:gd name="T70" fmla="*/ 553 w 1637"/>
              <a:gd name="T71" fmla="*/ 203 h 3825"/>
              <a:gd name="T72" fmla="*/ 402 w 1637"/>
              <a:gd name="T73" fmla="*/ 27 h 3825"/>
              <a:gd name="T74" fmla="*/ 297 w 1637"/>
              <a:gd name="T75" fmla="*/ 106 h 3825"/>
              <a:gd name="T76" fmla="*/ 78 w 1637"/>
              <a:gd name="T77" fmla="*/ 93 h 3825"/>
              <a:gd name="T78" fmla="*/ 72 w 1637"/>
              <a:gd name="T79" fmla="*/ 218 h 3825"/>
              <a:gd name="T80" fmla="*/ 31 w 1637"/>
              <a:gd name="T81" fmla="*/ 535 h 3825"/>
              <a:gd name="T82" fmla="*/ 41 w 1637"/>
              <a:gd name="T83" fmla="*/ 711 h 3825"/>
              <a:gd name="T84" fmla="*/ 54 w 1637"/>
              <a:gd name="T85" fmla="*/ 1080 h 3825"/>
              <a:gd name="T86" fmla="*/ 209 w 1637"/>
              <a:gd name="T87" fmla="*/ 1668 h 3825"/>
              <a:gd name="T88" fmla="*/ 342 w 1637"/>
              <a:gd name="T89" fmla="*/ 2043 h 3825"/>
              <a:gd name="T90" fmla="*/ 401 w 1637"/>
              <a:gd name="T91" fmla="*/ 2396 h 3825"/>
              <a:gd name="T92" fmla="*/ 539 w 1637"/>
              <a:gd name="T93" fmla="*/ 2645 h 3825"/>
              <a:gd name="T94" fmla="*/ 551 w 1637"/>
              <a:gd name="T95" fmla="*/ 2759 h 3825"/>
              <a:gd name="T96" fmla="*/ 695 w 1637"/>
              <a:gd name="T97" fmla="*/ 3059 h 3825"/>
              <a:gd name="T98" fmla="*/ 735 w 1637"/>
              <a:gd name="T99" fmla="*/ 3210 h 3825"/>
              <a:gd name="T100" fmla="*/ 1150 w 1637"/>
              <a:gd name="T101" fmla="*/ 3554 h 3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37" h="3825">
                <a:moveTo>
                  <a:pt x="1429" y="3794"/>
                </a:moveTo>
                <a:cubicBezTo>
                  <a:pt x="1460" y="3783"/>
                  <a:pt x="1490" y="3773"/>
                  <a:pt x="1524" y="3807"/>
                </a:cubicBezTo>
                <a:cubicBezTo>
                  <a:pt x="1541" y="3825"/>
                  <a:pt x="1568" y="3819"/>
                  <a:pt x="1590" y="3805"/>
                </a:cubicBezTo>
                <a:cubicBezTo>
                  <a:pt x="1616" y="3789"/>
                  <a:pt x="1637" y="3809"/>
                  <a:pt x="1637" y="3768"/>
                </a:cubicBezTo>
                <a:cubicBezTo>
                  <a:pt x="1603" y="3768"/>
                  <a:pt x="1548" y="3799"/>
                  <a:pt x="1523" y="3748"/>
                </a:cubicBezTo>
                <a:cubicBezTo>
                  <a:pt x="1520" y="3742"/>
                  <a:pt x="1482" y="3754"/>
                  <a:pt x="1471" y="3754"/>
                </a:cubicBezTo>
                <a:cubicBezTo>
                  <a:pt x="1435" y="3754"/>
                  <a:pt x="1431" y="3715"/>
                  <a:pt x="1404" y="3701"/>
                </a:cubicBezTo>
                <a:lnTo>
                  <a:pt x="1393" y="3690"/>
                </a:lnTo>
                <a:cubicBezTo>
                  <a:pt x="1377" y="3694"/>
                  <a:pt x="1321" y="3682"/>
                  <a:pt x="1309" y="3674"/>
                </a:cubicBezTo>
                <a:cubicBezTo>
                  <a:pt x="1299" y="3667"/>
                  <a:pt x="1297" y="3604"/>
                  <a:pt x="1290" y="3602"/>
                </a:cubicBezTo>
                <a:lnTo>
                  <a:pt x="1290" y="3600"/>
                </a:lnTo>
                <a:cubicBezTo>
                  <a:pt x="1276" y="3596"/>
                  <a:pt x="1263" y="3594"/>
                  <a:pt x="1250" y="3593"/>
                </a:cubicBezTo>
                <a:lnTo>
                  <a:pt x="1250" y="3593"/>
                </a:lnTo>
                <a:lnTo>
                  <a:pt x="1350" y="3776"/>
                </a:lnTo>
                <a:lnTo>
                  <a:pt x="1429" y="3794"/>
                </a:lnTo>
                <a:close/>
                <a:moveTo>
                  <a:pt x="1222" y="3561"/>
                </a:moveTo>
                <a:cubicBezTo>
                  <a:pt x="1229" y="3561"/>
                  <a:pt x="1238" y="3565"/>
                  <a:pt x="1254" y="3577"/>
                </a:cubicBezTo>
                <a:cubicBezTo>
                  <a:pt x="1276" y="3593"/>
                  <a:pt x="1269" y="3555"/>
                  <a:pt x="1256" y="3551"/>
                </a:cubicBezTo>
                <a:cubicBezTo>
                  <a:pt x="1256" y="3543"/>
                  <a:pt x="1239" y="3526"/>
                  <a:pt x="1231" y="3521"/>
                </a:cubicBezTo>
                <a:cubicBezTo>
                  <a:pt x="1218" y="3497"/>
                  <a:pt x="1182" y="3507"/>
                  <a:pt x="1156" y="3507"/>
                </a:cubicBezTo>
                <a:cubicBezTo>
                  <a:pt x="1156" y="3468"/>
                  <a:pt x="1175" y="3464"/>
                  <a:pt x="1121" y="3451"/>
                </a:cubicBezTo>
                <a:cubicBezTo>
                  <a:pt x="1121" y="3420"/>
                  <a:pt x="1126" y="3346"/>
                  <a:pt x="1133" y="3319"/>
                </a:cubicBezTo>
                <a:cubicBezTo>
                  <a:pt x="1149" y="3319"/>
                  <a:pt x="1156" y="3326"/>
                  <a:pt x="1171" y="3322"/>
                </a:cubicBezTo>
                <a:cubicBezTo>
                  <a:pt x="1171" y="3301"/>
                  <a:pt x="1167" y="3262"/>
                  <a:pt x="1162" y="3242"/>
                </a:cubicBezTo>
                <a:lnTo>
                  <a:pt x="1161" y="3242"/>
                </a:lnTo>
                <a:cubicBezTo>
                  <a:pt x="1158" y="3230"/>
                  <a:pt x="1134" y="3237"/>
                  <a:pt x="1141" y="3206"/>
                </a:cubicBezTo>
                <a:cubicBezTo>
                  <a:pt x="1146" y="3185"/>
                  <a:pt x="1133" y="3171"/>
                  <a:pt x="1162" y="3163"/>
                </a:cubicBezTo>
                <a:cubicBezTo>
                  <a:pt x="1168" y="3162"/>
                  <a:pt x="1214" y="3096"/>
                  <a:pt x="1212" y="3087"/>
                </a:cubicBezTo>
                <a:cubicBezTo>
                  <a:pt x="1199" y="3087"/>
                  <a:pt x="1187" y="3083"/>
                  <a:pt x="1176" y="3080"/>
                </a:cubicBezTo>
                <a:cubicBezTo>
                  <a:pt x="1176" y="3037"/>
                  <a:pt x="1191" y="3017"/>
                  <a:pt x="1136" y="3017"/>
                </a:cubicBezTo>
                <a:cubicBezTo>
                  <a:pt x="1073" y="3017"/>
                  <a:pt x="1080" y="2979"/>
                  <a:pt x="1037" y="2948"/>
                </a:cubicBezTo>
                <a:cubicBezTo>
                  <a:pt x="1005" y="2925"/>
                  <a:pt x="989" y="2917"/>
                  <a:pt x="960" y="2885"/>
                </a:cubicBezTo>
                <a:cubicBezTo>
                  <a:pt x="960" y="2857"/>
                  <a:pt x="961" y="2816"/>
                  <a:pt x="982" y="2797"/>
                </a:cubicBezTo>
                <a:cubicBezTo>
                  <a:pt x="997" y="2784"/>
                  <a:pt x="1052" y="2786"/>
                  <a:pt x="1054" y="2776"/>
                </a:cubicBezTo>
                <a:cubicBezTo>
                  <a:pt x="1073" y="2771"/>
                  <a:pt x="1064" y="2732"/>
                  <a:pt x="1048" y="2728"/>
                </a:cubicBezTo>
                <a:cubicBezTo>
                  <a:pt x="1048" y="2704"/>
                  <a:pt x="1066" y="2715"/>
                  <a:pt x="1059" y="2689"/>
                </a:cubicBezTo>
                <a:cubicBezTo>
                  <a:pt x="1056" y="2688"/>
                  <a:pt x="1056" y="2685"/>
                  <a:pt x="1053" y="2685"/>
                </a:cubicBezTo>
                <a:cubicBezTo>
                  <a:pt x="1052" y="2682"/>
                  <a:pt x="1050" y="2682"/>
                  <a:pt x="1049" y="2679"/>
                </a:cubicBezTo>
                <a:cubicBezTo>
                  <a:pt x="1045" y="2678"/>
                  <a:pt x="1046" y="2673"/>
                  <a:pt x="1043" y="2672"/>
                </a:cubicBezTo>
                <a:cubicBezTo>
                  <a:pt x="1043" y="2652"/>
                  <a:pt x="1003" y="2564"/>
                  <a:pt x="1031" y="2559"/>
                </a:cubicBezTo>
                <a:cubicBezTo>
                  <a:pt x="1034" y="2547"/>
                  <a:pt x="1049" y="2544"/>
                  <a:pt x="1049" y="2526"/>
                </a:cubicBezTo>
                <a:cubicBezTo>
                  <a:pt x="1035" y="2521"/>
                  <a:pt x="1014" y="2519"/>
                  <a:pt x="999" y="2515"/>
                </a:cubicBezTo>
                <a:cubicBezTo>
                  <a:pt x="996" y="2505"/>
                  <a:pt x="1011" y="2488"/>
                  <a:pt x="1021" y="2486"/>
                </a:cubicBezTo>
                <a:cubicBezTo>
                  <a:pt x="1022" y="2484"/>
                  <a:pt x="1023" y="2483"/>
                  <a:pt x="1026" y="2482"/>
                </a:cubicBezTo>
                <a:cubicBezTo>
                  <a:pt x="1026" y="2479"/>
                  <a:pt x="1030" y="2479"/>
                  <a:pt x="1030" y="2477"/>
                </a:cubicBezTo>
                <a:lnTo>
                  <a:pt x="1045" y="2477"/>
                </a:lnTo>
                <a:cubicBezTo>
                  <a:pt x="1052" y="2498"/>
                  <a:pt x="1081" y="2522"/>
                  <a:pt x="1094" y="2491"/>
                </a:cubicBezTo>
                <a:cubicBezTo>
                  <a:pt x="1100" y="2473"/>
                  <a:pt x="1087" y="2443"/>
                  <a:pt x="1082" y="2429"/>
                </a:cubicBezTo>
                <a:cubicBezTo>
                  <a:pt x="1069" y="2429"/>
                  <a:pt x="996" y="2462"/>
                  <a:pt x="990" y="2437"/>
                </a:cubicBezTo>
                <a:cubicBezTo>
                  <a:pt x="968" y="2432"/>
                  <a:pt x="970" y="2376"/>
                  <a:pt x="954" y="2360"/>
                </a:cubicBezTo>
                <a:cubicBezTo>
                  <a:pt x="922" y="2328"/>
                  <a:pt x="877" y="2314"/>
                  <a:pt x="937" y="2290"/>
                </a:cubicBezTo>
                <a:cubicBezTo>
                  <a:pt x="994" y="2267"/>
                  <a:pt x="1055" y="2377"/>
                  <a:pt x="1120" y="2307"/>
                </a:cubicBezTo>
                <a:cubicBezTo>
                  <a:pt x="1183" y="2238"/>
                  <a:pt x="1093" y="2281"/>
                  <a:pt x="1116" y="2218"/>
                </a:cubicBezTo>
                <a:lnTo>
                  <a:pt x="1110" y="2126"/>
                </a:lnTo>
                <a:cubicBezTo>
                  <a:pt x="1109" y="2101"/>
                  <a:pt x="1051" y="2086"/>
                  <a:pt x="1043" y="2056"/>
                </a:cubicBezTo>
                <a:cubicBezTo>
                  <a:pt x="1080" y="2056"/>
                  <a:pt x="1132" y="2078"/>
                  <a:pt x="1162" y="2073"/>
                </a:cubicBezTo>
                <a:lnTo>
                  <a:pt x="1314" y="2045"/>
                </a:lnTo>
                <a:cubicBezTo>
                  <a:pt x="1342" y="2041"/>
                  <a:pt x="1350" y="2010"/>
                  <a:pt x="1370" y="1996"/>
                </a:cubicBezTo>
                <a:cubicBezTo>
                  <a:pt x="1452" y="1937"/>
                  <a:pt x="1482" y="1827"/>
                  <a:pt x="1428" y="1741"/>
                </a:cubicBezTo>
                <a:cubicBezTo>
                  <a:pt x="1411" y="1714"/>
                  <a:pt x="1367" y="1734"/>
                  <a:pt x="1355" y="1704"/>
                </a:cubicBezTo>
                <a:cubicBezTo>
                  <a:pt x="1345" y="1678"/>
                  <a:pt x="1366" y="1624"/>
                  <a:pt x="1349" y="1604"/>
                </a:cubicBezTo>
                <a:cubicBezTo>
                  <a:pt x="1325" y="1577"/>
                  <a:pt x="1246" y="1580"/>
                  <a:pt x="1233" y="1541"/>
                </a:cubicBezTo>
                <a:lnTo>
                  <a:pt x="1233" y="1541"/>
                </a:lnTo>
                <a:lnTo>
                  <a:pt x="1190" y="1502"/>
                </a:lnTo>
                <a:lnTo>
                  <a:pt x="1180" y="1441"/>
                </a:lnTo>
                <a:cubicBezTo>
                  <a:pt x="1179" y="1433"/>
                  <a:pt x="1168" y="1407"/>
                  <a:pt x="1178" y="1402"/>
                </a:cubicBezTo>
                <a:cubicBezTo>
                  <a:pt x="1178" y="1399"/>
                  <a:pt x="1180" y="1398"/>
                  <a:pt x="1180" y="1396"/>
                </a:cubicBezTo>
                <a:cubicBezTo>
                  <a:pt x="1195" y="1392"/>
                  <a:pt x="1204" y="1368"/>
                  <a:pt x="1204" y="1357"/>
                </a:cubicBezTo>
                <a:cubicBezTo>
                  <a:pt x="1200" y="1356"/>
                  <a:pt x="1182" y="1334"/>
                  <a:pt x="1179" y="1330"/>
                </a:cubicBezTo>
                <a:cubicBezTo>
                  <a:pt x="1166" y="1312"/>
                  <a:pt x="1190" y="1287"/>
                  <a:pt x="1179" y="1264"/>
                </a:cubicBezTo>
                <a:cubicBezTo>
                  <a:pt x="1172" y="1250"/>
                  <a:pt x="1139" y="1247"/>
                  <a:pt x="1152" y="1222"/>
                </a:cubicBezTo>
                <a:cubicBezTo>
                  <a:pt x="1159" y="1210"/>
                  <a:pt x="1168" y="1197"/>
                  <a:pt x="1168" y="1183"/>
                </a:cubicBezTo>
                <a:cubicBezTo>
                  <a:pt x="1168" y="1165"/>
                  <a:pt x="1136" y="1152"/>
                  <a:pt x="1160" y="1131"/>
                </a:cubicBezTo>
                <a:cubicBezTo>
                  <a:pt x="1173" y="1119"/>
                  <a:pt x="1170" y="1087"/>
                  <a:pt x="1152" y="1082"/>
                </a:cubicBezTo>
                <a:cubicBezTo>
                  <a:pt x="1152" y="1067"/>
                  <a:pt x="1152" y="1054"/>
                  <a:pt x="1155" y="1039"/>
                </a:cubicBezTo>
                <a:lnTo>
                  <a:pt x="1155" y="1039"/>
                </a:lnTo>
                <a:lnTo>
                  <a:pt x="1178" y="966"/>
                </a:lnTo>
                <a:cubicBezTo>
                  <a:pt x="1193" y="959"/>
                  <a:pt x="1203" y="925"/>
                  <a:pt x="1197" y="911"/>
                </a:cubicBezTo>
                <a:cubicBezTo>
                  <a:pt x="1189" y="891"/>
                  <a:pt x="1214" y="887"/>
                  <a:pt x="1224" y="873"/>
                </a:cubicBezTo>
                <a:cubicBezTo>
                  <a:pt x="1231" y="864"/>
                  <a:pt x="1212" y="856"/>
                  <a:pt x="1217" y="844"/>
                </a:cubicBezTo>
                <a:cubicBezTo>
                  <a:pt x="1222" y="829"/>
                  <a:pt x="1250" y="821"/>
                  <a:pt x="1252" y="814"/>
                </a:cubicBezTo>
                <a:cubicBezTo>
                  <a:pt x="1280" y="814"/>
                  <a:pt x="1280" y="808"/>
                  <a:pt x="1274" y="784"/>
                </a:cubicBezTo>
                <a:cubicBezTo>
                  <a:pt x="1270" y="783"/>
                  <a:pt x="1274" y="784"/>
                  <a:pt x="1272" y="783"/>
                </a:cubicBezTo>
                <a:cubicBezTo>
                  <a:pt x="1271" y="781"/>
                  <a:pt x="1263" y="773"/>
                  <a:pt x="1270" y="772"/>
                </a:cubicBezTo>
                <a:cubicBezTo>
                  <a:pt x="1273" y="753"/>
                  <a:pt x="1307" y="716"/>
                  <a:pt x="1324" y="705"/>
                </a:cubicBezTo>
                <a:cubicBezTo>
                  <a:pt x="1327" y="703"/>
                  <a:pt x="1325" y="690"/>
                  <a:pt x="1326" y="684"/>
                </a:cubicBezTo>
                <a:cubicBezTo>
                  <a:pt x="1338" y="681"/>
                  <a:pt x="1352" y="680"/>
                  <a:pt x="1364" y="677"/>
                </a:cubicBezTo>
                <a:cubicBezTo>
                  <a:pt x="1364" y="675"/>
                  <a:pt x="1367" y="676"/>
                  <a:pt x="1367" y="674"/>
                </a:cubicBezTo>
                <a:cubicBezTo>
                  <a:pt x="1390" y="674"/>
                  <a:pt x="1397" y="685"/>
                  <a:pt x="1405" y="660"/>
                </a:cubicBezTo>
                <a:cubicBezTo>
                  <a:pt x="1409" y="646"/>
                  <a:pt x="1403" y="616"/>
                  <a:pt x="1399" y="605"/>
                </a:cubicBezTo>
                <a:cubicBezTo>
                  <a:pt x="1387" y="573"/>
                  <a:pt x="1376" y="531"/>
                  <a:pt x="1378" y="495"/>
                </a:cubicBezTo>
                <a:lnTo>
                  <a:pt x="1312" y="476"/>
                </a:lnTo>
                <a:lnTo>
                  <a:pt x="1312" y="476"/>
                </a:lnTo>
                <a:cubicBezTo>
                  <a:pt x="1300" y="500"/>
                  <a:pt x="1303" y="516"/>
                  <a:pt x="1310" y="539"/>
                </a:cubicBezTo>
                <a:cubicBezTo>
                  <a:pt x="1313" y="550"/>
                  <a:pt x="1322" y="570"/>
                  <a:pt x="1310" y="580"/>
                </a:cubicBezTo>
                <a:cubicBezTo>
                  <a:pt x="1279" y="604"/>
                  <a:pt x="1232" y="610"/>
                  <a:pt x="1232" y="656"/>
                </a:cubicBezTo>
                <a:cubicBezTo>
                  <a:pt x="1232" y="691"/>
                  <a:pt x="1207" y="674"/>
                  <a:pt x="1188" y="669"/>
                </a:cubicBezTo>
                <a:cubicBezTo>
                  <a:pt x="1165" y="663"/>
                  <a:pt x="1167" y="713"/>
                  <a:pt x="1135" y="702"/>
                </a:cubicBezTo>
                <a:cubicBezTo>
                  <a:pt x="1114" y="695"/>
                  <a:pt x="1119" y="693"/>
                  <a:pt x="1098" y="699"/>
                </a:cubicBezTo>
                <a:cubicBezTo>
                  <a:pt x="1081" y="704"/>
                  <a:pt x="1046" y="694"/>
                  <a:pt x="1028" y="691"/>
                </a:cubicBezTo>
                <a:lnTo>
                  <a:pt x="968" y="672"/>
                </a:lnTo>
                <a:cubicBezTo>
                  <a:pt x="931" y="657"/>
                  <a:pt x="968" y="615"/>
                  <a:pt x="974" y="601"/>
                </a:cubicBezTo>
                <a:cubicBezTo>
                  <a:pt x="982" y="584"/>
                  <a:pt x="946" y="530"/>
                  <a:pt x="982" y="516"/>
                </a:cubicBezTo>
                <a:cubicBezTo>
                  <a:pt x="987" y="514"/>
                  <a:pt x="1007" y="478"/>
                  <a:pt x="1011" y="471"/>
                </a:cubicBezTo>
                <a:cubicBezTo>
                  <a:pt x="1022" y="454"/>
                  <a:pt x="1009" y="427"/>
                  <a:pt x="1008" y="408"/>
                </a:cubicBezTo>
                <a:cubicBezTo>
                  <a:pt x="960" y="361"/>
                  <a:pt x="804" y="290"/>
                  <a:pt x="733" y="290"/>
                </a:cubicBezTo>
                <a:cubicBezTo>
                  <a:pt x="703" y="290"/>
                  <a:pt x="666" y="292"/>
                  <a:pt x="637" y="285"/>
                </a:cubicBezTo>
                <a:cubicBezTo>
                  <a:pt x="598" y="274"/>
                  <a:pt x="580" y="227"/>
                  <a:pt x="553" y="203"/>
                </a:cubicBezTo>
                <a:cubicBezTo>
                  <a:pt x="524" y="177"/>
                  <a:pt x="466" y="119"/>
                  <a:pt x="454" y="82"/>
                </a:cubicBezTo>
                <a:lnTo>
                  <a:pt x="402" y="27"/>
                </a:lnTo>
                <a:lnTo>
                  <a:pt x="402" y="27"/>
                </a:lnTo>
                <a:cubicBezTo>
                  <a:pt x="387" y="39"/>
                  <a:pt x="354" y="42"/>
                  <a:pt x="335" y="54"/>
                </a:cubicBezTo>
                <a:cubicBezTo>
                  <a:pt x="309" y="71"/>
                  <a:pt x="306" y="78"/>
                  <a:pt x="299" y="106"/>
                </a:cubicBezTo>
                <a:lnTo>
                  <a:pt x="297" y="106"/>
                </a:lnTo>
                <a:cubicBezTo>
                  <a:pt x="296" y="104"/>
                  <a:pt x="267" y="72"/>
                  <a:pt x="261" y="68"/>
                </a:cubicBezTo>
                <a:cubicBezTo>
                  <a:pt x="245" y="58"/>
                  <a:pt x="232" y="45"/>
                  <a:pt x="215" y="35"/>
                </a:cubicBezTo>
                <a:cubicBezTo>
                  <a:pt x="159" y="0"/>
                  <a:pt x="96" y="30"/>
                  <a:pt x="78" y="93"/>
                </a:cubicBezTo>
                <a:lnTo>
                  <a:pt x="54" y="154"/>
                </a:lnTo>
                <a:lnTo>
                  <a:pt x="54" y="154"/>
                </a:lnTo>
                <a:lnTo>
                  <a:pt x="72" y="218"/>
                </a:lnTo>
                <a:cubicBezTo>
                  <a:pt x="72" y="252"/>
                  <a:pt x="83" y="275"/>
                  <a:pt x="62" y="306"/>
                </a:cubicBezTo>
                <a:cubicBezTo>
                  <a:pt x="46" y="330"/>
                  <a:pt x="20" y="338"/>
                  <a:pt x="12" y="369"/>
                </a:cubicBezTo>
                <a:cubicBezTo>
                  <a:pt x="1" y="409"/>
                  <a:pt x="0" y="504"/>
                  <a:pt x="31" y="535"/>
                </a:cubicBezTo>
                <a:cubicBezTo>
                  <a:pt x="53" y="557"/>
                  <a:pt x="25" y="591"/>
                  <a:pt x="32" y="619"/>
                </a:cubicBezTo>
                <a:lnTo>
                  <a:pt x="80" y="629"/>
                </a:lnTo>
                <a:cubicBezTo>
                  <a:pt x="80" y="669"/>
                  <a:pt x="48" y="686"/>
                  <a:pt x="41" y="711"/>
                </a:cubicBezTo>
                <a:cubicBezTo>
                  <a:pt x="39" y="711"/>
                  <a:pt x="37" y="712"/>
                  <a:pt x="37" y="715"/>
                </a:cubicBezTo>
                <a:cubicBezTo>
                  <a:pt x="0" y="724"/>
                  <a:pt x="7" y="925"/>
                  <a:pt x="10" y="960"/>
                </a:cubicBezTo>
                <a:cubicBezTo>
                  <a:pt x="10" y="1025"/>
                  <a:pt x="66" y="1034"/>
                  <a:pt x="54" y="1080"/>
                </a:cubicBezTo>
                <a:cubicBezTo>
                  <a:pt x="38" y="1136"/>
                  <a:pt x="17" y="1147"/>
                  <a:pt x="48" y="1209"/>
                </a:cubicBezTo>
                <a:cubicBezTo>
                  <a:pt x="94" y="1302"/>
                  <a:pt x="166" y="1391"/>
                  <a:pt x="204" y="1485"/>
                </a:cubicBezTo>
                <a:cubicBezTo>
                  <a:pt x="232" y="1551"/>
                  <a:pt x="204" y="1605"/>
                  <a:pt x="209" y="1668"/>
                </a:cubicBezTo>
                <a:cubicBezTo>
                  <a:pt x="209" y="1700"/>
                  <a:pt x="233" y="1717"/>
                  <a:pt x="231" y="1761"/>
                </a:cubicBezTo>
                <a:cubicBezTo>
                  <a:pt x="228" y="1800"/>
                  <a:pt x="227" y="1829"/>
                  <a:pt x="231" y="1869"/>
                </a:cubicBezTo>
                <a:cubicBezTo>
                  <a:pt x="235" y="1900"/>
                  <a:pt x="316" y="2025"/>
                  <a:pt x="342" y="2043"/>
                </a:cubicBezTo>
                <a:cubicBezTo>
                  <a:pt x="342" y="2087"/>
                  <a:pt x="328" y="2100"/>
                  <a:pt x="341" y="2142"/>
                </a:cubicBezTo>
                <a:cubicBezTo>
                  <a:pt x="353" y="2179"/>
                  <a:pt x="344" y="2199"/>
                  <a:pt x="344" y="2236"/>
                </a:cubicBezTo>
                <a:cubicBezTo>
                  <a:pt x="389" y="2258"/>
                  <a:pt x="374" y="2357"/>
                  <a:pt x="401" y="2396"/>
                </a:cubicBezTo>
                <a:cubicBezTo>
                  <a:pt x="415" y="2428"/>
                  <a:pt x="435" y="2456"/>
                  <a:pt x="446" y="2489"/>
                </a:cubicBezTo>
                <a:cubicBezTo>
                  <a:pt x="452" y="2508"/>
                  <a:pt x="469" y="2529"/>
                  <a:pt x="473" y="2547"/>
                </a:cubicBezTo>
                <a:cubicBezTo>
                  <a:pt x="480" y="2581"/>
                  <a:pt x="526" y="2610"/>
                  <a:pt x="539" y="2645"/>
                </a:cubicBezTo>
                <a:cubicBezTo>
                  <a:pt x="546" y="2665"/>
                  <a:pt x="543" y="2718"/>
                  <a:pt x="562" y="2718"/>
                </a:cubicBezTo>
                <a:cubicBezTo>
                  <a:pt x="576" y="2718"/>
                  <a:pt x="590" y="2717"/>
                  <a:pt x="583" y="2736"/>
                </a:cubicBezTo>
                <a:cubicBezTo>
                  <a:pt x="578" y="2751"/>
                  <a:pt x="556" y="2745"/>
                  <a:pt x="551" y="2759"/>
                </a:cubicBezTo>
                <a:cubicBezTo>
                  <a:pt x="593" y="2759"/>
                  <a:pt x="607" y="2813"/>
                  <a:pt x="624" y="2844"/>
                </a:cubicBezTo>
                <a:cubicBezTo>
                  <a:pt x="664" y="2884"/>
                  <a:pt x="654" y="2976"/>
                  <a:pt x="697" y="2997"/>
                </a:cubicBezTo>
                <a:cubicBezTo>
                  <a:pt x="721" y="3009"/>
                  <a:pt x="689" y="3043"/>
                  <a:pt x="695" y="3059"/>
                </a:cubicBezTo>
                <a:cubicBezTo>
                  <a:pt x="703" y="3079"/>
                  <a:pt x="727" y="3110"/>
                  <a:pt x="717" y="3137"/>
                </a:cubicBezTo>
                <a:cubicBezTo>
                  <a:pt x="714" y="3143"/>
                  <a:pt x="702" y="3175"/>
                  <a:pt x="708" y="3178"/>
                </a:cubicBezTo>
                <a:cubicBezTo>
                  <a:pt x="727" y="3187"/>
                  <a:pt x="728" y="3190"/>
                  <a:pt x="735" y="3210"/>
                </a:cubicBezTo>
                <a:lnTo>
                  <a:pt x="785" y="3353"/>
                </a:lnTo>
                <a:cubicBezTo>
                  <a:pt x="814" y="3434"/>
                  <a:pt x="861" y="3426"/>
                  <a:pt x="920" y="3473"/>
                </a:cubicBezTo>
                <a:cubicBezTo>
                  <a:pt x="1012" y="3548"/>
                  <a:pt x="1028" y="3554"/>
                  <a:pt x="1150" y="3554"/>
                </a:cubicBezTo>
                <a:cubicBezTo>
                  <a:pt x="1148" y="3552"/>
                  <a:pt x="1147" y="3553"/>
                  <a:pt x="1145" y="3553"/>
                </a:cubicBezTo>
                <a:lnTo>
                  <a:pt x="1222" y="3561"/>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5" name="Freeform 149"/>
          <p:cNvSpPr>
            <a:spLocks/>
          </p:cNvSpPr>
          <p:nvPr/>
        </p:nvSpPr>
        <p:spPr bwMode="auto">
          <a:xfrm>
            <a:off x="13022263" y="25317256"/>
            <a:ext cx="428625" cy="742877"/>
          </a:xfrm>
          <a:custGeom>
            <a:avLst/>
            <a:gdLst>
              <a:gd name="T0" fmla="*/ 822 w 1187"/>
              <a:gd name="T1" fmla="*/ 80 h 2158"/>
              <a:gd name="T2" fmla="*/ 741 w 1187"/>
              <a:gd name="T3" fmla="*/ 156 h 2158"/>
              <a:gd name="T4" fmla="*/ 650 w 1187"/>
              <a:gd name="T5" fmla="*/ 368 h 2158"/>
              <a:gd name="T6" fmla="*/ 698 w 1187"/>
              <a:gd name="T7" fmla="*/ 531 h 2158"/>
              <a:gd name="T8" fmla="*/ 837 w 1187"/>
              <a:gd name="T9" fmla="*/ 729 h 2158"/>
              <a:gd name="T10" fmla="*/ 962 w 1187"/>
              <a:gd name="T11" fmla="*/ 805 h 2158"/>
              <a:gd name="T12" fmla="*/ 1157 w 1187"/>
              <a:gd name="T13" fmla="*/ 838 h 2158"/>
              <a:gd name="T14" fmla="*/ 1148 w 1187"/>
              <a:gd name="T15" fmla="*/ 866 h 2158"/>
              <a:gd name="T16" fmla="*/ 1117 w 1187"/>
              <a:gd name="T17" fmla="*/ 1031 h 2158"/>
              <a:gd name="T18" fmla="*/ 1123 w 1187"/>
              <a:gd name="T19" fmla="*/ 1240 h 2158"/>
              <a:gd name="T20" fmla="*/ 1174 w 1187"/>
              <a:gd name="T21" fmla="*/ 1379 h 2158"/>
              <a:gd name="T22" fmla="*/ 1187 w 1187"/>
              <a:gd name="T23" fmla="*/ 1462 h 2158"/>
              <a:gd name="T24" fmla="*/ 1087 w 1187"/>
              <a:gd name="T25" fmla="*/ 1357 h 2158"/>
              <a:gd name="T26" fmla="*/ 918 w 1187"/>
              <a:gd name="T27" fmla="*/ 1381 h 2158"/>
              <a:gd name="T28" fmla="*/ 901 w 1187"/>
              <a:gd name="T29" fmla="*/ 1449 h 2158"/>
              <a:gd name="T30" fmla="*/ 962 w 1187"/>
              <a:gd name="T31" fmla="*/ 1566 h 2158"/>
              <a:gd name="T32" fmla="*/ 942 w 1187"/>
              <a:gd name="T33" fmla="*/ 1688 h 2158"/>
              <a:gd name="T34" fmla="*/ 978 w 1187"/>
              <a:gd name="T35" fmla="*/ 1901 h 2158"/>
              <a:gd name="T36" fmla="*/ 890 w 1187"/>
              <a:gd name="T37" fmla="*/ 2158 h 2158"/>
              <a:gd name="T38" fmla="*/ 852 w 1187"/>
              <a:gd name="T39" fmla="*/ 2117 h 2158"/>
              <a:gd name="T40" fmla="*/ 880 w 1187"/>
              <a:gd name="T41" fmla="*/ 1959 h 2158"/>
              <a:gd name="T42" fmla="*/ 742 w 1187"/>
              <a:gd name="T43" fmla="*/ 1899 h 2158"/>
              <a:gd name="T44" fmla="*/ 588 w 1187"/>
              <a:gd name="T45" fmla="*/ 1884 h 2158"/>
              <a:gd name="T46" fmla="*/ 557 w 1187"/>
              <a:gd name="T47" fmla="*/ 1764 h 2158"/>
              <a:gd name="T48" fmla="*/ 494 w 1187"/>
              <a:gd name="T49" fmla="*/ 1716 h 2158"/>
              <a:gd name="T50" fmla="*/ 410 w 1187"/>
              <a:gd name="T51" fmla="*/ 1642 h 2158"/>
              <a:gd name="T52" fmla="*/ 198 w 1187"/>
              <a:gd name="T53" fmla="*/ 1554 h 2158"/>
              <a:gd name="T54" fmla="*/ 74 w 1187"/>
              <a:gd name="T55" fmla="*/ 1464 h 2158"/>
              <a:gd name="T56" fmla="*/ 0 w 1187"/>
              <a:gd name="T57" fmla="*/ 1452 h 2158"/>
              <a:gd name="T58" fmla="*/ 12 w 1187"/>
              <a:gd name="T59" fmla="*/ 1439 h 2158"/>
              <a:gd name="T60" fmla="*/ 72 w 1187"/>
              <a:gd name="T61" fmla="*/ 1281 h 2158"/>
              <a:gd name="T62" fmla="*/ 194 w 1187"/>
              <a:gd name="T63" fmla="*/ 1133 h 2158"/>
              <a:gd name="T64" fmla="*/ 190 w 1187"/>
              <a:gd name="T65" fmla="*/ 949 h 2158"/>
              <a:gd name="T66" fmla="*/ 199 w 1187"/>
              <a:gd name="T67" fmla="*/ 816 h 2158"/>
              <a:gd name="T68" fmla="*/ 180 w 1187"/>
              <a:gd name="T69" fmla="*/ 697 h 2158"/>
              <a:gd name="T70" fmla="*/ 198 w 1187"/>
              <a:gd name="T71" fmla="*/ 659 h 2158"/>
              <a:gd name="T72" fmla="*/ 228 w 1187"/>
              <a:gd name="T73" fmla="*/ 471 h 2158"/>
              <a:gd name="T74" fmla="*/ 231 w 1187"/>
              <a:gd name="T75" fmla="*/ 473 h 2158"/>
              <a:gd name="T76" fmla="*/ 350 w 1187"/>
              <a:gd name="T77" fmla="*/ 401 h 2158"/>
              <a:gd name="T78" fmla="*/ 500 w 1187"/>
              <a:gd name="T79" fmla="*/ 193 h 2158"/>
              <a:gd name="T80" fmla="*/ 608 w 1187"/>
              <a:gd name="T81" fmla="*/ 141 h 2158"/>
              <a:gd name="T82" fmla="*/ 874 w 1187"/>
              <a:gd name="T83" fmla="*/ 56 h 2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87" h="2158">
                <a:moveTo>
                  <a:pt x="870" y="76"/>
                </a:moveTo>
                <a:lnTo>
                  <a:pt x="822" y="80"/>
                </a:lnTo>
                <a:cubicBezTo>
                  <a:pt x="827" y="80"/>
                  <a:pt x="819" y="79"/>
                  <a:pt x="818" y="83"/>
                </a:cubicBezTo>
                <a:cubicBezTo>
                  <a:pt x="791" y="88"/>
                  <a:pt x="775" y="151"/>
                  <a:pt x="741" y="156"/>
                </a:cubicBezTo>
                <a:cubicBezTo>
                  <a:pt x="739" y="160"/>
                  <a:pt x="715" y="183"/>
                  <a:pt x="710" y="192"/>
                </a:cubicBezTo>
                <a:cubicBezTo>
                  <a:pt x="677" y="245"/>
                  <a:pt x="672" y="311"/>
                  <a:pt x="650" y="368"/>
                </a:cubicBezTo>
                <a:cubicBezTo>
                  <a:pt x="632" y="416"/>
                  <a:pt x="665" y="393"/>
                  <a:pt x="679" y="428"/>
                </a:cubicBezTo>
                <a:cubicBezTo>
                  <a:pt x="690" y="454"/>
                  <a:pt x="698" y="503"/>
                  <a:pt x="698" y="531"/>
                </a:cubicBezTo>
                <a:cubicBezTo>
                  <a:pt x="745" y="586"/>
                  <a:pt x="664" y="681"/>
                  <a:pt x="739" y="722"/>
                </a:cubicBezTo>
                <a:cubicBezTo>
                  <a:pt x="771" y="739"/>
                  <a:pt x="806" y="716"/>
                  <a:pt x="837" y="729"/>
                </a:cubicBezTo>
                <a:cubicBezTo>
                  <a:pt x="867" y="741"/>
                  <a:pt x="891" y="748"/>
                  <a:pt x="924" y="748"/>
                </a:cubicBezTo>
                <a:cubicBezTo>
                  <a:pt x="930" y="765"/>
                  <a:pt x="946" y="794"/>
                  <a:pt x="962" y="805"/>
                </a:cubicBezTo>
                <a:cubicBezTo>
                  <a:pt x="973" y="812"/>
                  <a:pt x="1048" y="845"/>
                  <a:pt x="1057" y="845"/>
                </a:cubicBezTo>
                <a:cubicBezTo>
                  <a:pt x="1070" y="845"/>
                  <a:pt x="1151" y="808"/>
                  <a:pt x="1157" y="838"/>
                </a:cubicBezTo>
                <a:cubicBezTo>
                  <a:pt x="1160" y="839"/>
                  <a:pt x="1161" y="850"/>
                  <a:pt x="1160" y="853"/>
                </a:cubicBezTo>
                <a:cubicBezTo>
                  <a:pt x="1160" y="861"/>
                  <a:pt x="1150" y="861"/>
                  <a:pt x="1148" y="866"/>
                </a:cubicBezTo>
                <a:cubicBezTo>
                  <a:pt x="1146" y="867"/>
                  <a:pt x="1145" y="871"/>
                  <a:pt x="1144" y="872"/>
                </a:cubicBezTo>
                <a:cubicBezTo>
                  <a:pt x="1144" y="922"/>
                  <a:pt x="1088" y="981"/>
                  <a:pt x="1117" y="1031"/>
                </a:cubicBezTo>
                <a:cubicBezTo>
                  <a:pt x="1118" y="1082"/>
                  <a:pt x="1176" y="1111"/>
                  <a:pt x="1160" y="1168"/>
                </a:cubicBezTo>
                <a:cubicBezTo>
                  <a:pt x="1151" y="1203"/>
                  <a:pt x="1106" y="1198"/>
                  <a:pt x="1123" y="1240"/>
                </a:cubicBezTo>
                <a:cubicBezTo>
                  <a:pt x="1133" y="1264"/>
                  <a:pt x="1146" y="1266"/>
                  <a:pt x="1144" y="1296"/>
                </a:cubicBezTo>
                <a:cubicBezTo>
                  <a:pt x="1141" y="1342"/>
                  <a:pt x="1163" y="1345"/>
                  <a:pt x="1174" y="1379"/>
                </a:cubicBezTo>
                <a:cubicBezTo>
                  <a:pt x="1181" y="1403"/>
                  <a:pt x="1187" y="1434"/>
                  <a:pt x="1187" y="1462"/>
                </a:cubicBezTo>
                <a:lnTo>
                  <a:pt x="1187" y="1462"/>
                </a:lnTo>
                <a:lnTo>
                  <a:pt x="1149" y="1433"/>
                </a:lnTo>
                <a:cubicBezTo>
                  <a:pt x="1120" y="1406"/>
                  <a:pt x="1129" y="1365"/>
                  <a:pt x="1087" y="1357"/>
                </a:cubicBezTo>
                <a:cubicBezTo>
                  <a:pt x="1055" y="1351"/>
                  <a:pt x="1010" y="1373"/>
                  <a:pt x="979" y="1381"/>
                </a:cubicBezTo>
                <a:cubicBezTo>
                  <a:pt x="958" y="1387"/>
                  <a:pt x="938" y="1381"/>
                  <a:pt x="918" y="1381"/>
                </a:cubicBezTo>
                <a:lnTo>
                  <a:pt x="918" y="1382"/>
                </a:lnTo>
                <a:cubicBezTo>
                  <a:pt x="912" y="1404"/>
                  <a:pt x="912" y="1431"/>
                  <a:pt x="901" y="1449"/>
                </a:cubicBezTo>
                <a:cubicBezTo>
                  <a:pt x="913" y="1465"/>
                  <a:pt x="963" y="1476"/>
                  <a:pt x="969" y="1498"/>
                </a:cubicBezTo>
                <a:cubicBezTo>
                  <a:pt x="982" y="1501"/>
                  <a:pt x="968" y="1558"/>
                  <a:pt x="962" y="1566"/>
                </a:cubicBezTo>
                <a:cubicBezTo>
                  <a:pt x="943" y="1566"/>
                  <a:pt x="889" y="1584"/>
                  <a:pt x="891" y="1608"/>
                </a:cubicBezTo>
                <a:cubicBezTo>
                  <a:pt x="893" y="1642"/>
                  <a:pt x="926" y="1660"/>
                  <a:pt x="942" y="1688"/>
                </a:cubicBezTo>
                <a:cubicBezTo>
                  <a:pt x="936" y="1747"/>
                  <a:pt x="954" y="1755"/>
                  <a:pt x="981" y="1798"/>
                </a:cubicBezTo>
                <a:cubicBezTo>
                  <a:pt x="996" y="1822"/>
                  <a:pt x="986" y="1876"/>
                  <a:pt x="978" y="1901"/>
                </a:cubicBezTo>
                <a:cubicBezTo>
                  <a:pt x="957" y="1970"/>
                  <a:pt x="969" y="2060"/>
                  <a:pt x="929" y="2121"/>
                </a:cubicBezTo>
                <a:lnTo>
                  <a:pt x="890" y="2158"/>
                </a:lnTo>
                <a:lnTo>
                  <a:pt x="890" y="2158"/>
                </a:lnTo>
                <a:lnTo>
                  <a:pt x="852" y="2117"/>
                </a:lnTo>
                <a:lnTo>
                  <a:pt x="865" y="2041"/>
                </a:lnTo>
                <a:cubicBezTo>
                  <a:pt x="890" y="2023"/>
                  <a:pt x="904" y="1981"/>
                  <a:pt x="880" y="1959"/>
                </a:cubicBezTo>
                <a:lnTo>
                  <a:pt x="824" y="1908"/>
                </a:lnTo>
                <a:cubicBezTo>
                  <a:pt x="819" y="1884"/>
                  <a:pt x="761" y="1910"/>
                  <a:pt x="742" y="1899"/>
                </a:cubicBezTo>
                <a:cubicBezTo>
                  <a:pt x="711" y="1882"/>
                  <a:pt x="704" y="1864"/>
                  <a:pt x="690" y="1916"/>
                </a:cubicBezTo>
                <a:cubicBezTo>
                  <a:pt x="665" y="1916"/>
                  <a:pt x="624" y="1884"/>
                  <a:pt x="588" y="1884"/>
                </a:cubicBezTo>
                <a:cubicBezTo>
                  <a:pt x="588" y="1863"/>
                  <a:pt x="596" y="1837"/>
                  <a:pt x="573" y="1831"/>
                </a:cubicBezTo>
                <a:cubicBezTo>
                  <a:pt x="552" y="1825"/>
                  <a:pt x="540" y="1768"/>
                  <a:pt x="557" y="1764"/>
                </a:cubicBezTo>
                <a:cubicBezTo>
                  <a:pt x="557" y="1761"/>
                  <a:pt x="558" y="1760"/>
                  <a:pt x="558" y="1757"/>
                </a:cubicBezTo>
                <a:cubicBezTo>
                  <a:pt x="520" y="1748"/>
                  <a:pt x="494" y="1771"/>
                  <a:pt x="494" y="1716"/>
                </a:cubicBezTo>
                <a:cubicBezTo>
                  <a:pt x="494" y="1665"/>
                  <a:pt x="453" y="1655"/>
                  <a:pt x="410" y="1642"/>
                </a:cubicBezTo>
                <a:lnTo>
                  <a:pt x="410" y="1642"/>
                </a:lnTo>
                <a:cubicBezTo>
                  <a:pt x="407" y="1617"/>
                  <a:pt x="354" y="1577"/>
                  <a:pt x="330" y="1569"/>
                </a:cubicBezTo>
                <a:cubicBezTo>
                  <a:pt x="287" y="1554"/>
                  <a:pt x="242" y="1576"/>
                  <a:pt x="198" y="1554"/>
                </a:cubicBezTo>
                <a:cubicBezTo>
                  <a:pt x="177" y="1544"/>
                  <a:pt x="172" y="1514"/>
                  <a:pt x="148" y="1507"/>
                </a:cubicBezTo>
                <a:cubicBezTo>
                  <a:pt x="117" y="1497"/>
                  <a:pt x="85" y="1503"/>
                  <a:pt x="74" y="1464"/>
                </a:cubicBezTo>
                <a:cubicBezTo>
                  <a:pt x="72" y="1464"/>
                  <a:pt x="60" y="1457"/>
                  <a:pt x="58" y="1455"/>
                </a:cubicBezTo>
                <a:lnTo>
                  <a:pt x="0" y="1452"/>
                </a:lnTo>
                <a:lnTo>
                  <a:pt x="0" y="1452"/>
                </a:lnTo>
                <a:cubicBezTo>
                  <a:pt x="5" y="1448"/>
                  <a:pt x="9" y="1444"/>
                  <a:pt x="12" y="1439"/>
                </a:cubicBezTo>
                <a:cubicBezTo>
                  <a:pt x="36" y="1406"/>
                  <a:pt x="14" y="1371"/>
                  <a:pt x="62" y="1371"/>
                </a:cubicBezTo>
                <a:cubicBezTo>
                  <a:pt x="62" y="1345"/>
                  <a:pt x="51" y="1305"/>
                  <a:pt x="72" y="1281"/>
                </a:cubicBezTo>
                <a:cubicBezTo>
                  <a:pt x="110" y="1239"/>
                  <a:pt x="138" y="1242"/>
                  <a:pt x="165" y="1182"/>
                </a:cubicBezTo>
                <a:cubicBezTo>
                  <a:pt x="174" y="1161"/>
                  <a:pt x="191" y="1159"/>
                  <a:pt x="194" y="1133"/>
                </a:cubicBezTo>
                <a:cubicBezTo>
                  <a:pt x="197" y="1105"/>
                  <a:pt x="180" y="1087"/>
                  <a:pt x="183" y="1055"/>
                </a:cubicBezTo>
                <a:cubicBezTo>
                  <a:pt x="192" y="1026"/>
                  <a:pt x="209" y="976"/>
                  <a:pt x="190" y="949"/>
                </a:cubicBezTo>
                <a:cubicBezTo>
                  <a:pt x="173" y="925"/>
                  <a:pt x="201" y="916"/>
                  <a:pt x="212" y="896"/>
                </a:cubicBezTo>
                <a:cubicBezTo>
                  <a:pt x="232" y="856"/>
                  <a:pt x="175" y="848"/>
                  <a:pt x="199" y="816"/>
                </a:cubicBezTo>
                <a:cubicBezTo>
                  <a:pt x="223" y="784"/>
                  <a:pt x="224" y="751"/>
                  <a:pt x="180" y="751"/>
                </a:cubicBezTo>
                <a:cubicBezTo>
                  <a:pt x="180" y="733"/>
                  <a:pt x="184" y="716"/>
                  <a:pt x="180" y="697"/>
                </a:cubicBezTo>
                <a:lnTo>
                  <a:pt x="180" y="697"/>
                </a:lnTo>
                <a:lnTo>
                  <a:pt x="198" y="659"/>
                </a:lnTo>
                <a:lnTo>
                  <a:pt x="218" y="639"/>
                </a:lnTo>
                <a:lnTo>
                  <a:pt x="228" y="471"/>
                </a:lnTo>
                <a:lnTo>
                  <a:pt x="228" y="471"/>
                </a:lnTo>
                <a:cubicBezTo>
                  <a:pt x="229" y="472"/>
                  <a:pt x="230" y="473"/>
                  <a:pt x="231" y="473"/>
                </a:cubicBezTo>
                <a:cubicBezTo>
                  <a:pt x="261" y="504"/>
                  <a:pt x="262" y="583"/>
                  <a:pt x="306" y="583"/>
                </a:cubicBezTo>
                <a:cubicBezTo>
                  <a:pt x="265" y="521"/>
                  <a:pt x="299" y="447"/>
                  <a:pt x="350" y="401"/>
                </a:cubicBezTo>
                <a:cubicBezTo>
                  <a:pt x="391" y="364"/>
                  <a:pt x="407" y="415"/>
                  <a:pt x="407" y="343"/>
                </a:cubicBezTo>
                <a:cubicBezTo>
                  <a:pt x="407" y="306"/>
                  <a:pt x="453" y="197"/>
                  <a:pt x="500" y="193"/>
                </a:cubicBezTo>
                <a:cubicBezTo>
                  <a:pt x="531" y="189"/>
                  <a:pt x="532" y="214"/>
                  <a:pt x="563" y="201"/>
                </a:cubicBezTo>
                <a:cubicBezTo>
                  <a:pt x="606" y="182"/>
                  <a:pt x="536" y="141"/>
                  <a:pt x="608" y="141"/>
                </a:cubicBezTo>
                <a:cubicBezTo>
                  <a:pt x="666" y="143"/>
                  <a:pt x="807" y="81"/>
                  <a:pt x="807" y="11"/>
                </a:cubicBezTo>
                <a:cubicBezTo>
                  <a:pt x="848" y="0"/>
                  <a:pt x="874" y="11"/>
                  <a:pt x="874" y="56"/>
                </a:cubicBezTo>
                <a:cubicBezTo>
                  <a:pt x="874" y="64"/>
                  <a:pt x="872" y="71"/>
                  <a:pt x="870" y="7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6" name="Freeform 150"/>
          <p:cNvSpPr>
            <a:spLocks/>
          </p:cNvSpPr>
          <p:nvPr/>
        </p:nvSpPr>
        <p:spPr bwMode="auto">
          <a:xfrm>
            <a:off x="12950825" y="25881599"/>
            <a:ext cx="487363" cy="809448"/>
          </a:xfrm>
          <a:custGeom>
            <a:avLst/>
            <a:gdLst>
              <a:gd name="T0" fmla="*/ 1020 w 1350"/>
              <a:gd name="T1" fmla="*/ 535 h 2354"/>
              <a:gd name="T2" fmla="*/ 854 w 1350"/>
              <a:gd name="T3" fmla="*/ 623 h 2354"/>
              <a:gd name="T4" fmla="*/ 851 w 1350"/>
              <a:gd name="T5" fmla="*/ 625 h 2354"/>
              <a:gd name="T6" fmla="*/ 833 w 1350"/>
              <a:gd name="T7" fmla="*/ 701 h 2354"/>
              <a:gd name="T8" fmla="*/ 803 w 1350"/>
              <a:gd name="T9" fmla="*/ 838 h 2354"/>
              <a:gd name="T10" fmla="*/ 792 w 1350"/>
              <a:gd name="T11" fmla="*/ 986 h 2354"/>
              <a:gd name="T12" fmla="*/ 834 w 1350"/>
              <a:gd name="T13" fmla="*/ 1090 h 2354"/>
              <a:gd name="T14" fmla="*/ 899 w 1350"/>
              <a:gd name="T15" fmla="*/ 1177 h 2354"/>
              <a:gd name="T16" fmla="*/ 1104 w 1350"/>
              <a:gd name="T17" fmla="*/ 1228 h 2354"/>
              <a:gd name="T18" fmla="*/ 1120 w 1350"/>
              <a:gd name="T19" fmla="*/ 1303 h 2354"/>
              <a:gd name="T20" fmla="*/ 1169 w 1350"/>
              <a:gd name="T21" fmla="*/ 1415 h 2354"/>
              <a:gd name="T22" fmla="*/ 1220 w 1350"/>
              <a:gd name="T23" fmla="*/ 1425 h 2354"/>
              <a:gd name="T24" fmla="*/ 1283 w 1350"/>
              <a:gd name="T25" fmla="*/ 1651 h 2354"/>
              <a:gd name="T26" fmla="*/ 1303 w 1350"/>
              <a:gd name="T27" fmla="*/ 1881 h 2354"/>
              <a:gd name="T28" fmla="*/ 1344 w 1350"/>
              <a:gd name="T29" fmla="*/ 2041 h 2354"/>
              <a:gd name="T30" fmla="*/ 1331 w 1350"/>
              <a:gd name="T31" fmla="*/ 2111 h 2354"/>
              <a:gd name="T32" fmla="*/ 1312 w 1350"/>
              <a:gd name="T33" fmla="*/ 2211 h 2354"/>
              <a:gd name="T34" fmla="*/ 1334 w 1350"/>
              <a:gd name="T35" fmla="*/ 2242 h 2354"/>
              <a:gd name="T36" fmla="*/ 1262 w 1350"/>
              <a:gd name="T37" fmla="*/ 2354 h 2354"/>
              <a:gd name="T38" fmla="*/ 1226 w 1350"/>
              <a:gd name="T39" fmla="*/ 2289 h 2354"/>
              <a:gd name="T40" fmla="*/ 1166 w 1350"/>
              <a:gd name="T41" fmla="*/ 2250 h 2354"/>
              <a:gd name="T42" fmla="*/ 1148 w 1350"/>
              <a:gd name="T43" fmla="*/ 2202 h 2354"/>
              <a:gd name="T44" fmla="*/ 1086 w 1350"/>
              <a:gd name="T45" fmla="*/ 2157 h 2354"/>
              <a:gd name="T46" fmla="*/ 752 w 1350"/>
              <a:gd name="T47" fmla="*/ 1949 h 2354"/>
              <a:gd name="T48" fmla="*/ 653 w 1350"/>
              <a:gd name="T49" fmla="*/ 1834 h 2354"/>
              <a:gd name="T50" fmla="*/ 606 w 1350"/>
              <a:gd name="T51" fmla="*/ 1733 h 2354"/>
              <a:gd name="T52" fmla="*/ 485 w 1350"/>
              <a:gd name="T53" fmla="*/ 1555 h 2354"/>
              <a:gd name="T54" fmla="*/ 435 w 1350"/>
              <a:gd name="T55" fmla="*/ 1436 h 2354"/>
              <a:gd name="T56" fmla="*/ 316 w 1350"/>
              <a:gd name="T57" fmla="*/ 1161 h 2354"/>
              <a:gd name="T58" fmla="*/ 176 w 1350"/>
              <a:gd name="T59" fmla="*/ 886 h 2354"/>
              <a:gd name="T60" fmla="*/ 24 w 1350"/>
              <a:gd name="T61" fmla="*/ 746 h 2354"/>
              <a:gd name="T62" fmla="*/ 44 w 1350"/>
              <a:gd name="T63" fmla="*/ 631 h 2354"/>
              <a:gd name="T64" fmla="*/ 45 w 1350"/>
              <a:gd name="T65" fmla="*/ 484 h 2354"/>
              <a:gd name="T66" fmla="*/ 80 w 1350"/>
              <a:gd name="T67" fmla="*/ 462 h 2354"/>
              <a:gd name="T68" fmla="*/ 102 w 1350"/>
              <a:gd name="T69" fmla="*/ 548 h 2354"/>
              <a:gd name="T70" fmla="*/ 193 w 1350"/>
              <a:gd name="T71" fmla="*/ 606 h 2354"/>
              <a:gd name="T72" fmla="*/ 304 w 1350"/>
              <a:gd name="T73" fmla="*/ 477 h 2354"/>
              <a:gd name="T74" fmla="*/ 509 w 1350"/>
              <a:gd name="T75" fmla="*/ 301 h 2354"/>
              <a:gd name="T76" fmla="*/ 576 w 1350"/>
              <a:gd name="T77" fmla="*/ 173 h 2354"/>
              <a:gd name="T78" fmla="*/ 599 w 1350"/>
              <a:gd name="T79" fmla="*/ 45 h 2354"/>
              <a:gd name="T80" fmla="*/ 608 w 1350"/>
              <a:gd name="T81" fmla="*/ 0 h 2354"/>
              <a:gd name="T82" fmla="*/ 756 w 1350"/>
              <a:gd name="T83" fmla="*/ 115 h 2354"/>
              <a:gd name="T84" fmla="*/ 771 w 1350"/>
              <a:gd name="T85" fmla="*/ 189 h 2354"/>
              <a:gd name="T86" fmla="*/ 888 w 1350"/>
              <a:gd name="T87" fmla="*/ 274 h 2354"/>
              <a:gd name="T88" fmla="*/ 1022 w 1350"/>
              <a:gd name="T89" fmla="*/ 266 h 2354"/>
              <a:gd name="T90" fmla="*/ 1063 w 1350"/>
              <a:gd name="T91" fmla="*/ 399 h 2354"/>
              <a:gd name="T92" fmla="*/ 1088 w 1350"/>
              <a:gd name="T93" fmla="*/ 516 h 2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50" h="2354">
                <a:moveTo>
                  <a:pt x="1088" y="516"/>
                </a:moveTo>
                <a:lnTo>
                  <a:pt x="1020" y="535"/>
                </a:lnTo>
                <a:cubicBezTo>
                  <a:pt x="1004" y="544"/>
                  <a:pt x="988" y="574"/>
                  <a:pt x="971" y="577"/>
                </a:cubicBezTo>
                <a:cubicBezTo>
                  <a:pt x="965" y="601"/>
                  <a:pt x="877" y="623"/>
                  <a:pt x="854" y="623"/>
                </a:cubicBezTo>
                <a:cubicBezTo>
                  <a:pt x="853" y="624"/>
                  <a:pt x="854" y="624"/>
                  <a:pt x="852" y="624"/>
                </a:cubicBezTo>
                <a:lnTo>
                  <a:pt x="851" y="625"/>
                </a:lnTo>
                <a:cubicBezTo>
                  <a:pt x="851" y="627"/>
                  <a:pt x="851" y="631"/>
                  <a:pt x="853" y="631"/>
                </a:cubicBezTo>
                <a:cubicBezTo>
                  <a:pt x="853" y="660"/>
                  <a:pt x="852" y="679"/>
                  <a:pt x="833" y="701"/>
                </a:cubicBezTo>
                <a:cubicBezTo>
                  <a:pt x="826" y="710"/>
                  <a:pt x="810" y="719"/>
                  <a:pt x="808" y="731"/>
                </a:cubicBezTo>
                <a:cubicBezTo>
                  <a:pt x="803" y="780"/>
                  <a:pt x="852" y="782"/>
                  <a:pt x="803" y="838"/>
                </a:cubicBezTo>
                <a:cubicBezTo>
                  <a:pt x="783" y="860"/>
                  <a:pt x="773" y="889"/>
                  <a:pt x="773" y="920"/>
                </a:cubicBezTo>
                <a:cubicBezTo>
                  <a:pt x="775" y="943"/>
                  <a:pt x="792" y="970"/>
                  <a:pt x="792" y="986"/>
                </a:cubicBezTo>
                <a:cubicBezTo>
                  <a:pt x="803" y="989"/>
                  <a:pt x="785" y="1038"/>
                  <a:pt x="791" y="1048"/>
                </a:cubicBezTo>
                <a:cubicBezTo>
                  <a:pt x="799" y="1066"/>
                  <a:pt x="829" y="1069"/>
                  <a:pt x="834" y="1090"/>
                </a:cubicBezTo>
                <a:cubicBezTo>
                  <a:pt x="841" y="1092"/>
                  <a:pt x="852" y="1155"/>
                  <a:pt x="855" y="1164"/>
                </a:cubicBezTo>
                <a:cubicBezTo>
                  <a:pt x="868" y="1168"/>
                  <a:pt x="884" y="1174"/>
                  <a:pt x="899" y="1177"/>
                </a:cubicBezTo>
                <a:cubicBezTo>
                  <a:pt x="905" y="1202"/>
                  <a:pt x="953" y="1239"/>
                  <a:pt x="959" y="1263"/>
                </a:cubicBezTo>
                <a:cubicBezTo>
                  <a:pt x="1036" y="1274"/>
                  <a:pt x="1057" y="1228"/>
                  <a:pt x="1104" y="1228"/>
                </a:cubicBezTo>
                <a:lnTo>
                  <a:pt x="1105" y="1229"/>
                </a:lnTo>
                <a:cubicBezTo>
                  <a:pt x="1111" y="1253"/>
                  <a:pt x="1120" y="1277"/>
                  <a:pt x="1120" y="1303"/>
                </a:cubicBezTo>
                <a:cubicBezTo>
                  <a:pt x="1120" y="1333"/>
                  <a:pt x="1130" y="1359"/>
                  <a:pt x="1133" y="1385"/>
                </a:cubicBezTo>
                <a:cubicBezTo>
                  <a:pt x="1138" y="1387"/>
                  <a:pt x="1156" y="1410"/>
                  <a:pt x="1169" y="1415"/>
                </a:cubicBezTo>
                <a:cubicBezTo>
                  <a:pt x="1183" y="1421"/>
                  <a:pt x="1207" y="1418"/>
                  <a:pt x="1220" y="1425"/>
                </a:cubicBezTo>
                <a:lnTo>
                  <a:pt x="1220" y="1425"/>
                </a:lnTo>
                <a:lnTo>
                  <a:pt x="1266" y="1492"/>
                </a:lnTo>
                <a:cubicBezTo>
                  <a:pt x="1270" y="1543"/>
                  <a:pt x="1283" y="1596"/>
                  <a:pt x="1283" y="1651"/>
                </a:cubicBezTo>
                <a:cubicBezTo>
                  <a:pt x="1283" y="1685"/>
                  <a:pt x="1280" y="1734"/>
                  <a:pt x="1302" y="1759"/>
                </a:cubicBezTo>
                <a:cubicBezTo>
                  <a:pt x="1350" y="1816"/>
                  <a:pt x="1303" y="1827"/>
                  <a:pt x="1303" y="1881"/>
                </a:cubicBezTo>
                <a:cubicBezTo>
                  <a:pt x="1303" y="1897"/>
                  <a:pt x="1320" y="1928"/>
                  <a:pt x="1328" y="1943"/>
                </a:cubicBezTo>
                <a:cubicBezTo>
                  <a:pt x="1341" y="1970"/>
                  <a:pt x="1336" y="2011"/>
                  <a:pt x="1344" y="2041"/>
                </a:cubicBezTo>
                <a:cubicBezTo>
                  <a:pt x="1340" y="2055"/>
                  <a:pt x="1341" y="2068"/>
                  <a:pt x="1341" y="2082"/>
                </a:cubicBezTo>
                <a:cubicBezTo>
                  <a:pt x="1341" y="2089"/>
                  <a:pt x="1334" y="2107"/>
                  <a:pt x="1331" y="2111"/>
                </a:cubicBezTo>
                <a:cubicBezTo>
                  <a:pt x="1322" y="2123"/>
                  <a:pt x="1321" y="2142"/>
                  <a:pt x="1315" y="2155"/>
                </a:cubicBezTo>
                <a:cubicBezTo>
                  <a:pt x="1307" y="2172"/>
                  <a:pt x="1306" y="2193"/>
                  <a:pt x="1312" y="2211"/>
                </a:cubicBezTo>
                <a:lnTo>
                  <a:pt x="1334" y="2242"/>
                </a:lnTo>
                <a:lnTo>
                  <a:pt x="1334" y="2242"/>
                </a:lnTo>
                <a:lnTo>
                  <a:pt x="1319" y="2312"/>
                </a:lnTo>
                <a:lnTo>
                  <a:pt x="1262" y="2354"/>
                </a:lnTo>
                <a:lnTo>
                  <a:pt x="1262" y="2354"/>
                </a:lnTo>
                <a:cubicBezTo>
                  <a:pt x="1253" y="2331"/>
                  <a:pt x="1240" y="2309"/>
                  <a:pt x="1226" y="2289"/>
                </a:cubicBezTo>
                <a:cubicBezTo>
                  <a:pt x="1217" y="2276"/>
                  <a:pt x="1169" y="2256"/>
                  <a:pt x="1168" y="2252"/>
                </a:cubicBezTo>
                <a:cubicBezTo>
                  <a:pt x="1166" y="2252"/>
                  <a:pt x="1166" y="2253"/>
                  <a:pt x="1166" y="2250"/>
                </a:cubicBezTo>
                <a:cubicBezTo>
                  <a:pt x="1163" y="2249"/>
                  <a:pt x="1154" y="2243"/>
                  <a:pt x="1154" y="2240"/>
                </a:cubicBezTo>
                <a:cubicBezTo>
                  <a:pt x="1149" y="2239"/>
                  <a:pt x="1148" y="2207"/>
                  <a:pt x="1148" y="2202"/>
                </a:cubicBezTo>
                <a:cubicBezTo>
                  <a:pt x="1147" y="2201"/>
                  <a:pt x="1146" y="2201"/>
                  <a:pt x="1146" y="2200"/>
                </a:cubicBezTo>
                <a:cubicBezTo>
                  <a:pt x="1126" y="2195"/>
                  <a:pt x="1097" y="2176"/>
                  <a:pt x="1086" y="2157"/>
                </a:cubicBezTo>
                <a:cubicBezTo>
                  <a:pt x="1041" y="2113"/>
                  <a:pt x="1007" y="2121"/>
                  <a:pt x="957" y="2090"/>
                </a:cubicBezTo>
                <a:cubicBezTo>
                  <a:pt x="889" y="2048"/>
                  <a:pt x="783" y="2018"/>
                  <a:pt x="752" y="1949"/>
                </a:cubicBezTo>
                <a:cubicBezTo>
                  <a:pt x="742" y="1926"/>
                  <a:pt x="708" y="1928"/>
                  <a:pt x="688" y="1906"/>
                </a:cubicBezTo>
                <a:cubicBezTo>
                  <a:pt x="670" y="1886"/>
                  <a:pt x="667" y="1852"/>
                  <a:pt x="653" y="1834"/>
                </a:cubicBezTo>
                <a:cubicBezTo>
                  <a:pt x="639" y="1817"/>
                  <a:pt x="611" y="1813"/>
                  <a:pt x="596" y="1790"/>
                </a:cubicBezTo>
                <a:cubicBezTo>
                  <a:pt x="581" y="1769"/>
                  <a:pt x="606" y="1754"/>
                  <a:pt x="606" y="1733"/>
                </a:cubicBezTo>
                <a:cubicBezTo>
                  <a:pt x="606" y="1703"/>
                  <a:pt x="582" y="1693"/>
                  <a:pt x="582" y="1647"/>
                </a:cubicBezTo>
                <a:cubicBezTo>
                  <a:pt x="582" y="1603"/>
                  <a:pt x="517" y="1571"/>
                  <a:pt x="485" y="1555"/>
                </a:cubicBezTo>
                <a:cubicBezTo>
                  <a:pt x="467" y="1546"/>
                  <a:pt x="480" y="1513"/>
                  <a:pt x="475" y="1496"/>
                </a:cubicBezTo>
                <a:cubicBezTo>
                  <a:pt x="467" y="1473"/>
                  <a:pt x="429" y="1460"/>
                  <a:pt x="435" y="1436"/>
                </a:cubicBezTo>
                <a:cubicBezTo>
                  <a:pt x="450" y="1392"/>
                  <a:pt x="392" y="1333"/>
                  <a:pt x="375" y="1296"/>
                </a:cubicBezTo>
                <a:cubicBezTo>
                  <a:pt x="355" y="1251"/>
                  <a:pt x="369" y="1194"/>
                  <a:pt x="316" y="1161"/>
                </a:cubicBezTo>
                <a:cubicBezTo>
                  <a:pt x="241" y="1115"/>
                  <a:pt x="291" y="1036"/>
                  <a:pt x="231" y="980"/>
                </a:cubicBezTo>
                <a:cubicBezTo>
                  <a:pt x="196" y="948"/>
                  <a:pt x="192" y="926"/>
                  <a:pt x="176" y="886"/>
                </a:cubicBezTo>
                <a:cubicBezTo>
                  <a:pt x="158" y="842"/>
                  <a:pt x="137" y="841"/>
                  <a:pt x="106" y="811"/>
                </a:cubicBezTo>
                <a:cubicBezTo>
                  <a:pt x="92" y="796"/>
                  <a:pt x="24" y="768"/>
                  <a:pt x="24" y="746"/>
                </a:cubicBezTo>
                <a:cubicBezTo>
                  <a:pt x="69" y="755"/>
                  <a:pt x="71" y="717"/>
                  <a:pt x="45" y="695"/>
                </a:cubicBezTo>
                <a:cubicBezTo>
                  <a:pt x="0" y="655"/>
                  <a:pt x="41" y="667"/>
                  <a:pt x="44" y="631"/>
                </a:cubicBezTo>
                <a:cubicBezTo>
                  <a:pt x="45" y="608"/>
                  <a:pt x="17" y="591"/>
                  <a:pt x="27" y="563"/>
                </a:cubicBezTo>
                <a:cubicBezTo>
                  <a:pt x="33" y="546"/>
                  <a:pt x="37" y="495"/>
                  <a:pt x="45" y="484"/>
                </a:cubicBezTo>
                <a:cubicBezTo>
                  <a:pt x="58" y="468"/>
                  <a:pt x="74" y="472"/>
                  <a:pt x="80" y="462"/>
                </a:cubicBezTo>
                <a:lnTo>
                  <a:pt x="80" y="462"/>
                </a:lnTo>
                <a:lnTo>
                  <a:pt x="110" y="475"/>
                </a:lnTo>
                <a:cubicBezTo>
                  <a:pt x="117" y="501"/>
                  <a:pt x="102" y="521"/>
                  <a:pt x="102" y="548"/>
                </a:cubicBezTo>
                <a:lnTo>
                  <a:pt x="136" y="566"/>
                </a:lnTo>
                <a:cubicBezTo>
                  <a:pt x="153" y="568"/>
                  <a:pt x="174" y="600"/>
                  <a:pt x="193" y="606"/>
                </a:cubicBezTo>
                <a:cubicBezTo>
                  <a:pt x="221" y="615"/>
                  <a:pt x="228" y="609"/>
                  <a:pt x="254" y="604"/>
                </a:cubicBezTo>
                <a:cubicBezTo>
                  <a:pt x="264" y="565"/>
                  <a:pt x="293" y="523"/>
                  <a:pt x="304" y="477"/>
                </a:cubicBezTo>
                <a:cubicBezTo>
                  <a:pt x="313" y="439"/>
                  <a:pt x="344" y="402"/>
                  <a:pt x="376" y="380"/>
                </a:cubicBezTo>
                <a:cubicBezTo>
                  <a:pt x="417" y="353"/>
                  <a:pt x="493" y="356"/>
                  <a:pt x="509" y="301"/>
                </a:cubicBezTo>
                <a:cubicBezTo>
                  <a:pt x="518" y="273"/>
                  <a:pt x="501" y="258"/>
                  <a:pt x="526" y="236"/>
                </a:cubicBezTo>
                <a:cubicBezTo>
                  <a:pt x="554" y="212"/>
                  <a:pt x="563" y="214"/>
                  <a:pt x="576" y="173"/>
                </a:cubicBezTo>
                <a:cubicBezTo>
                  <a:pt x="588" y="164"/>
                  <a:pt x="592" y="154"/>
                  <a:pt x="595" y="141"/>
                </a:cubicBezTo>
                <a:cubicBezTo>
                  <a:pt x="603" y="112"/>
                  <a:pt x="599" y="77"/>
                  <a:pt x="599" y="45"/>
                </a:cubicBezTo>
                <a:lnTo>
                  <a:pt x="608" y="0"/>
                </a:lnTo>
                <a:lnTo>
                  <a:pt x="608" y="0"/>
                </a:lnTo>
                <a:cubicBezTo>
                  <a:pt x="651" y="13"/>
                  <a:pt x="692" y="23"/>
                  <a:pt x="692" y="74"/>
                </a:cubicBezTo>
                <a:cubicBezTo>
                  <a:pt x="692" y="129"/>
                  <a:pt x="718" y="106"/>
                  <a:pt x="756" y="115"/>
                </a:cubicBezTo>
                <a:cubicBezTo>
                  <a:pt x="756" y="118"/>
                  <a:pt x="755" y="119"/>
                  <a:pt x="755" y="122"/>
                </a:cubicBezTo>
                <a:cubicBezTo>
                  <a:pt x="738" y="126"/>
                  <a:pt x="750" y="183"/>
                  <a:pt x="771" y="189"/>
                </a:cubicBezTo>
                <a:cubicBezTo>
                  <a:pt x="794" y="195"/>
                  <a:pt x="786" y="221"/>
                  <a:pt x="786" y="242"/>
                </a:cubicBezTo>
                <a:cubicBezTo>
                  <a:pt x="822" y="242"/>
                  <a:pt x="863" y="274"/>
                  <a:pt x="888" y="274"/>
                </a:cubicBezTo>
                <a:cubicBezTo>
                  <a:pt x="902" y="222"/>
                  <a:pt x="909" y="240"/>
                  <a:pt x="940" y="257"/>
                </a:cubicBezTo>
                <a:cubicBezTo>
                  <a:pt x="959" y="268"/>
                  <a:pt x="1017" y="242"/>
                  <a:pt x="1022" y="266"/>
                </a:cubicBezTo>
                <a:lnTo>
                  <a:pt x="1078" y="317"/>
                </a:lnTo>
                <a:cubicBezTo>
                  <a:pt x="1102" y="339"/>
                  <a:pt x="1088" y="381"/>
                  <a:pt x="1063" y="399"/>
                </a:cubicBezTo>
                <a:lnTo>
                  <a:pt x="1050" y="475"/>
                </a:lnTo>
                <a:lnTo>
                  <a:pt x="1088" y="516"/>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7" name="Freeform 151"/>
          <p:cNvSpPr>
            <a:spLocks/>
          </p:cNvSpPr>
          <p:nvPr/>
        </p:nvSpPr>
        <p:spPr bwMode="auto">
          <a:xfrm>
            <a:off x="13250863" y="25317256"/>
            <a:ext cx="469900" cy="511389"/>
          </a:xfrm>
          <a:custGeom>
            <a:avLst/>
            <a:gdLst>
              <a:gd name="T0" fmla="*/ 1230 w 1303"/>
              <a:gd name="T1" fmla="*/ 544 h 1484"/>
              <a:gd name="T2" fmla="*/ 1218 w 1303"/>
              <a:gd name="T3" fmla="*/ 486 h 1484"/>
              <a:gd name="T4" fmla="*/ 1143 w 1303"/>
              <a:gd name="T5" fmla="*/ 345 h 1484"/>
              <a:gd name="T6" fmla="*/ 1048 w 1303"/>
              <a:gd name="T7" fmla="*/ 320 h 1484"/>
              <a:gd name="T8" fmla="*/ 1039 w 1303"/>
              <a:gd name="T9" fmla="*/ 248 h 1484"/>
              <a:gd name="T10" fmla="*/ 879 w 1303"/>
              <a:gd name="T11" fmla="*/ 228 h 1484"/>
              <a:gd name="T12" fmla="*/ 824 w 1303"/>
              <a:gd name="T13" fmla="*/ 300 h 1484"/>
              <a:gd name="T14" fmla="*/ 688 w 1303"/>
              <a:gd name="T15" fmla="*/ 233 h 1484"/>
              <a:gd name="T16" fmla="*/ 459 w 1303"/>
              <a:gd name="T17" fmla="*/ 114 h 1484"/>
              <a:gd name="T18" fmla="*/ 336 w 1303"/>
              <a:gd name="T19" fmla="*/ 63 h 1484"/>
              <a:gd name="T20" fmla="*/ 219 w 1303"/>
              <a:gd name="T21" fmla="*/ 232 h 1484"/>
              <a:gd name="T22" fmla="*/ 148 w 1303"/>
              <a:gd name="T23" fmla="*/ 367 h 1484"/>
              <a:gd name="T24" fmla="*/ 175 w 1303"/>
              <a:gd name="T25" fmla="*/ 117 h 1484"/>
              <a:gd name="T26" fmla="*/ 238 w 1303"/>
              <a:gd name="T27" fmla="*/ 74 h 1484"/>
              <a:gd name="T28" fmla="*/ 186 w 1303"/>
              <a:gd name="T29" fmla="*/ 81 h 1484"/>
              <a:gd name="T30" fmla="*/ 78 w 1303"/>
              <a:gd name="T31" fmla="*/ 190 h 1484"/>
              <a:gd name="T32" fmla="*/ 47 w 1303"/>
              <a:gd name="T33" fmla="*/ 426 h 1484"/>
              <a:gd name="T34" fmla="*/ 107 w 1303"/>
              <a:gd name="T35" fmla="*/ 720 h 1484"/>
              <a:gd name="T36" fmla="*/ 292 w 1303"/>
              <a:gd name="T37" fmla="*/ 746 h 1484"/>
              <a:gd name="T38" fmla="*/ 425 w 1303"/>
              <a:gd name="T39" fmla="*/ 843 h 1484"/>
              <a:gd name="T40" fmla="*/ 528 w 1303"/>
              <a:gd name="T41" fmla="*/ 851 h 1484"/>
              <a:gd name="T42" fmla="*/ 512 w 1303"/>
              <a:gd name="T43" fmla="*/ 870 h 1484"/>
              <a:gd name="T44" fmla="*/ 528 w 1303"/>
              <a:gd name="T45" fmla="*/ 1166 h 1484"/>
              <a:gd name="T46" fmla="*/ 512 w 1303"/>
              <a:gd name="T47" fmla="*/ 1294 h 1484"/>
              <a:gd name="T48" fmla="*/ 555 w 1303"/>
              <a:gd name="T49" fmla="*/ 1460 h 1484"/>
              <a:gd name="T50" fmla="*/ 615 w 1303"/>
              <a:gd name="T51" fmla="*/ 1484 h 1484"/>
              <a:gd name="T52" fmla="*/ 831 w 1303"/>
              <a:gd name="T53" fmla="*/ 1219 h 1484"/>
              <a:gd name="T54" fmla="*/ 879 w 1303"/>
              <a:gd name="T55" fmla="*/ 1081 h 1484"/>
              <a:gd name="T56" fmla="*/ 993 w 1303"/>
              <a:gd name="T57" fmla="*/ 1088 h 1484"/>
              <a:gd name="T58" fmla="*/ 1097 w 1303"/>
              <a:gd name="T59" fmla="*/ 1056 h 1484"/>
              <a:gd name="T60" fmla="*/ 1161 w 1303"/>
              <a:gd name="T61" fmla="*/ 1033 h 1484"/>
              <a:gd name="T62" fmla="*/ 1187 w 1303"/>
              <a:gd name="T63" fmla="*/ 959 h 1484"/>
              <a:gd name="T64" fmla="*/ 1143 w 1303"/>
              <a:gd name="T65" fmla="*/ 899 h 1484"/>
              <a:gd name="T66" fmla="*/ 1162 w 1303"/>
              <a:gd name="T67" fmla="*/ 760 h 1484"/>
              <a:gd name="T68" fmla="*/ 1212 w 1303"/>
              <a:gd name="T69" fmla="*/ 666 h 1484"/>
              <a:gd name="T70" fmla="*/ 1221 w 1303"/>
              <a:gd name="T71" fmla="*/ 619 h 1484"/>
              <a:gd name="T72" fmla="*/ 1303 w 1303"/>
              <a:gd name="T73" fmla="*/ 528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03" h="1484">
                <a:moveTo>
                  <a:pt x="1303" y="528"/>
                </a:moveTo>
                <a:cubicBezTo>
                  <a:pt x="1272" y="514"/>
                  <a:pt x="1264" y="544"/>
                  <a:pt x="1230" y="544"/>
                </a:cubicBezTo>
                <a:cubicBezTo>
                  <a:pt x="1204" y="544"/>
                  <a:pt x="1197" y="526"/>
                  <a:pt x="1177" y="519"/>
                </a:cubicBezTo>
                <a:cubicBezTo>
                  <a:pt x="1180" y="507"/>
                  <a:pt x="1211" y="504"/>
                  <a:pt x="1218" y="486"/>
                </a:cubicBezTo>
                <a:cubicBezTo>
                  <a:pt x="1225" y="469"/>
                  <a:pt x="1216" y="446"/>
                  <a:pt x="1215" y="428"/>
                </a:cubicBezTo>
                <a:cubicBezTo>
                  <a:pt x="1213" y="399"/>
                  <a:pt x="1170" y="355"/>
                  <a:pt x="1143" y="345"/>
                </a:cubicBezTo>
                <a:cubicBezTo>
                  <a:pt x="1115" y="335"/>
                  <a:pt x="1103" y="331"/>
                  <a:pt x="1083" y="309"/>
                </a:cubicBezTo>
                <a:cubicBezTo>
                  <a:pt x="1075" y="300"/>
                  <a:pt x="1059" y="331"/>
                  <a:pt x="1048" y="320"/>
                </a:cubicBezTo>
                <a:cubicBezTo>
                  <a:pt x="1035" y="308"/>
                  <a:pt x="1051" y="290"/>
                  <a:pt x="1032" y="279"/>
                </a:cubicBezTo>
                <a:cubicBezTo>
                  <a:pt x="1007" y="265"/>
                  <a:pt x="1008" y="251"/>
                  <a:pt x="1039" y="248"/>
                </a:cubicBezTo>
                <a:cubicBezTo>
                  <a:pt x="1049" y="248"/>
                  <a:pt x="1089" y="236"/>
                  <a:pt x="1092" y="226"/>
                </a:cubicBezTo>
                <a:lnTo>
                  <a:pt x="879" y="228"/>
                </a:lnTo>
                <a:cubicBezTo>
                  <a:pt x="879" y="277"/>
                  <a:pt x="937" y="257"/>
                  <a:pt x="942" y="271"/>
                </a:cubicBezTo>
                <a:cubicBezTo>
                  <a:pt x="902" y="271"/>
                  <a:pt x="862" y="289"/>
                  <a:pt x="824" y="300"/>
                </a:cubicBezTo>
                <a:cubicBezTo>
                  <a:pt x="801" y="306"/>
                  <a:pt x="785" y="282"/>
                  <a:pt x="766" y="283"/>
                </a:cubicBezTo>
                <a:cubicBezTo>
                  <a:pt x="720" y="283"/>
                  <a:pt x="715" y="253"/>
                  <a:pt x="688" y="233"/>
                </a:cubicBezTo>
                <a:cubicBezTo>
                  <a:pt x="672" y="223"/>
                  <a:pt x="611" y="242"/>
                  <a:pt x="589" y="244"/>
                </a:cubicBezTo>
                <a:cubicBezTo>
                  <a:pt x="487" y="250"/>
                  <a:pt x="534" y="151"/>
                  <a:pt x="459" y="114"/>
                </a:cubicBezTo>
                <a:cubicBezTo>
                  <a:pt x="414" y="91"/>
                  <a:pt x="393" y="92"/>
                  <a:pt x="379" y="35"/>
                </a:cubicBezTo>
                <a:cubicBezTo>
                  <a:pt x="371" y="0"/>
                  <a:pt x="344" y="45"/>
                  <a:pt x="336" y="63"/>
                </a:cubicBezTo>
                <a:cubicBezTo>
                  <a:pt x="320" y="93"/>
                  <a:pt x="360" y="110"/>
                  <a:pt x="383" y="116"/>
                </a:cubicBezTo>
                <a:cubicBezTo>
                  <a:pt x="374" y="154"/>
                  <a:pt x="182" y="171"/>
                  <a:pt x="219" y="232"/>
                </a:cubicBezTo>
                <a:cubicBezTo>
                  <a:pt x="239" y="263"/>
                  <a:pt x="230" y="421"/>
                  <a:pt x="211" y="426"/>
                </a:cubicBezTo>
                <a:cubicBezTo>
                  <a:pt x="132" y="444"/>
                  <a:pt x="183" y="402"/>
                  <a:pt x="148" y="367"/>
                </a:cubicBezTo>
                <a:cubicBezTo>
                  <a:pt x="121" y="340"/>
                  <a:pt x="132" y="342"/>
                  <a:pt x="153" y="321"/>
                </a:cubicBezTo>
                <a:cubicBezTo>
                  <a:pt x="213" y="262"/>
                  <a:pt x="145" y="172"/>
                  <a:pt x="175" y="117"/>
                </a:cubicBezTo>
                <a:cubicBezTo>
                  <a:pt x="189" y="89"/>
                  <a:pt x="227" y="101"/>
                  <a:pt x="238" y="74"/>
                </a:cubicBezTo>
                <a:lnTo>
                  <a:pt x="238" y="74"/>
                </a:lnTo>
                <a:lnTo>
                  <a:pt x="190" y="78"/>
                </a:lnTo>
                <a:cubicBezTo>
                  <a:pt x="195" y="78"/>
                  <a:pt x="187" y="77"/>
                  <a:pt x="186" y="81"/>
                </a:cubicBezTo>
                <a:cubicBezTo>
                  <a:pt x="159" y="86"/>
                  <a:pt x="143" y="149"/>
                  <a:pt x="109" y="154"/>
                </a:cubicBezTo>
                <a:cubicBezTo>
                  <a:pt x="107" y="158"/>
                  <a:pt x="83" y="181"/>
                  <a:pt x="78" y="190"/>
                </a:cubicBezTo>
                <a:cubicBezTo>
                  <a:pt x="45" y="243"/>
                  <a:pt x="40" y="309"/>
                  <a:pt x="18" y="366"/>
                </a:cubicBezTo>
                <a:cubicBezTo>
                  <a:pt x="0" y="414"/>
                  <a:pt x="33" y="391"/>
                  <a:pt x="47" y="426"/>
                </a:cubicBezTo>
                <a:cubicBezTo>
                  <a:pt x="58" y="452"/>
                  <a:pt x="66" y="501"/>
                  <a:pt x="66" y="529"/>
                </a:cubicBezTo>
                <a:cubicBezTo>
                  <a:pt x="113" y="584"/>
                  <a:pt x="32" y="679"/>
                  <a:pt x="107" y="720"/>
                </a:cubicBezTo>
                <a:cubicBezTo>
                  <a:pt x="139" y="737"/>
                  <a:pt x="174" y="714"/>
                  <a:pt x="205" y="727"/>
                </a:cubicBezTo>
                <a:cubicBezTo>
                  <a:pt x="235" y="739"/>
                  <a:pt x="259" y="746"/>
                  <a:pt x="292" y="746"/>
                </a:cubicBezTo>
                <a:cubicBezTo>
                  <a:pt x="298" y="763"/>
                  <a:pt x="314" y="792"/>
                  <a:pt x="330" y="803"/>
                </a:cubicBezTo>
                <a:cubicBezTo>
                  <a:pt x="341" y="810"/>
                  <a:pt x="416" y="843"/>
                  <a:pt x="425" y="843"/>
                </a:cubicBezTo>
                <a:cubicBezTo>
                  <a:pt x="438" y="843"/>
                  <a:pt x="519" y="806"/>
                  <a:pt x="525" y="836"/>
                </a:cubicBezTo>
                <a:cubicBezTo>
                  <a:pt x="528" y="837"/>
                  <a:pt x="529" y="848"/>
                  <a:pt x="528" y="851"/>
                </a:cubicBezTo>
                <a:cubicBezTo>
                  <a:pt x="528" y="859"/>
                  <a:pt x="518" y="859"/>
                  <a:pt x="516" y="864"/>
                </a:cubicBezTo>
                <a:cubicBezTo>
                  <a:pt x="514" y="865"/>
                  <a:pt x="513" y="869"/>
                  <a:pt x="512" y="870"/>
                </a:cubicBezTo>
                <a:cubicBezTo>
                  <a:pt x="512" y="920"/>
                  <a:pt x="456" y="979"/>
                  <a:pt x="485" y="1029"/>
                </a:cubicBezTo>
                <a:cubicBezTo>
                  <a:pt x="486" y="1080"/>
                  <a:pt x="544" y="1109"/>
                  <a:pt x="528" y="1166"/>
                </a:cubicBezTo>
                <a:cubicBezTo>
                  <a:pt x="519" y="1201"/>
                  <a:pt x="474" y="1196"/>
                  <a:pt x="491" y="1238"/>
                </a:cubicBezTo>
                <a:cubicBezTo>
                  <a:pt x="501" y="1262"/>
                  <a:pt x="514" y="1264"/>
                  <a:pt x="512" y="1294"/>
                </a:cubicBezTo>
                <a:cubicBezTo>
                  <a:pt x="509" y="1340"/>
                  <a:pt x="531" y="1343"/>
                  <a:pt x="542" y="1377"/>
                </a:cubicBezTo>
                <a:cubicBezTo>
                  <a:pt x="549" y="1401"/>
                  <a:pt x="555" y="1432"/>
                  <a:pt x="555" y="1460"/>
                </a:cubicBezTo>
                <a:lnTo>
                  <a:pt x="555" y="1460"/>
                </a:lnTo>
                <a:lnTo>
                  <a:pt x="615" y="1484"/>
                </a:lnTo>
                <a:cubicBezTo>
                  <a:pt x="726" y="1463"/>
                  <a:pt x="802" y="1411"/>
                  <a:pt x="881" y="1336"/>
                </a:cubicBezTo>
                <a:cubicBezTo>
                  <a:pt x="896" y="1321"/>
                  <a:pt x="831" y="1253"/>
                  <a:pt x="831" y="1219"/>
                </a:cubicBezTo>
                <a:cubicBezTo>
                  <a:pt x="831" y="1168"/>
                  <a:pt x="808" y="1126"/>
                  <a:pt x="808" y="1081"/>
                </a:cubicBezTo>
                <a:lnTo>
                  <a:pt x="879" y="1081"/>
                </a:lnTo>
                <a:cubicBezTo>
                  <a:pt x="897" y="1081"/>
                  <a:pt x="909" y="1090"/>
                  <a:pt x="926" y="1091"/>
                </a:cubicBezTo>
                <a:cubicBezTo>
                  <a:pt x="948" y="1093"/>
                  <a:pt x="976" y="1077"/>
                  <a:pt x="993" y="1088"/>
                </a:cubicBezTo>
                <a:cubicBezTo>
                  <a:pt x="1037" y="1116"/>
                  <a:pt x="1032" y="1079"/>
                  <a:pt x="1067" y="1075"/>
                </a:cubicBezTo>
                <a:cubicBezTo>
                  <a:pt x="1080" y="1068"/>
                  <a:pt x="1081" y="1056"/>
                  <a:pt x="1097" y="1056"/>
                </a:cubicBezTo>
                <a:cubicBezTo>
                  <a:pt x="1110" y="1056"/>
                  <a:pt x="1134" y="1059"/>
                  <a:pt x="1144" y="1052"/>
                </a:cubicBezTo>
                <a:cubicBezTo>
                  <a:pt x="1151" y="1047"/>
                  <a:pt x="1157" y="1042"/>
                  <a:pt x="1161" y="1033"/>
                </a:cubicBezTo>
                <a:cubicBezTo>
                  <a:pt x="1165" y="1023"/>
                  <a:pt x="1165" y="1012"/>
                  <a:pt x="1169" y="1001"/>
                </a:cubicBezTo>
                <a:lnTo>
                  <a:pt x="1187" y="959"/>
                </a:lnTo>
                <a:lnTo>
                  <a:pt x="1187" y="959"/>
                </a:lnTo>
                <a:cubicBezTo>
                  <a:pt x="1171" y="934"/>
                  <a:pt x="1164" y="922"/>
                  <a:pt x="1143" y="899"/>
                </a:cubicBezTo>
                <a:cubicBezTo>
                  <a:pt x="1131" y="885"/>
                  <a:pt x="1125" y="866"/>
                  <a:pt x="1126" y="847"/>
                </a:cubicBezTo>
                <a:cubicBezTo>
                  <a:pt x="1127" y="825"/>
                  <a:pt x="1149" y="777"/>
                  <a:pt x="1162" y="760"/>
                </a:cubicBezTo>
                <a:cubicBezTo>
                  <a:pt x="1179" y="735"/>
                  <a:pt x="1186" y="754"/>
                  <a:pt x="1210" y="749"/>
                </a:cubicBezTo>
                <a:cubicBezTo>
                  <a:pt x="1250" y="740"/>
                  <a:pt x="1219" y="695"/>
                  <a:pt x="1212" y="666"/>
                </a:cubicBezTo>
                <a:cubicBezTo>
                  <a:pt x="1204" y="638"/>
                  <a:pt x="1212" y="642"/>
                  <a:pt x="1218" y="620"/>
                </a:cubicBezTo>
                <a:cubicBezTo>
                  <a:pt x="1219" y="620"/>
                  <a:pt x="1220" y="619"/>
                  <a:pt x="1221" y="619"/>
                </a:cubicBezTo>
                <a:cubicBezTo>
                  <a:pt x="1222" y="617"/>
                  <a:pt x="1250" y="605"/>
                  <a:pt x="1256" y="600"/>
                </a:cubicBezTo>
                <a:lnTo>
                  <a:pt x="1303" y="528"/>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8" name="Freeform 152"/>
          <p:cNvSpPr>
            <a:spLocks/>
          </p:cNvSpPr>
          <p:nvPr/>
        </p:nvSpPr>
        <p:spPr bwMode="auto">
          <a:xfrm>
            <a:off x="13655675" y="25498814"/>
            <a:ext cx="161925" cy="316215"/>
          </a:xfrm>
          <a:custGeom>
            <a:avLst/>
            <a:gdLst>
              <a:gd name="T0" fmla="*/ 419 w 447"/>
              <a:gd name="T1" fmla="*/ 313 h 919"/>
              <a:gd name="T2" fmla="*/ 404 w 447"/>
              <a:gd name="T3" fmla="*/ 275 h 919"/>
              <a:gd name="T4" fmla="*/ 363 w 447"/>
              <a:gd name="T5" fmla="*/ 250 h 919"/>
              <a:gd name="T6" fmla="*/ 294 w 447"/>
              <a:gd name="T7" fmla="*/ 151 h 919"/>
              <a:gd name="T8" fmla="*/ 268 w 447"/>
              <a:gd name="T9" fmla="*/ 73 h 919"/>
              <a:gd name="T10" fmla="*/ 193 w 447"/>
              <a:gd name="T11" fmla="*/ 9 h 919"/>
              <a:gd name="T12" fmla="*/ 178 w 447"/>
              <a:gd name="T13" fmla="*/ 0 h 919"/>
              <a:gd name="T14" fmla="*/ 178 w 447"/>
              <a:gd name="T15" fmla="*/ 0 h 919"/>
              <a:gd name="T16" fmla="*/ 131 w 447"/>
              <a:gd name="T17" fmla="*/ 72 h 919"/>
              <a:gd name="T18" fmla="*/ 96 w 447"/>
              <a:gd name="T19" fmla="*/ 91 h 919"/>
              <a:gd name="T20" fmla="*/ 93 w 447"/>
              <a:gd name="T21" fmla="*/ 92 h 919"/>
              <a:gd name="T22" fmla="*/ 87 w 447"/>
              <a:gd name="T23" fmla="*/ 138 h 919"/>
              <a:gd name="T24" fmla="*/ 85 w 447"/>
              <a:gd name="T25" fmla="*/ 221 h 919"/>
              <a:gd name="T26" fmla="*/ 37 w 447"/>
              <a:gd name="T27" fmla="*/ 232 h 919"/>
              <a:gd name="T28" fmla="*/ 1 w 447"/>
              <a:gd name="T29" fmla="*/ 319 h 919"/>
              <a:gd name="T30" fmla="*/ 18 w 447"/>
              <a:gd name="T31" fmla="*/ 371 h 919"/>
              <a:gd name="T32" fmla="*/ 62 w 447"/>
              <a:gd name="T33" fmla="*/ 431 h 919"/>
              <a:gd name="T34" fmla="*/ 62 w 447"/>
              <a:gd name="T35" fmla="*/ 431 h 919"/>
              <a:gd name="T36" fmla="*/ 92 w 447"/>
              <a:gd name="T37" fmla="*/ 441 h 919"/>
              <a:gd name="T38" fmla="*/ 125 w 447"/>
              <a:gd name="T39" fmla="*/ 512 h 919"/>
              <a:gd name="T40" fmla="*/ 135 w 447"/>
              <a:gd name="T41" fmla="*/ 633 h 919"/>
              <a:gd name="T42" fmla="*/ 142 w 447"/>
              <a:gd name="T43" fmla="*/ 761 h 919"/>
              <a:gd name="T44" fmla="*/ 204 w 447"/>
              <a:gd name="T45" fmla="*/ 919 h 919"/>
              <a:gd name="T46" fmla="*/ 245 w 447"/>
              <a:gd name="T47" fmla="*/ 899 h 919"/>
              <a:gd name="T48" fmla="*/ 308 w 447"/>
              <a:gd name="T49" fmla="*/ 889 h 919"/>
              <a:gd name="T50" fmla="*/ 372 w 447"/>
              <a:gd name="T51" fmla="*/ 846 h 919"/>
              <a:gd name="T52" fmla="*/ 447 w 447"/>
              <a:gd name="T53" fmla="*/ 833 h 919"/>
              <a:gd name="T54" fmla="*/ 447 w 447"/>
              <a:gd name="T55" fmla="*/ 833 h 919"/>
              <a:gd name="T56" fmla="*/ 407 w 447"/>
              <a:gd name="T57" fmla="*/ 741 h 919"/>
              <a:gd name="T58" fmla="*/ 396 w 447"/>
              <a:gd name="T59" fmla="*/ 657 h 919"/>
              <a:gd name="T60" fmla="*/ 348 w 447"/>
              <a:gd name="T61" fmla="*/ 626 h 919"/>
              <a:gd name="T62" fmla="*/ 318 w 447"/>
              <a:gd name="T63" fmla="*/ 565 h 919"/>
              <a:gd name="T64" fmla="*/ 353 w 447"/>
              <a:gd name="T65" fmla="*/ 446 h 919"/>
              <a:gd name="T66" fmla="*/ 377 w 447"/>
              <a:gd name="T67" fmla="*/ 423 h 919"/>
              <a:gd name="T68" fmla="*/ 389 w 447"/>
              <a:gd name="T69" fmla="*/ 384 h 919"/>
              <a:gd name="T70" fmla="*/ 419 w 447"/>
              <a:gd name="T71" fmla="*/ 313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7" h="919">
                <a:moveTo>
                  <a:pt x="419" y="313"/>
                </a:moveTo>
                <a:cubicBezTo>
                  <a:pt x="414" y="307"/>
                  <a:pt x="414" y="296"/>
                  <a:pt x="404" y="275"/>
                </a:cubicBezTo>
                <a:cubicBezTo>
                  <a:pt x="399" y="263"/>
                  <a:pt x="375" y="258"/>
                  <a:pt x="363" y="250"/>
                </a:cubicBezTo>
                <a:cubicBezTo>
                  <a:pt x="348" y="240"/>
                  <a:pt x="294" y="165"/>
                  <a:pt x="294" y="151"/>
                </a:cubicBezTo>
                <a:cubicBezTo>
                  <a:pt x="294" y="113"/>
                  <a:pt x="275" y="104"/>
                  <a:pt x="268" y="73"/>
                </a:cubicBezTo>
                <a:cubicBezTo>
                  <a:pt x="242" y="51"/>
                  <a:pt x="221" y="29"/>
                  <a:pt x="193" y="9"/>
                </a:cubicBezTo>
                <a:cubicBezTo>
                  <a:pt x="187" y="5"/>
                  <a:pt x="182" y="2"/>
                  <a:pt x="178" y="0"/>
                </a:cubicBezTo>
                <a:lnTo>
                  <a:pt x="178" y="0"/>
                </a:lnTo>
                <a:lnTo>
                  <a:pt x="131" y="72"/>
                </a:lnTo>
                <a:cubicBezTo>
                  <a:pt x="125" y="77"/>
                  <a:pt x="97" y="89"/>
                  <a:pt x="96" y="91"/>
                </a:cubicBezTo>
                <a:cubicBezTo>
                  <a:pt x="95" y="91"/>
                  <a:pt x="94" y="92"/>
                  <a:pt x="93" y="92"/>
                </a:cubicBezTo>
                <a:cubicBezTo>
                  <a:pt x="87" y="114"/>
                  <a:pt x="79" y="110"/>
                  <a:pt x="87" y="138"/>
                </a:cubicBezTo>
                <a:cubicBezTo>
                  <a:pt x="94" y="167"/>
                  <a:pt x="125" y="212"/>
                  <a:pt x="85" y="221"/>
                </a:cubicBezTo>
                <a:cubicBezTo>
                  <a:pt x="61" y="226"/>
                  <a:pt x="54" y="207"/>
                  <a:pt x="37" y="232"/>
                </a:cubicBezTo>
                <a:cubicBezTo>
                  <a:pt x="24" y="249"/>
                  <a:pt x="2" y="297"/>
                  <a:pt x="1" y="319"/>
                </a:cubicBezTo>
                <a:cubicBezTo>
                  <a:pt x="0" y="338"/>
                  <a:pt x="6" y="357"/>
                  <a:pt x="18" y="371"/>
                </a:cubicBezTo>
                <a:cubicBezTo>
                  <a:pt x="39" y="394"/>
                  <a:pt x="46" y="406"/>
                  <a:pt x="62" y="431"/>
                </a:cubicBezTo>
                <a:lnTo>
                  <a:pt x="62" y="431"/>
                </a:lnTo>
                <a:lnTo>
                  <a:pt x="92" y="441"/>
                </a:lnTo>
                <a:cubicBezTo>
                  <a:pt x="113" y="477"/>
                  <a:pt x="86" y="488"/>
                  <a:pt x="125" y="512"/>
                </a:cubicBezTo>
                <a:cubicBezTo>
                  <a:pt x="182" y="545"/>
                  <a:pt x="148" y="587"/>
                  <a:pt x="135" y="633"/>
                </a:cubicBezTo>
                <a:cubicBezTo>
                  <a:pt x="124" y="677"/>
                  <a:pt x="92" y="730"/>
                  <a:pt x="142" y="761"/>
                </a:cubicBezTo>
                <a:cubicBezTo>
                  <a:pt x="187" y="788"/>
                  <a:pt x="146" y="919"/>
                  <a:pt x="204" y="919"/>
                </a:cubicBezTo>
                <a:cubicBezTo>
                  <a:pt x="226" y="919"/>
                  <a:pt x="230" y="902"/>
                  <a:pt x="245" y="899"/>
                </a:cubicBezTo>
                <a:cubicBezTo>
                  <a:pt x="271" y="893"/>
                  <a:pt x="282" y="906"/>
                  <a:pt x="308" y="889"/>
                </a:cubicBezTo>
                <a:lnTo>
                  <a:pt x="372" y="846"/>
                </a:lnTo>
                <a:lnTo>
                  <a:pt x="447" y="833"/>
                </a:lnTo>
                <a:lnTo>
                  <a:pt x="447" y="833"/>
                </a:lnTo>
                <a:cubicBezTo>
                  <a:pt x="447" y="799"/>
                  <a:pt x="419" y="770"/>
                  <a:pt x="407" y="741"/>
                </a:cubicBezTo>
                <a:cubicBezTo>
                  <a:pt x="398" y="719"/>
                  <a:pt x="396" y="681"/>
                  <a:pt x="396" y="657"/>
                </a:cubicBezTo>
                <a:cubicBezTo>
                  <a:pt x="395" y="657"/>
                  <a:pt x="351" y="630"/>
                  <a:pt x="348" y="626"/>
                </a:cubicBezTo>
                <a:cubicBezTo>
                  <a:pt x="335" y="614"/>
                  <a:pt x="320" y="582"/>
                  <a:pt x="318" y="565"/>
                </a:cubicBezTo>
                <a:cubicBezTo>
                  <a:pt x="315" y="538"/>
                  <a:pt x="325" y="453"/>
                  <a:pt x="353" y="446"/>
                </a:cubicBezTo>
                <a:cubicBezTo>
                  <a:pt x="355" y="440"/>
                  <a:pt x="373" y="428"/>
                  <a:pt x="377" y="423"/>
                </a:cubicBezTo>
                <a:cubicBezTo>
                  <a:pt x="388" y="413"/>
                  <a:pt x="387" y="398"/>
                  <a:pt x="389" y="384"/>
                </a:cubicBezTo>
                <a:lnTo>
                  <a:pt x="419" y="313"/>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79" name="Freeform 153"/>
          <p:cNvSpPr>
            <a:spLocks/>
          </p:cNvSpPr>
          <p:nvPr/>
        </p:nvSpPr>
        <p:spPr bwMode="auto">
          <a:xfrm>
            <a:off x="13769975" y="25607749"/>
            <a:ext cx="146050" cy="178532"/>
          </a:xfrm>
          <a:custGeom>
            <a:avLst/>
            <a:gdLst>
              <a:gd name="T0" fmla="*/ 132 w 404"/>
              <a:gd name="T1" fmla="*/ 520 h 520"/>
              <a:gd name="T2" fmla="*/ 205 w 404"/>
              <a:gd name="T3" fmla="*/ 513 h 520"/>
              <a:gd name="T4" fmla="*/ 211 w 404"/>
              <a:gd name="T5" fmla="*/ 477 h 520"/>
              <a:gd name="T6" fmla="*/ 227 w 404"/>
              <a:gd name="T7" fmla="*/ 464 h 520"/>
              <a:gd name="T8" fmla="*/ 259 w 404"/>
              <a:gd name="T9" fmla="*/ 462 h 520"/>
              <a:gd name="T10" fmla="*/ 277 w 404"/>
              <a:gd name="T11" fmla="*/ 466 h 520"/>
              <a:gd name="T12" fmla="*/ 307 w 404"/>
              <a:gd name="T13" fmla="*/ 471 h 520"/>
              <a:gd name="T14" fmla="*/ 337 w 404"/>
              <a:gd name="T15" fmla="*/ 473 h 520"/>
              <a:gd name="T16" fmla="*/ 337 w 404"/>
              <a:gd name="T17" fmla="*/ 473 h 520"/>
              <a:gd name="T18" fmla="*/ 386 w 404"/>
              <a:gd name="T19" fmla="*/ 345 h 520"/>
              <a:gd name="T20" fmla="*/ 354 w 404"/>
              <a:gd name="T21" fmla="*/ 208 h 520"/>
              <a:gd name="T22" fmla="*/ 347 w 404"/>
              <a:gd name="T23" fmla="*/ 132 h 520"/>
              <a:gd name="T24" fmla="*/ 384 w 404"/>
              <a:gd name="T25" fmla="*/ 68 h 520"/>
              <a:gd name="T26" fmla="*/ 384 w 404"/>
              <a:gd name="T27" fmla="*/ 68 h 520"/>
              <a:gd name="T28" fmla="*/ 310 w 404"/>
              <a:gd name="T29" fmla="*/ 19 h 520"/>
              <a:gd name="T30" fmla="*/ 146 w 404"/>
              <a:gd name="T31" fmla="*/ 8 h 520"/>
              <a:gd name="T32" fmla="*/ 104 w 404"/>
              <a:gd name="T33" fmla="*/ 0 h 520"/>
              <a:gd name="T34" fmla="*/ 104 w 404"/>
              <a:gd name="T35" fmla="*/ 0 h 520"/>
              <a:gd name="T36" fmla="*/ 74 w 404"/>
              <a:gd name="T37" fmla="*/ 71 h 520"/>
              <a:gd name="T38" fmla="*/ 62 w 404"/>
              <a:gd name="T39" fmla="*/ 110 h 520"/>
              <a:gd name="T40" fmla="*/ 38 w 404"/>
              <a:gd name="T41" fmla="*/ 133 h 520"/>
              <a:gd name="T42" fmla="*/ 3 w 404"/>
              <a:gd name="T43" fmla="*/ 252 h 520"/>
              <a:gd name="T44" fmla="*/ 33 w 404"/>
              <a:gd name="T45" fmla="*/ 313 h 520"/>
              <a:gd name="T46" fmla="*/ 81 w 404"/>
              <a:gd name="T47" fmla="*/ 344 h 520"/>
              <a:gd name="T48" fmla="*/ 92 w 404"/>
              <a:gd name="T49" fmla="*/ 428 h 520"/>
              <a:gd name="T50" fmla="*/ 132 w 404"/>
              <a:gd name="T51" fmla="*/ 520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4" h="520">
                <a:moveTo>
                  <a:pt x="132" y="520"/>
                </a:moveTo>
                <a:lnTo>
                  <a:pt x="205" y="513"/>
                </a:lnTo>
                <a:cubicBezTo>
                  <a:pt x="205" y="499"/>
                  <a:pt x="201" y="488"/>
                  <a:pt x="211" y="477"/>
                </a:cubicBezTo>
                <a:cubicBezTo>
                  <a:pt x="217" y="469"/>
                  <a:pt x="217" y="465"/>
                  <a:pt x="227" y="464"/>
                </a:cubicBezTo>
                <a:cubicBezTo>
                  <a:pt x="238" y="462"/>
                  <a:pt x="248" y="462"/>
                  <a:pt x="259" y="462"/>
                </a:cubicBezTo>
                <a:cubicBezTo>
                  <a:pt x="265" y="462"/>
                  <a:pt x="270" y="466"/>
                  <a:pt x="277" y="466"/>
                </a:cubicBezTo>
                <a:cubicBezTo>
                  <a:pt x="287" y="467"/>
                  <a:pt x="297" y="470"/>
                  <a:pt x="307" y="471"/>
                </a:cubicBezTo>
                <a:lnTo>
                  <a:pt x="337" y="473"/>
                </a:lnTo>
                <a:lnTo>
                  <a:pt x="337" y="473"/>
                </a:lnTo>
                <a:cubicBezTo>
                  <a:pt x="341" y="424"/>
                  <a:pt x="369" y="388"/>
                  <a:pt x="386" y="345"/>
                </a:cubicBezTo>
                <a:cubicBezTo>
                  <a:pt x="404" y="296"/>
                  <a:pt x="376" y="248"/>
                  <a:pt x="354" y="208"/>
                </a:cubicBezTo>
                <a:cubicBezTo>
                  <a:pt x="336" y="176"/>
                  <a:pt x="334" y="168"/>
                  <a:pt x="347" y="132"/>
                </a:cubicBezTo>
                <a:lnTo>
                  <a:pt x="384" y="68"/>
                </a:lnTo>
                <a:lnTo>
                  <a:pt x="384" y="68"/>
                </a:lnTo>
                <a:cubicBezTo>
                  <a:pt x="369" y="8"/>
                  <a:pt x="379" y="23"/>
                  <a:pt x="310" y="19"/>
                </a:cubicBezTo>
                <a:lnTo>
                  <a:pt x="146" y="8"/>
                </a:lnTo>
                <a:cubicBezTo>
                  <a:pt x="118" y="7"/>
                  <a:pt x="108" y="6"/>
                  <a:pt x="104" y="0"/>
                </a:cubicBezTo>
                <a:lnTo>
                  <a:pt x="104" y="0"/>
                </a:lnTo>
                <a:lnTo>
                  <a:pt x="74" y="71"/>
                </a:lnTo>
                <a:cubicBezTo>
                  <a:pt x="72" y="85"/>
                  <a:pt x="73" y="100"/>
                  <a:pt x="62" y="110"/>
                </a:cubicBezTo>
                <a:cubicBezTo>
                  <a:pt x="58" y="115"/>
                  <a:pt x="40" y="127"/>
                  <a:pt x="38" y="133"/>
                </a:cubicBezTo>
                <a:cubicBezTo>
                  <a:pt x="10" y="140"/>
                  <a:pt x="0" y="225"/>
                  <a:pt x="3" y="252"/>
                </a:cubicBezTo>
                <a:cubicBezTo>
                  <a:pt x="5" y="269"/>
                  <a:pt x="20" y="301"/>
                  <a:pt x="33" y="313"/>
                </a:cubicBezTo>
                <a:cubicBezTo>
                  <a:pt x="36" y="317"/>
                  <a:pt x="80" y="344"/>
                  <a:pt x="81" y="344"/>
                </a:cubicBezTo>
                <a:cubicBezTo>
                  <a:pt x="81" y="368"/>
                  <a:pt x="83" y="406"/>
                  <a:pt x="92" y="428"/>
                </a:cubicBezTo>
                <a:cubicBezTo>
                  <a:pt x="104" y="457"/>
                  <a:pt x="132" y="486"/>
                  <a:pt x="132" y="52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0" name="Freeform 154"/>
          <p:cNvSpPr>
            <a:spLocks noEditPoints="1"/>
          </p:cNvSpPr>
          <p:nvPr/>
        </p:nvSpPr>
        <p:spPr bwMode="auto">
          <a:xfrm>
            <a:off x="13230225" y="25647087"/>
            <a:ext cx="1381125" cy="1671851"/>
          </a:xfrm>
          <a:custGeom>
            <a:avLst/>
            <a:gdLst>
              <a:gd name="T0" fmla="*/ 2235 w 3830"/>
              <a:gd name="T1" fmla="*/ 615 h 4858"/>
              <a:gd name="T2" fmla="*/ 2281 w 3830"/>
              <a:gd name="T3" fmla="*/ 667 h 4858"/>
              <a:gd name="T4" fmla="*/ 2235 w 3830"/>
              <a:gd name="T5" fmla="*/ 679 h 4858"/>
              <a:gd name="T6" fmla="*/ 2201 w 3830"/>
              <a:gd name="T7" fmla="*/ 727 h 4858"/>
              <a:gd name="T8" fmla="*/ 2537 w 3830"/>
              <a:gd name="T9" fmla="*/ 4836 h 4858"/>
              <a:gd name="T10" fmla="*/ 2637 w 3830"/>
              <a:gd name="T11" fmla="*/ 4462 h 4858"/>
              <a:gd name="T12" fmla="*/ 2762 w 3830"/>
              <a:gd name="T13" fmla="*/ 4253 h 4858"/>
              <a:gd name="T14" fmla="*/ 2705 w 3830"/>
              <a:gd name="T15" fmla="*/ 3875 h 4858"/>
              <a:gd name="T16" fmla="*/ 2886 w 3830"/>
              <a:gd name="T17" fmla="*/ 3678 h 4858"/>
              <a:gd name="T18" fmla="*/ 3180 w 3830"/>
              <a:gd name="T19" fmla="*/ 3569 h 4858"/>
              <a:gd name="T20" fmla="*/ 3431 w 3830"/>
              <a:gd name="T21" fmla="*/ 3175 h 4858"/>
              <a:gd name="T22" fmla="*/ 3469 w 3830"/>
              <a:gd name="T23" fmla="*/ 2702 h 4858"/>
              <a:gd name="T24" fmla="*/ 3476 w 3830"/>
              <a:gd name="T25" fmla="*/ 2426 h 4858"/>
              <a:gd name="T26" fmla="*/ 3433 w 3830"/>
              <a:gd name="T27" fmla="*/ 2448 h 4858"/>
              <a:gd name="T28" fmla="*/ 3614 w 3830"/>
              <a:gd name="T29" fmla="*/ 2065 h 4858"/>
              <a:gd name="T30" fmla="*/ 3778 w 3830"/>
              <a:gd name="T31" fmla="*/ 1830 h 4858"/>
              <a:gd name="T32" fmla="*/ 3657 w 3830"/>
              <a:gd name="T33" fmla="*/ 1319 h 4858"/>
              <a:gd name="T34" fmla="*/ 3100 w 3830"/>
              <a:gd name="T35" fmla="*/ 1008 h 4858"/>
              <a:gd name="T36" fmla="*/ 2872 w 3830"/>
              <a:gd name="T37" fmla="*/ 980 h 4858"/>
              <a:gd name="T38" fmla="*/ 2725 w 3830"/>
              <a:gd name="T39" fmla="*/ 818 h 4858"/>
              <a:gd name="T40" fmla="*/ 2350 w 3830"/>
              <a:gd name="T41" fmla="*/ 1018 h 4858"/>
              <a:gd name="T42" fmla="*/ 2132 w 3830"/>
              <a:gd name="T43" fmla="*/ 916 h 4858"/>
              <a:gd name="T44" fmla="*/ 2236 w 3830"/>
              <a:gd name="T45" fmla="*/ 761 h 4858"/>
              <a:gd name="T46" fmla="*/ 2017 w 3830"/>
              <a:gd name="T47" fmla="*/ 860 h 4858"/>
              <a:gd name="T48" fmla="*/ 2260 w 3830"/>
              <a:gd name="T49" fmla="*/ 473 h 4858"/>
              <a:gd name="T50" fmla="*/ 2228 w 3830"/>
              <a:gd name="T51" fmla="*/ 382 h 4858"/>
              <a:gd name="T52" fmla="*/ 2198 w 3830"/>
              <a:gd name="T53" fmla="*/ 209 h 4858"/>
              <a:gd name="T54" fmla="*/ 2070 w 3830"/>
              <a:gd name="T55" fmla="*/ 195 h 4858"/>
              <a:gd name="T56" fmla="*/ 1948 w 3830"/>
              <a:gd name="T57" fmla="*/ 427 h 4858"/>
              <a:gd name="T58" fmla="*/ 1834 w 3830"/>
              <a:gd name="T59" fmla="*/ 355 h 4858"/>
              <a:gd name="T60" fmla="*/ 1724 w 3830"/>
              <a:gd name="T61" fmla="*/ 346 h 4858"/>
              <a:gd name="T62" fmla="*/ 1629 w 3830"/>
              <a:gd name="T63" fmla="*/ 402 h 4858"/>
              <a:gd name="T64" fmla="*/ 1386 w 3830"/>
              <a:gd name="T65" fmla="*/ 488 h 4858"/>
              <a:gd name="T66" fmla="*/ 1274 w 3830"/>
              <a:gd name="T67" fmla="*/ 10 h 4858"/>
              <a:gd name="T68" fmla="*/ 1218 w 3830"/>
              <a:gd name="T69" fmla="*/ 74 h 4858"/>
              <a:gd name="T70" fmla="*/ 1050 w 3830"/>
              <a:gd name="T71" fmla="*/ 129 h 4858"/>
              <a:gd name="T72" fmla="*/ 888 w 3830"/>
              <a:gd name="T73" fmla="*/ 260 h 4858"/>
              <a:gd name="T74" fmla="*/ 612 w 3830"/>
              <a:gd name="T75" fmla="*/ 501 h 4858"/>
              <a:gd name="T76" fmla="*/ 343 w 3830"/>
              <a:gd name="T77" fmla="*/ 420 h 4858"/>
              <a:gd name="T78" fmla="*/ 387 w 3830"/>
              <a:gd name="T79" fmla="*/ 605 h 4858"/>
              <a:gd name="T80" fmla="*/ 403 w 3830"/>
              <a:gd name="T81" fmla="*/ 940 h 4858"/>
              <a:gd name="T82" fmla="*/ 247 w 3830"/>
              <a:gd name="T83" fmla="*/ 1216 h 4858"/>
              <a:gd name="T84" fmla="*/ 78 w 3830"/>
              <a:gd name="T85" fmla="*/ 1306 h 4858"/>
              <a:gd name="T86" fmla="*/ 30 w 3830"/>
              <a:gd name="T87" fmla="*/ 1519 h 4858"/>
              <a:gd name="T88" fmla="*/ 61 w 3830"/>
              <a:gd name="T89" fmla="*/ 1771 h 4858"/>
              <a:gd name="T90" fmla="*/ 331 w 3830"/>
              <a:gd name="T91" fmla="*/ 1909 h 4858"/>
              <a:gd name="T92" fmla="*/ 396 w 3830"/>
              <a:gd name="T93" fmla="*/ 2096 h 4858"/>
              <a:gd name="T94" fmla="*/ 562 w 3830"/>
              <a:gd name="T95" fmla="*/ 2092 h 4858"/>
              <a:gd name="T96" fmla="*/ 805 w 3830"/>
              <a:gd name="T97" fmla="*/ 1946 h 4858"/>
              <a:gd name="T98" fmla="*/ 884 w 3830"/>
              <a:gd name="T99" fmla="*/ 2221 h 4858"/>
              <a:gd name="T100" fmla="*/ 1034 w 3830"/>
              <a:gd name="T101" fmla="*/ 2284 h 4858"/>
              <a:gd name="T102" fmla="*/ 1336 w 3830"/>
              <a:gd name="T103" fmla="*/ 2427 h 4858"/>
              <a:gd name="T104" fmla="*/ 1553 w 3830"/>
              <a:gd name="T105" fmla="*/ 2743 h 4858"/>
              <a:gd name="T106" fmla="*/ 1688 w 3830"/>
              <a:gd name="T107" fmla="*/ 3247 h 4858"/>
              <a:gd name="T108" fmla="*/ 1842 w 3830"/>
              <a:gd name="T109" fmla="*/ 3484 h 4858"/>
              <a:gd name="T110" fmla="*/ 2158 w 3830"/>
              <a:gd name="T111" fmla="*/ 3814 h 4858"/>
              <a:gd name="T112" fmla="*/ 2267 w 3830"/>
              <a:gd name="T113" fmla="*/ 4040 h 4858"/>
              <a:gd name="T114" fmla="*/ 2194 w 3830"/>
              <a:gd name="T115" fmla="*/ 4119 h 4858"/>
              <a:gd name="T116" fmla="*/ 2142 w 3830"/>
              <a:gd name="T117" fmla="*/ 4219 h 4858"/>
              <a:gd name="T118" fmla="*/ 2065 w 3830"/>
              <a:gd name="T119" fmla="*/ 4346 h 4858"/>
              <a:gd name="T120" fmla="*/ 2058 w 3830"/>
              <a:gd name="T121" fmla="*/ 4489 h 4858"/>
              <a:gd name="T122" fmla="*/ 2477 w 3830"/>
              <a:gd name="T123" fmla="*/ 4756 h 4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830" h="4858">
                <a:moveTo>
                  <a:pt x="2308" y="633"/>
                </a:moveTo>
                <a:cubicBezTo>
                  <a:pt x="2302" y="631"/>
                  <a:pt x="2291" y="623"/>
                  <a:pt x="2288" y="618"/>
                </a:cubicBezTo>
                <a:cubicBezTo>
                  <a:pt x="2280" y="609"/>
                  <a:pt x="2273" y="607"/>
                  <a:pt x="2260" y="607"/>
                </a:cubicBezTo>
                <a:cubicBezTo>
                  <a:pt x="2251" y="607"/>
                  <a:pt x="2240" y="609"/>
                  <a:pt x="2235" y="615"/>
                </a:cubicBezTo>
                <a:cubicBezTo>
                  <a:pt x="2232" y="618"/>
                  <a:pt x="2233" y="622"/>
                  <a:pt x="2234" y="625"/>
                </a:cubicBezTo>
                <a:cubicBezTo>
                  <a:pt x="2237" y="634"/>
                  <a:pt x="2241" y="640"/>
                  <a:pt x="2249" y="644"/>
                </a:cubicBezTo>
                <a:cubicBezTo>
                  <a:pt x="2257" y="648"/>
                  <a:pt x="2265" y="651"/>
                  <a:pt x="2270" y="658"/>
                </a:cubicBezTo>
                <a:cubicBezTo>
                  <a:pt x="2272" y="662"/>
                  <a:pt x="2275" y="668"/>
                  <a:pt x="2281" y="667"/>
                </a:cubicBezTo>
                <a:cubicBezTo>
                  <a:pt x="2288" y="665"/>
                  <a:pt x="2298" y="658"/>
                  <a:pt x="2301" y="653"/>
                </a:cubicBezTo>
                <a:lnTo>
                  <a:pt x="2308" y="633"/>
                </a:lnTo>
                <a:close/>
                <a:moveTo>
                  <a:pt x="2236" y="699"/>
                </a:moveTo>
                <a:cubicBezTo>
                  <a:pt x="2236" y="692"/>
                  <a:pt x="2237" y="686"/>
                  <a:pt x="2235" y="679"/>
                </a:cubicBezTo>
                <a:cubicBezTo>
                  <a:pt x="2232" y="670"/>
                  <a:pt x="2223" y="670"/>
                  <a:pt x="2215" y="671"/>
                </a:cubicBezTo>
                <a:cubicBezTo>
                  <a:pt x="2200" y="674"/>
                  <a:pt x="2189" y="679"/>
                  <a:pt x="2186" y="695"/>
                </a:cubicBezTo>
                <a:cubicBezTo>
                  <a:pt x="2185" y="702"/>
                  <a:pt x="2193" y="707"/>
                  <a:pt x="2195" y="713"/>
                </a:cubicBezTo>
                <a:cubicBezTo>
                  <a:pt x="2197" y="717"/>
                  <a:pt x="2198" y="724"/>
                  <a:pt x="2201" y="727"/>
                </a:cubicBezTo>
                <a:cubicBezTo>
                  <a:pt x="2207" y="732"/>
                  <a:pt x="2216" y="723"/>
                  <a:pt x="2220" y="720"/>
                </a:cubicBezTo>
                <a:lnTo>
                  <a:pt x="2236" y="699"/>
                </a:lnTo>
                <a:close/>
                <a:moveTo>
                  <a:pt x="2522" y="4858"/>
                </a:moveTo>
                <a:cubicBezTo>
                  <a:pt x="2528" y="4848"/>
                  <a:pt x="2535" y="4839"/>
                  <a:pt x="2537" y="4836"/>
                </a:cubicBezTo>
                <a:cubicBezTo>
                  <a:pt x="2547" y="4820"/>
                  <a:pt x="2545" y="4791"/>
                  <a:pt x="2545" y="4771"/>
                </a:cubicBezTo>
                <a:cubicBezTo>
                  <a:pt x="2545" y="4736"/>
                  <a:pt x="2527" y="4676"/>
                  <a:pt x="2537" y="4645"/>
                </a:cubicBezTo>
                <a:cubicBezTo>
                  <a:pt x="2546" y="4617"/>
                  <a:pt x="2580" y="4599"/>
                  <a:pt x="2588" y="4570"/>
                </a:cubicBezTo>
                <a:cubicBezTo>
                  <a:pt x="2593" y="4553"/>
                  <a:pt x="2598" y="4450"/>
                  <a:pt x="2637" y="4462"/>
                </a:cubicBezTo>
                <a:cubicBezTo>
                  <a:pt x="2637" y="4510"/>
                  <a:pt x="2652" y="4525"/>
                  <a:pt x="2627" y="4573"/>
                </a:cubicBezTo>
                <a:lnTo>
                  <a:pt x="2570" y="4685"/>
                </a:lnTo>
                <a:cubicBezTo>
                  <a:pt x="2651" y="4685"/>
                  <a:pt x="2672" y="4549"/>
                  <a:pt x="2672" y="4486"/>
                </a:cubicBezTo>
                <a:cubicBezTo>
                  <a:pt x="2672" y="4378"/>
                  <a:pt x="2725" y="4343"/>
                  <a:pt x="2762" y="4253"/>
                </a:cubicBezTo>
                <a:cubicBezTo>
                  <a:pt x="2775" y="4222"/>
                  <a:pt x="2755" y="4202"/>
                  <a:pt x="2755" y="4170"/>
                </a:cubicBezTo>
                <a:cubicBezTo>
                  <a:pt x="2755" y="4141"/>
                  <a:pt x="2757" y="4047"/>
                  <a:pt x="2751" y="4046"/>
                </a:cubicBezTo>
                <a:cubicBezTo>
                  <a:pt x="2747" y="4017"/>
                  <a:pt x="2684" y="4001"/>
                  <a:pt x="2713" y="3954"/>
                </a:cubicBezTo>
                <a:cubicBezTo>
                  <a:pt x="2747" y="3899"/>
                  <a:pt x="2705" y="3913"/>
                  <a:pt x="2705" y="3875"/>
                </a:cubicBezTo>
                <a:cubicBezTo>
                  <a:pt x="2760" y="3861"/>
                  <a:pt x="2846" y="3766"/>
                  <a:pt x="2846" y="3706"/>
                </a:cubicBezTo>
                <a:lnTo>
                  <a:pt x="2847" y="3705"/>
                </a:lnTo>
                <a:cubicBezTo>
                  <a:pt x="2858" y="3705"/>
                  <a:pt x="2876" y="3704"/>
                  <a:pt x="2886" y="3701"/>
                </a:cubicBezTo>
                <a:lnTo>
                  <a:pt x="2886" y="3678"/>
                </a:lnTo>
                <a:cubicBezTo>
                  <a:pt x="2926" y="3668"/>
                  <a:pt x="2967" y="3641"/>
                  <a:pt x="3002" y="3629"/>
                </a:cubicBezTo>
                <a:cubicBezTo>
                  <a:pt x="3009" y="3626"/>
                  <a:pt x="3038" y="3635"/>
                  <a:pt x="3040" y="3625"/>
                </a:cubicBezTo>
                <a:cubicBezTo>
                  <a:pt x="3054" y="3622"/>
                  <a:pt x="3019" y="3598"/>
                  <a:pt x="3019" y="3595"/>
                </a:cubicBezTo>
                <a:cubicBezTo>
                  <a:pt x="3042" y="3587"/>
                  <a:pt x="3169" y="3526"/>
                  <a:pt x="3180" y="3569"/>
                </a:cubicBezTo>
                <a:cubicBezTo>
                  <a:pt x="3199" y="3573"/>
                  <a:pt x="3221" y="3552"/>
                  <a:pt x="3246" y="3554"/>
                </a:cubicBezTo>
                <a:cubicBezTo>
                  <a:pt x="3306" y="3558"/>
                  <a:pt x="3271" y="3554"/>
                  <a:pt x="3279" y="3518"/>
                </a:cubicBezTo>
                <a:cubicBezTo>
                  <a:pt x="3292" y="3461"/>
                  <a:pt x="3367" y="3482"/>
                  <a:pt x="3357" y="3407"/>
                </a:cubicBezTo>
                <a:cubicBezTo>
                  <a:pt x="3357" y="3347"/>
                  <a:pt x="3386" y="3215"/>
                  <a:pt x="3431" y="3175"/>
                </a:cubicBezTo>
                <a:cubicBezTo>
                  <a:pt x="3449" y="3158"/>
                  <a:pt x="3463" y="3135"/>
                  <a:pt x="3470" y="3110"/>
                </a:cubicBezTo>
                <a:cubicBezTo>
                  <a:pt x="3477" y="3089"/>
                  <a:pt x="3462" y="3019"/>
                  <a:pt x="3456" y="2996"/>
                </a:cubicBezTo>
                <a:cubicBezTo>
                  <a:pt x="3444" y="2947"/>
                  <a:pt x="3468" y="2925"/>
                  <a:pt x="3482" y="2877"/>
                </a:cubicBezTo>
                <a:cubicBezTo>
                  <a:pt x="3502" y="2812"/>
                  <a:pt x="3481" y="2764"/>
                  <a:pt x="3469" y="2702"/>
                </a:cubicBezTo>
                <a:cubicBezTo>
                  <a:pt x="3493" y="2672"/>
                  <a:pt x="3484" y="2659"/>
                  <a:pt x="3466" y="2641"/>
                </a:cubicBezTo>
                <a:cubicBezTo>
                  <a:pt x="3449" y="2624"/>
                  <a:pt x="3461" y="2597"/>
                  <a:pt x="3463" y="2578"/>
                </a:cubicBezTo>
                <a:cubicBezTo>
                  <a:pt x="3465" y="2545"/>
                  <a:pt x="3484" y="2446"/>
                  <a:pt x="3478" y="2425"/>
                </a:cubicBezTo>
                <a:cubicBezTo>
                  <a:pt x="3477" y="2425"/>
                  <a:pt x="3476" y="2424"/>
                  <a:pt x="3476" y="2426"/>
                </a:cubicBezTo>
                <a:cubicBezTo>
                  <a:pt x="3473" y="2426"/>
                  <a:pt x="3469" y="2427"/>
                  <a:pt x="3468" y="2429"/>
                </a:cubicBezTo>
                <a:cubicBezTo>
                  <a:pt x="3465" y="2430"/>
                  <a:pt x="3439" y="2460"/>
                  <a:pt x="3436" y="2449"/>
                </a:cubicBezTo>
                <a:lnTo>
                  <a:pt x="3434" y="2449"/>
                </a:lnTo>
                <a:lnTo>
                  <a:pt x="3433" y="2448"/>
                </a:lnTo>
                <a:cubicBezTo>
                  <a:pt x="3433" y="2429"/>
                  <a:pt x="3427" y="2406"/>
                  <a:pt x="3440" y="2392"/>
                </a:cubicBezTo>
                <a:cubicBezTo>
                  <a:pt x="3466" y="2363"/>
                  <a:pt x="3440" y="2364"/>
                  <a:pt x="3440" y="2342"/>
                </a:cubicBezTo>
                <a:cubicBezTo>
                  <a:pt x="3442" y="2342"/>
                  <a:pt x="3442" y="2342"/>
                  <a:pt x="3442" y="2341"/>
                </a:cubicBezTo>
                <a:cubicBezTo>
                  <a:pt x="3575" y="2307"/>
                  <a:pt x="3554" y="2164"/>
                  <a:pt x="3614" y="2065"/>
                </a:cubicBezTo>
                <a:cubicBezTo>
                  <a:pt x="3636" y="2030"/>
                  <a:pt x="3683" y="2020"/>
                  <a:pt x="3695" y="1978"/>
                </a:cubicBezTo>
                <a:cubicBezTo>
                  <a:pt x="3700" y="1972"/>
                  <a:pt x="3717" y="1943"/>
                  <a:pt x="3722" y="1942"/>
                </a:cubicBezTo>
                <a:cubicBezTo>
                  <a:pt x="3723" y="1939"/>
                  <a:pt x="3724" y="1938"/>
                  <a:pt x="3727" y="1938"/>
                </a:cubicBezTo>
                <a:cubicBezTo>
                  <a:pt x="3733" y="1915"/>
                  <a:pt x="3765" y="1853"/>
                  <a:pt x="3778" y="1830"/>
                </a:cubicBezTo>
                <a:cubicBezTo>
                  <a:pt x="3794" y="1804"/>
                  <a:pt x="3809" y="1750"/>
                  <a:pt x="3817" y="1720"/>
                </a:cubicBezTo>
                <a:cubicBezTo>
                  <a:pt x="3829" y="1674"/>
                  <a:pt x="3830" y="1569"/>
                  <a:pt x="3819" y="1527"/>
                </a:cubicBezTo>
                <a:cubicBezTo>
                  <a:pt x="3798" y="1521"/>
                  <a:pt x="3797" y="1434"/>
                  <a:pt x="3782" y="1408"/>
                </a:cubicBezTo>
                <a:cubicBezTo>
                  <a:pt x="3748" y="1351"/>
                  <a:pt x="3729" y="1330"/>
                  <a:pt x="3657" y="1319"/>
                </a:cubicBezTo>
                <a:cubicBezTo>
                  <a:pt x="3590" y="1319"/>
                  <a:pt x="3502" y="1223"/>
                  <a:pt x="3464" y="1166"/>
                </a:cubicBezTo>
                <a:cubicBezTo>
                  <a:pt x="3425" y="1106"/>
                  <a:pt x="3283" y="1043"/>
                  <a:pt x="3215" y="1043"/>
                </a:cubicBezTo>
                <a:cubicBezTo>
                  <a:pt x="3203" y="1043"/>
                  <a:pt x="3133" y="1047"/>
                  <a:pt x="3130" y="1036"/>
                </a:cubicBezTo>
                <a:cubicBezTo>
                  <a:pt x="3115" y="1033"/>
                  <a:pt x="3118" y="1007"/>
                  <a:pt x="3100" y="1008"/>
                </a:cubicBezTo>
                <a:lnTo>
                  <a:pt x="3036" y="1012"/>
                </a:lnTo>
                <a:cubicBezTo>
                  <a:pt x="2982" y="1015"/>
                  <a:pt x="2973" y="988"/>
                  <a:pt x="2931" y="972"/>
                </a:cubicBezTo>
                <a:cubicBezTo>
                  <a:pt x="2907" y="962"/>
                  <a:pt x="2910" y="1009"/>
                  <a:pt x="2885" y="1009"/>
                </a:cubicBezTo>
                <a:cubicBezTo>
                  <a:pt x="2884" y="1005"/>
                  <a:pt x="2876" y="981"/>
                  <a:pt x="2872" y="980"/>
                </a:cubicBezTo>
                <a:cubicBezTo>
                  <a:pt x="2866" y="1000"/>
                  <a:pt x="2864" y="1053"/>
                  <a:pt x="2845" y="1046"/>
                </a:cubicBezTo>
                <a:cubicBezTo>
                  <a:pt x="2845" y="1029"/>
                  <a:pt x="2828" y="942"/>
                  <a:pt x="2812" y="938"/>
                </a:cubicBezTo>
                <a:cubicBezTo>
                  <a:pt x="2812" y="898"/>
                  <a:pt x="2856" y="947"/>
                  <a:pt x="2821" y="878"/>
                </a:cubicBezTo>
                <a:cubicBezTo>
                  <a:pt x="2808" y="851"/>
                  <a:pt x="2755" y="819"/>
                  <a:pt x="2725" y="818"/>
                </a:cubicBezTo>
                <a:cubicBezTo>
                  <a:pt x="2664" y="818"/>
                  <a:pt x="2611" y="755"/>
                  <a:pt x="2545" y="755"/>
                </a:cubicBezTo>
                <a:cubicBezTo>
                  <a:pt x="2458" y="755"/>
                  <a:pt x="2480" y="803"/>
                  <a:pt x="2453" y="856"/>
                </a:cubicBezTo>
                <a:cubicBezTo>
                  <a:pt x="2436" y="891"/>
                  <a:pt x="2394" y="885"/>
                  <a:pt x="2377" y="936"/>
                </a:cubicBezTo>
                <a:lnTo>
                  <a:pt x="2350" y="1018"/>
                </a:lnTo>
                <a:cubicBezTo>
                  <a:pt x="2350" y="990"/>
                  <a:pt x="2331" y="970"/>
                  <a:pt x="2333" y="935"/>
                </a:cubicBezTo>
                <a:cubicBezTo>
                  <a:pt x="2336" y="893"/>
                  <a:pt x="2353" y="907"/>
                  <a:pt x="2298" y="907"/>
                </a:cubicBezTo>
                <a:cubicBezTo>
                  <a:pt x="2276" y="907"/>
                  <a:pt x="2252" y="912"/>
                  <a:pt x="2232" y="918"/>
                </a:cubicBezTo>
                <a:cubicBezTo>
                  <a:pt x="2216" y="922"/>
                  <a:pt x="2120" y="927"/>
                  <a:pt x="2132" y="916"/>
                </a:cubicBezTo>
                <a:cubicBezTo>
                  <a:pt x="2152" y="898"/>
                  <a:pt x="2195" y="890"/>
                  <a:pt x="2224" y="889"/>
                </a:cubicBezTo>
                <a:cubicBezTo>
                  <a:pt x="2274" y="886"/>
                  <a:pt x="2343" y="886"/>
                  <a:pt x="2384" y="856"/>
                </a:cubicBezTo>
                <a:cubicBezTo>
                  <a:pt x="2415" y="833"/>
                  <a:pt x="2472" y="705"/>
                  <a:pt x="2429" y="712"/>
                </a:cubicBezTo>
                <a:cubicBezTo>
                  <a:pt x="2388" y="720"/>
                  <a:pt x="2213" y="693"/>
                  <a:pt x="2236" y="761"/>
                </a:cubicBezTo>
                <a:cubicBezTo>
                  <a:pt x="2256" y="818"/>
                  <a:pt x="2219" y="832"/>
                  <a:pt x="2198" y="769"/>
                </a:cubicBezTo>
                <a:cubicBezTo>
                  <a:pt x="2152" y="815"/>
                  <a:pt x="2155" y="877"/>
                  <a:pt x="2060" y="884"/>
                </a:cubicBezTo>
                <a:cubicBezTo>
                  <a:pt x="2005" y="888"/>
                  <a:pt x="1930" y="909"/>
                  <a:pt x="1874" y="923"/>
                </a:cubicBezTo>
                <a:cubicBezTo>
                  <a:pt x="1887" y="884"/>
                  <a:pt x="1986" y="876"/>
                  <a:pt x="2017" y="860"/>
                </a:cubicBezTo>
                <a:cubicBezTo>
                  <a:pt x="2112" y="845"/>
                  <a:pt x="2131" y="717"/>
                  <a:pt x="2169" y="650"/>
                </a:cubicBezTo>
                <a:cubicBezTo>
                  <a:pt x="2183" y="625"/>
                  <a:pt x="2213" y="616"/>
                  <a:pt x="2228" y="593"/>
                </a:cubicBezTo>
                <a:cubicBezTo>
                  <a:pt x="2245" y="567"/>
                  <a:pt x="2258" y="540"/>
                  <a:pt x="2272" y="513"/>
                </a:cubicBezTo>
                <a:cubicBezTo>
                  <a:pt x="2282" y="491"/>
                  <a:pt x="2255" y="488"/>
                  <a:pt x="2260" y="473"/>
                </a:cubicBezTo>
                <a:cubicBezTo>
                  <a:pt x="2266" y="450"/>
                  <a:pt x="2295" y="458"/>
                  <a:pt x="2295" y="428"/>
                </a:cubicBezTo>
                <a:cubicBezTo>
                  <a:pt x="2295" y="393"/>
                  <a:pt x="2242" y="424"/>
                  <a:pt x="2234" y="413"/>
                </a:cubicBezTo>
                <a:cubicBezTo>
                  <a:pt x="2231" y="409"/>
                  <a:pt x="2229" y="384"/>
                  <a:pt x="2228" y="384"/>
                </a:cubicBezTo>
                <a:lnTo>
                  <a:pt x="2228" y="382"/>
                </a:lnTo>
                <a:cubicBezTo>
                  <a:pt x="2226" y="382"/>
                  <a:pt x="2226" y="382"/>
                  <a:pt x="2226" y="380"/>
                </a:cubicBezTo>
                <a:cubicBezTo>
                  <a:pt x="2219" y="380"/>
                  <a:pt x="2211" y="374"/>
                  <a:pt x="2204" y="373"/>
                </a:cubicBezTo>
                <a:cubicBezTo>
                  <a:pt x="2197" y="347"/>
                  <a:pt x="2236" y="325"/>
                  <a:pt x="2218" y="296"/>
                </a:cubicBezTo>
                <a:cubicBezTo>
                  <a:pt x="2194" y="259"/>
                  <a:pt x="2185" y="257"/>
                  <a:pt x="2198" y="209"/>
                </a:cubicBezTo>
                <a:cubicBezTo>
                  <a:pt x="2210" y="178"/>
                  <a:pt x="2178" y="154"/>
                  <a:pt x="2165" y="133"/>
                </a:cubicBezTo>
                <a:cubicBezTo>
                  <a:pt x="2142" y="98"/>
                  <a:pt x="2138" y="124"/>
                  <a:pt x="2112" y="115"/>
                </a:cubicBezTo>
                <a:lnTo>
                  <a:pt x="2112" y="115"/>
                </a:lnTo>
                <a:lnTo>
                  <a:pt x="2070" y="195"/>
                </a:lnTo>
                <a:cubicBezTo>
                  <a:pt x="2064" y="217"/>
                  <a:pt x="2060" y="236"/>
                  <a:pt x="2057" y="258"/>
                </a:cubicBezTo>
                <a:cubicBezTo>
                  <a:pt x="2054" y="279"/>
                  <a:pt x="2039" y="310"/>
                  <a:pt x="2024" y="325"/>
                </a:cubicBezTo>
                <a:cubicBezTo>
                  <a:pt x="2015" y="334"/>
                  <a:pt x="1985" y="376"/>
                  <a:pt x="1977" y="378"/>
                </a:cubicBezTo>
                <a:cubicBezTo>
                  <a:pt x="1973" y="394"/>
                  <a:pt x="1948" y="409"/>
                  <a:pt x="1948" y="427"/>
                </a:cubicBezTo>
                <a:cubicBezTo>
                  <a:pt x="1931" y="431"/>
                  <a:pt x="1936" y="424"/>
                  <a:pt x="1923" y="414"/>
                </a:cubicBezTo>
                <a:cubicBezTo>
                  <a:pt x="1904" y="399"/>
                  <a:pt x="1876" y="387"/>
                  <a:pt x="1854" y="376"/>
                </a:cubicBezTo>
                <a:lnTo>
                  <a:pt x="1834" y="355"/>
                </a:lnTo>
                <a:lnTo>
                  <a:pt x="1834" y="355"/>
                </a:lnTo>
                <a:lnTo>
                  <a:pt x="1804" y="353"/>
                </a:lnTo>
                <a:cubicBezTo>
                  <a:pt x="1794" y="352"/>
                  <a:pt x="1784" y="349"/>
                  <a:pt x="1774" y="348"/>
                </a:cubicBezTo>
                <a:cubicBezTo>
                  <a:pt x="1767" y="348"/>
                  <a:pt x="1762" y="344"/>
                  <a:pt x="1756" y="344"/>
                </a:cubicBezTo>
                <a:cubicBezTo>
                  <a:pt x="1745" y="344"/>
                  <a:pt x="1735" y="344"/>
                  <a:pt x="1724" y="346"/>
                </a:cubicBezTo>
                <a:cubicBezTo>
                  <a:pt x="1714" y="347"/>
                  <a:pt x="1714" y="351"/>
                  <a:pt x="1708" y="359"/>
                </a:cubicBezTo>
                <a:cubicBezTo>
                  <a:pt x="1698" y="370"/>
                  <a:pt x="1702" y="381"/>
                  <a:pt x="1702" y="395"/>
                </a:cubicBezTo>
                <a:lnTo>
                  <a:pt x="1629" y="402"/>
                </a:lnTo>
                <a:lnTo>
                  <a:pt x="1629" y="402"/>
                </a:lnTo>
                <a:lnTo>
                  <a:pt x="1554" y="415"/>
                </a:lnTo>
                <a:lnTo>
                  <a:pt x="1490" y="458"/>
                </a:lnTo>
                <a:cubicBezTo>
                  <a:pt x="1464" y="475"/>
                  <a:pt x="1453" y="462"/>
                  <a:pt x="1427" y="468"/>
                </a:cubicBezTo>
                <a:cubicBezTo>
                  <a:pt x="1412" y="471"/>
                  <a:pt x="1408" y="488"/>
                  <a:pt x="1386" y="488"/>
                </a:cubicBezTo>
                <a:cubicBezTo>
                  <a:pt x="1328" y="488"/>
                  <a:pt x="1369" y="357"/>
                  <a:pt x="1324" y="330"/>
                </a:cubicBezTo>
                <a:cubicBezTo>
                  <a:pt x="1274" y="299"/>
                  <a:pt x="1306" y="246"/>
                  <a:pt x="1317" y="202"/>
                </a:cubicBezTo>
                <a:cubicBezTo>
                  <a:pt x="1330" y="156"/>
                  <a:pt x="1364" y="114"/>
                  <a:pt x="1307" y="81"/>
                </a:cubicBezTo>
                <a:cubicBezTo>
                  <a:pt x="1268" y="57"/>
                  <a:pt x="1295" y="46"/>
                  <a:pt x="1274" y="10"/>
                </a:cubicBezTo>
                <a:lnTo>
                  <a:pt x="1244" y="0"/>
                </a:lnTo>
                <a:lnTo>
                  <a:pt x="1244" y="0"/>
                </a:lnTo>
                <a:lnTo>
                  <a:pt x="1226" y="42"/>
                </a:lnTo>
                <a:cubicBezTo>
                  <a:pt x="1222" y="53"/>
                  <a:pt x="1222" y="64"/>
                  <a:pt x="1218" y="74"/>
                </a:cubicBezTo>
                <a:cubicBezTo>
                  <a:pt x="1214" y="83"/>
                  <a:pt x="1208" y="88"/>
                  <a:pt x="1201" y="93"/>
                </a:cubicBezTo>
                <a:cubicBezTo>
                  <a:pt x="1191" y="100"/>
                  <a:pt x="1167" y="97"/>
                  <a:pt x="1154" y="97"/>
                </a:cubicBezTo>
                <a:cubicBezTo>
                  <a:pt x="1138" y="97"/>
                  <a:pt x="1137" y="109"/>
                  <a:pt x="1124" y="116"/>
                </a:cubicBezTo>
                <a:cubicBezTo>
                  <a:pt x="1089" y="120"/>
                  <a:pt x="1094" y="157"/>
                  <a:pt x="1050" y="129"/>
                </a:cubicBezTo>
                <a:cubicBezTo>
                  <a:pt x="1033" y="118"/>
                  <a:pt x="1005" y="134"/>
                  <a:pt x="983" y="132"/>
                </a:cubicBezTo>
                <a:cubicBezTo>
                  <a:pt x="966" y="131"/>
                  <a:pt x="954" y="122"/>
                  <a:pt x="936" y="122"/>
                </a:cubicBezTo>
                <a:lnTo>
                  <a:pt x="865" y="122"/>
                </a:lnTo>
                <a:cubicBezTo>
                  <a:pt x="865" y="167"/>
                  <a:pt x="888" y="209"/>
                  <a:pt x="888" y="260"/>
                </a:cubicBezTo>
                <a:cubicBezTo>
                  <a:pt x="888" y="294"/>
                  <a:pt x="953" y="362"/>
                  <a:pt x="938" y="377"/>
                </a:cubicBezTo>
                <a:cubicBezTo>
                  <a:pt x="859" y="452"/>
                  <a:pt x="783" y="504"/>
                  <a:pt x="672" y="525"/>
                </a:cubicBezTo>
                <a:lnTo>
                  <a:pt x="612" y="501"/>
                </a:lnTo>
                <a:lnTo>
                  <a:pt x="612" y="501"/>
                </a:lnTo>
                <a:lnTo>
                  <a:pt x="574" y="472"/>
                </a:lnTo>
                <a:cubicBezTo>
                  <a:pt x="545" y="445"/>
                  <a:pt x="554" y="404"/>
                  <a:pt x="512" y="396"/>
                </a:cubicBezTo>
                <a:cubicBezTo>
                  <a:pt x="480" y="390"/>
                  <a:pt x="435" y="412"/>
                  <a:pt x="404" y="420"/>
                </a:cubicBezTo>
                <a:cubicBezTo>
                  <a:pt x="383" y="426"/>
                  <a:pt x="363" y="420"/>
                  <a:pt x="343" y="420"/>
                </a:cubicBezTo>
                <a:lnTo>
                  <a:pt x="343" y="421"/>
                </a:lnTo>
                <a:cubicBezTo>
                  <a:pt x="337" y="443"/>
                  <a:pt x="337" y="470"/>
                  <a:pt x="326" y="488"/>
                </a:cubicBezTo>
                <a:cubicBezTo>
                  <a:pt x="338" y="504"/>
                  <a:pt x="388" y="515"/>
                  <a:pt x="394" y="537"/>
                </a:cubicBezTo>
                <a:cubicBezTo>
                  <a:pt x="407" y="540"/>
                  <a:pt x="393" y="597"/>
                  <a:pt x="387" y="605"/>
                </a:cubicBezTo>
                <a:cubicBezTo>
                  <a:pt x="368" y="605"/>
                  <a:pt x="314" y="623"/>
                  <a:pt x="316" y="647"/>
                </a:cubicBezTo>
                <a:cubicBezTo>
                  <a:pt x="318" y="681"/>
                  <a:pt x="351" y="699"/>
                  <a:pt x="367" y="727"/>
                </a:cubicBezTo>
                <a:cubicBezTo>
                  <a:pt x="361" y="786"/>
                  <a:pt x="379" y="794"/>
                  <a:pt x="406" y="837"/>
                </a:cubicBezTo>
                <a:cubicBezTo>
                  <a:pt x="421" y="861"/>
                  <a:pt x="411" y="915"/>
                  <a:pt x="403" y="940"/>
                </a:cubicBezTo>
                <a:cubicBezTo>
                  <a:pt x="382" y="1009"/>
                  <a:pt x="394" y="1099"/>
                  <a:pt x="354" y="1160"/>
                </a:cubicBezTo>
                <a:lnTo>
                  <a:pt x="315" y="1197"/>
                </a:lnTo>
                <a:lnTo>
                  <a:pt x="315" y="1197"/>
                </a:lnTo>
                <a:lnTo>
                  <a:pt x="247" y="1216"/>
                </a:lnTo>
                <a:cubicBezTo>
                  <a:pt x="231" y="1225"/>
                  <a:pt x="215" y="1255"/>
                  <a:pt x="198" y="1258"/>
                </a:cubicBezTo>
                <a:cubicBezTo>
                  <a:pt x="192" y="1282"/>
                  <a:pt x="104" y="1304"/>
                  <a:pt x="81" y="1304"/>
                </a:cubicBezTo>
                <a:cubicBezTo>
                  <a:pt x="80" y="1305"/>
                  <a:pt x="81" y="1305"/>
                  <a:pt x="79" y="1305"/>
                </a:cubicBezTo>
                <a:lnTo>
                  <a:pt x="78" y="1306"/>
                </a:lnTo>
                <a:cubicBezTo>
                  <a:pt x="78" y="1308"/>
                  <a:pt x="78" y="1312"/>
                  <a:pt x="80" y="1312"/>
                </a:cubicBezTo>
                <a:cubicBezTo>
                  <a:pt x="80" y="1341"/>
                  <a:pt x="79" y="1360"/>
                  <a:pt x="60" y="1382"/>
                </a:cubicBezTo>
                <a:cubicBezTo>
                  <a:pt x="53" y="1391"/>
                  <a:pt x="37" y="1400"/>
                  <a:pt x="35" y="1412"/>
                </a:cubicBezTo>
                <a:cubicBezTo>
                  <a:pt x="30" y="1461"/>
                  <a:pt x="79" y="1463"/>
                  <a:pt x="30" y="1519"/>
                </a:cubicBezTo>
                <a:cubicBezTo>
                  <a:pt x="10" y="1541"/>
                  <a:pt x="0" y="1570"/>
                  <a:pt x="0" y="1601"/>
                </a:cubicBezTo>
                <a:cubicBezTo>
                  <a:pt x="2" y="1624"/>
                  <a:pt x="19" y="1651"/>
                  <a:pt x="19" y="1667"/>
                </a:cubicBezTo>
                <a:cubicBezTo>
                  <a:pt x="30" y="1670"/>
                  <a:pt x="12" y="1719"/>
                  <a:pt x="18" y="1729"/>
                </a:cubicBezTo>
                <a:cubicBezTo>
                  <a:pt x="26" y="1747"/>
                  <a:pt x="56" y="1750"/>
                  <a:pt x="61" y="1771"/>
                </a:cubicBezTo>
                <a:cubicBezTo>
                  <a:pt x="68" y="1773"/>
                  <a:pt x="79" y="1836"/>
                  <a:pt x="82" y="1845"/>
                </a:cubicBezTo>
                <a:cubicBezTo>
                  <a:pt x="95" y="1849"/>
                  <a:pt x="111" y="1855"/>
                  <a:pt x="126" y="1858"/>
                </a:cubicBezTo>
                <a:cubicBezTo>
                  <a:pt x="132" y="1883"/>
                  <a:pt x="180" y="1920"/>
                  <a:pt x="186" y="1944"/>
                </a:cubicBezTo>
                <a:cubicBezTo>
                  <a:pt x="263" y="1955"/>
                  <a:pt x="284" y="1909"/>
                  <a:pt x="331" y="1909"/>
                </a:cubicBezTo>
                <a:lnTo>
                  <a:pt x="332" y="1910"/>
                </a:lnTo>
                <a:cubicBezTo>
                  <a:pt x="338" y="1934"/>
                  <a:pt x="347" y="1958"/>
                  <a:pt x="347" y="1984"/>
                </a:cubicBezTo>
                <a:cubicBezTo>
                  <a:pt x="347" y="2014"/>
                  <a:pt x="357" y="2040"/>
                  <a:pt x="360" y="2066"/>
                </a:cubicBezTo>
                <a:cubicBezTo>
                  <a:pt x="365" y="2068"/>
                  <a:pt x="383" y="2091"/>
                  <a:pt x="396" y="2096"/>
                </a:cubicBezTo>
                <a:cubicBezTo>
                  <a:pt x="410" y="2102"/>
                  <a:pt x="434" y="2099"/>
                  <a:pt x="447" y="2106"/>
                </a:cubicBezTo>
                <a:lnTo>
                  <a:pt x="447" y="2106"/>
                </a:lnTo>
                <a:lnTo>
                  <a:pt x="486" y="2091"/>
                </a:lnTo>
                <a:cubicBezTo>
                  <a:pt x="511" y="2099"/>
                  <a:pt x="540" y="2117"/>
                  <a:pt x="562" y="2092"/>
                </a:cubicBezTo>
                <a:cubicBezTo>
                  <a:pt x="574" y="2079"/>
                  <a:pt x="598" y="2066"/>
                  <a:pt x="615" y="2061"/>
                </a:cubicBezTo>
                <a:cubicBezTo>
                  <a:pt x="647" y="2051"/>
                  <a:pt x="670" y="2020"/>
                  <a:pt x="680" y="1990"/>
                </a:cubicBezTo>
                <a:cubicBezTo>
                  <a:pt x="690" y="1956"/>
                  <a:pt x="724" y="1944"/>
                  <a:pt x="755" y="1937"/>
                </a:cubicBezTo>
                <a:lnTo>
                  <a:pt x="805" y="1946"/>
                </a:lnTo>
                <a:cubicBezTo>
                  <a:pt x="808" y="1974"/>
                  <a:pt x="819" y="2005"/>
                  <a:pt x="826" y="2021"/>
                </a:cubicBezTo>
                <a:cubicBezTo>
                  <a:pt x="845" y="2063"/>
                  <a:pt x="841" y="2075"/>
                  <a:pt x="843" y="2125"/>
                </a:cubicBezTo>
                <a:cubicBezTo>
                  <a:pt x="844" y="2139"/>
                  <a:pt x="868" y="2182"/>
                  <a:pt x="873" y="2194"/>
                </a:cubicBezTo>
                <a:cubicBezTo>
                  <a:pt x="878" y="2205"/>
                  <a:pt x="882" y="2213"/>
                  <a:pt x="884" y="2221"/>
                </a:cubicBezTo>
                <a:lnTo>
                  <a:pt x="928" y="2238"/>
                </a:lnTo>
                <a:cubicBezTo>
                  <a:pt x="929" y="2241"/>
                  <a:pt x="928" y="2247"/>
                  <a:pt x="931" y="2248"/>
                </a:cubicBezTo>
                <a:cubicBezTo>
                  <a:pt x="931" y="2253"/>
                  <a:pt x="933" y="2264"/>
                  <a:pt x="937" y="2265"/>
                </a:cubicBezTo>
                <a:cubicBezTo>
                  <a:pt x="943" y="2286"/>
                  <a:pt x="1016" y="2279"/>
                  <a:pt x="1034" y="2284"/>
                </a:cubicBezTo>
                <a:cubicBezTo>
                  <a:pt x="1076" y="2294"/>
                  <a:pt x="1065" y="2318"/>
                  <a:pt x="1095" y="2327"/>
                </a:cubicBezTo>
                <a:cubicBezTo>
                  <a:pt x="1143" y="2340"/>
                  <a:pt x="1176" y="2359"/>
                  <a:pt x="1218" y="2385"/>
                </a:cubicBezTo>
                <a:cubicBezTo>
                  <a:pt x="1234" y="2396"/>
                  <a:pt x="1269" y="2412"/>
                  <a:pt x="1289" y="2406"/>
                </a:cubicBezTo>
                <a:cubicBezTo>
                  <a:pt x="1329" y="2394"/>
                  <a:pt x="1311" y="2421"/>
                  <a:pt x="1336" y="2427"/>
                </a:cubicBezTo>
                <a:cubicBezTo>
                  <a:pt x="1341" y="2449"/>
                  <a:pt x="1397" y="2584"/>
                  <a:pt x="1356" y="2594"/>
                </a:cubicBezTo>
                <a:cubicBezTo>
                  <a:pt x="1355" y="2600"/>
                  <a:pt x="1348" y="2600"/>
                  <a:pt x="1348" y="2607"/>
                </a:cubicBezTo>
                <a:cubicBezTo>
                  <a:pt x="1361" y="2610"/>
                  <a:pt x="1375" y="2673"/>
                  <a:pt x="1388" y="2686"/>
                </a:cubicBezTo>
                <a:cubicBezTo>
                  <a:pt x="1424" y="2750"/>
                  <a:pt x="1494" y="2728"/>
                  <a:pt x="1553" y="2743"/>
                </a:cubicBezTo>
                <a:cubicBezTo>
                  <a:pt x="1599" y="2754"/>
                  <a:pt x="1576" y="2805"/>
                  <a:pt x="1612" y="2837"/>
                </a:cubicBezTo>
                <a:cubicBezTo>
                  <a:pt x="1664" y="2883"/>
                  <a:pt x="1702" y="2924"/>
                  <a:pt x="1687" y="2994"/>
                </a:cubicBezTo>
                <a:cubicBezTo>
                  <a:pt x="1671" y="3067"/>
                  <a:pt x="1707" y="3176"/>
                  <a:pt x="1688" y="3247"/>
                </a:cubicBezTo>
                <a:lnTo>
                  <a:pt x="1688" y="3247"/>
                </a:lnTo>
                <a:cubicBezTo>
                  <a:pt x="1689" y="3251"/>
                  <a:pt x="1691" y="3269"/>
                  <a:pt x="1696" y="3272"/>
                </a:cubicBezTo>
                <a:cubicBezTo>
                  <a:pt x="1725" y="3286"/>
                  <a:pt x="1748" y="3358"/>
                  <a:pt x="1739" y="3393"/>
                </a:cubicBezTo>
                <a:cubicBezTo>
                  <a:pt x="1729" y="3433"/>
                  <a:pt x="1724" y="3467"/>
                  <a:pt x="1760" y="3489"/>
                </a:cubicBezTo>
                <a:lnTo>
                  <a:pt x="1842" y="3484"/>
                </a:lnTo>
                <a:cubicBezTo>
                  <a:pt x="1952" y="3472"/>
                  <a:pt x="1978" y="3525"/>
                  <a:pt x="1998" y="3624"/>
                </a:cubicBezTo>
                <a:cubicBezTo>
                  <a:pt x="2016" y="3712"/>
                  <a:pt x="2053" y="3694"/>
                  <a:pt x="2134" y="3694"/>
                </a:cubicBezTo>
                <a:cubicBezTo>
                  <a:pt x="2134" y="3695"/>
                  <a:pt x="2135" y="3695"/>
                  <a:pt x="2136" y="3695"/>
                </a:cubicBezTo>
                <a:cubicBezTo>
                  <a:pt x="2140" y="3711"/>
                  <a:pt x="2143" y="3810"/>
                  <a:pt x="2158" y="3814"/>
                </a:cubicBezTo>
                <a:cubicBezTo>
                  <a:pt x="2158" y="3830"/>
                  <a:pt x="2172" y="3895"/>
                  <a:pt x="2180" y="3911"/>
                </a:cubicBezTo>
                <a:lnTo>
                  <a:pt x="2180" y="3911"/>
                </a:lnTo>
                <a:lnTo>
                  <a:pt x="2246" y="3930"/>
                </a:lnTo>
                <a:cubicBezTo>
                  <a:pt x="2244" y="3966"/>
                  <a:pt x="2255" y="4008"/>
                  <a:pt x="2267" y="4040"/>
                </a:cubicBezTo>
                <a:cubicBezTo>
                  <a:pt x="2271" y="4051"/>
                  <a:pt x="2277" y="4081"/>
                  <a:pt x="2273" y="4095"/>
                </a:cubicBezTo>
                <a:cubicBezTo>
                  <a:pt x="2265" y="4120"/>
                  <a:pt x="2258" y="4109"/>
                  <a:pt x="2235" y="4109"/>
                </a:cubicBezTo>
                <a:cubicBezTo>
                  <a:pt x="2235" y="4111"/>
                  <a:pt x="2232" y="4110"/>
                  <a:pt x="2232" y="4112"/>
                </a:cubicBezTo>
                <a:cubicBezTo>
                  <a:pt x="2220" y="4115"/>
                  <a:pt x="2206" y="4116"/>
                  <a:pt x="2194" y="4119"/>
                </a:cubicBezTo>
                <a:cubicBezTo>
                  <a:pt x="2193" y="4125"/>
                  <a:pt x="2195" y="4138"/>
                  <a:pt x="2192" y="4140"/>
                </a:cubicBezTo>
                <a:cubicBezTo>
                  <a:pt x="2175" y="4151"/>
                  <a:pt x="2141" y="4188"/>
                  <a:pt x="2138" y="4207"/>
                </a:cubicBezTo>
                <a:cubicBezTo>
                  <a:pt x="2131" y="4208"/>
                  <a:pt x="2139" y="4216"/>
                  <a:pt x="2140" y="4218"/>
                </a:cubicBezTo>
                <a:cubicBezTo>
                  <a:pt x="2142" y="4219"/>
                  <a:pt x="2138" y="4218"/>
                  <a:pt x="2142" y="4219"/>
                </a:cubicBezTo>
                <a:cubicBezTo>
                  <a:pt x="2148" y="4243"/>
                  <a:pt x="2148" y="4249"/>
                  <a:pt x="2120" y="4249"/>
                </a:cubicBezTo>
                <a:cubicBezTo>
                  <a:pt x="2118" y="4256"/>
                  <a:pt x="2090" y="4264"/>
                  <a:pt x="2085" y="4279"/>
                </a:cubicBezTo>
                <a:cubicBezTo>
                  <a:pt x="2080" y="4291"/>
                  <a:pt x="2099" y="4299"/>
                  <a:pt x="2092" y="4308"/>
                </a:cubicBezTo>
                <a:cubicBezTo>
                  <a:pt x="2082" y="4322"/>
                  <a:pt x="2057" y="4326"/>
                  <a:pt x="2065" y="4346"/>
                </a:cubicBezTo>
                <a:cubicBezTo>
                  <a:pt x="2071" y="4360"/>
                  <a:pt x="2061" y="4394"/>
                  <a:pt x="2046" y="4401"/>
                </a:cubicBezTo>
                <a:lnTo>
                  <a:pt x="2023" y="4474"/>
                </a:lnTo>
                <a:lnTo>
                  <a:pt x="2023" y="4474"/>
                </a:lnTo>
                <a:lnTo>
                  <a:pt x="2058" y="4489"/>
                </a:lnTo>
                <a:cubicBezTo>
                  <a:pt x="2081" y="4511"/>
                  <a:pt x="2121" y="4516"/>
                  <a:pt x="2137" y="4547"/>
                </a:cubicBezTo>
                <a:cubicBezTo>
                  <a:pt x="2150" y="4574"/>
                  <a:pt x="2181" y="4578"/>
                  <a:pt x="2207" y="4586"/>
                </a:cubicBezTo>
                <a:cubicBezTo>
                  <a:pt x="2268" y="4606"/>
                  <a:pt x="2324" y="4658"/>
                  <a:pt x="2378" y="4691"/>
                </a:cubicBezTo>
                <a:cubicBezTo>
                  <a:pt x="2408" y="4710"/>
                  <a:pt x="2443" y="4749"/>
                  <a:pt x="2477" y="4756"/>
                </a:cubicBezTo>
                <a:lnTo>
                  <a:pt x="2522" y="4858"/>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1" name="Freeform 155"/>
          <p:cNvSpPr>
            <a:spLocks noEditPoints="1"/>
          </p:cNvSpPr>
          <p:nvPr/>
        </p:nvSpPr>
        <p:spPr bwMode="auto">
          <a:xfrm>
            <a:off x="12585700" y="25816541"/>
            <a:ext cx="584200" cy="276877"/>
          </a:xfrm>
          <a:custGeom>
            <a:avLst/>
            <a:gdLst>
              <a:gd name="T0" fmla="*/ 75 w 1620"/>
              <a:gd name="T1" fmla="*/ 294 h 805"/>
              <a:gd name="T2" fmla="*/ 71 w 1620"/>
              <a:gd name="T3" fmla="*/ 236 h 805"/>
              <a:gd name="T4" fmla="*/ 37 w 1620"/>
              <a:gd name="T5" fmla="*/ 159 h 805"/>
              <a:gd name="T6" fmla="*/ 30 w 1620"/>
              <a:gd name="T7" fmla="*/ 137 h 805"/>
              <a:gd name="T8" fmla="*/ 23 w 1620"/>
              <a:gd name="T9" fmla="*/ 134 h 805"/>
              <a:gd name="T10" fmla="*/ 5 w 1620"/>
              <a:gd name="T11" fmla="*/ 155 h 805"/>
              <a:gd name="T12" fmla="*/ 33 w 1620"/>
              <a:gd name="T13" fmla="*/ 216 h 805"/>
              <a:gd name="T14" fmla="*/ 34 w 1620"/>
              <a:gd name="T15" fmla="*/ 254 h 805"/>
              <a:gd name="T16" fmla="*/ 15 w 1620"/>
              <a:gd name="T17" fmla="*/ 274 h 805"/>
              <a:gd name="T18" fmla="*/ 10 w 1620"/>
              <a:gd name="T19" fmla="*/ 308 h 805"/>
              <a:gd name="T20" fmla="*/ 60 w 1620"/>
              <a:gd name="T21" fmla="*/ 306 h 805"/>
              <a:gd name="T22" fmla="*/ 75 w 1620"/>
              <a:gd name="T23" fmla="*/ 294 h 805"/>
              <a:gd name="T24" fmla="*/ 1092 w 1620"/>
              <a:gd name="T25" fmla="*/ 652 h 805"/>
              <a:gd name="T26" fmla="*/ 1122 w 1620"/>
              <a:gd name="T27" fmla="*/ 665 h 805"/>
              <a:gd name="T28" fmla="*/ 1114 w 1620"/>
              <a:gd name="T29" fmla="*/ 738 h 805"/>
              <a:gd name="T30" fmla="*/ 1148 w 1620"/>
              <a:gd name="T31" fmla="*/ 756 h 805"/>
              <a:gd name="T32" fmla="*/ 1205 w 1620"/>
              <a:gd name="T33" fmla="*/ 796 h 805"/>
              <a:gd name="T34" fmla="*/ 1266 w 1620"/>
              <a:gd name="T35" fmla="*/ 794 h 805"/>
              <a:gd name="T36" fmla="*/ 1316 w 1620"/>
              <a:gd name="T37" fmla="*/ 667 h 805"/>
              <a:gd name="T38" fmla="*/ 1388 w 1620"/>
              <a:gd name="T39" fmla="*/ 570 h 805"/>
              <a:gd name="T40" fmla="*/ 1521 w 1620"/>
              <a:gd name="T41" fmla="*/ 491 h 805"/>
              <a:gd name="T42" fmla="*/ 1538 w 1620"/>
              <a:gd name="T43" fmla="*/ 426 h 805"/>
              <a:gd name="T44" fmla="*/ 1588 w 1620"/>
              <a:gd name="T45" fmla="*/ 363 h 805"/>
              <a:gd name="T46" fmla="*/ 1607 w 1620"/>
              <a:gd name="T47" fmla="*/ 331 h 805"/>
              <a:gd name="T48" fmla="*/ 1611 w 1620"/>
              <a:gd name="T49" fmla="*/ 235 h 805"/>
              <a:gd name="T50" fmla="*/ 1620 w 1620"/>
              <a:gd name="T51" fmla="*/ 190 h 805"/>
              <a:gd name="T52" fmla="*/ 1620 w 1620"/>
              <a:gd name="T53" fmla="*/ 190 h 805"/>
              <a:gd name="T54" fmla="*/ 1540 w 1620"/>
              <a:gd name="T55" fmla="*/ 117 h 805"/>
              <a:gd name="T56" fmla="*/ 1408 w 1620"/>
              <a:gd name="T57" fmla="*/ 102 h 805"/>
              <a:gd name="T58" fmla="*/ 1358 w 1620"/>
              <a:gd name="T59" fmla="*/ 55 h 805"/>
              <a:gd name="T60" fmla="*/ 1284 w 1620"/>
              <a:gd name="T61" fmla="*/ 12 h 805"/>
              <a:gd name="T62" fmla="*/ 1268 w 1620"/>
              <a:gd name="T63" fmla="*/ 3 h 805"/>
              <a:gd name="T64" fmla="*/ 1210 w 1620"/>
              <a:gd name="T65" fmla="*/ 0 h 805"/>
              <a:gd name="T66" fmla="*/ 1210 w 1620"/>
              <a:gd name="T67" fmla="*/ 0 h 805"/>
              <a:gd name="T68" fmla="*/ 1125 w 1620"/>
              <a:gd name="T69" fmla="*/ 41 h 805"/>
              <a:gd name="T70" fmla="*/ 1131 w 1620"/>
              <a:gd name="T71" fmla="*/ 112 h 805"/>
              <a:gd name="T72" fmla="*/ 1089 w 1620"/>
              <a:gd name="T73" fmla="*/ 203 h 805"/>
              <a:gd name="T74" fmla="*/ 1092 w 1620"/>
              <a:gd name="T75" fmla="*/ 250 h 805"/>
              <a:gd name="T76" fmla="*/ 1072 w 1620"/>
              <a:gd name="T77" fmla="*/ 310 h 805"/>
              <a:gd name="T78" fmla="*/ 1055 w 1620"/>
              <a:gd name="T79" fmla="*/ 377 h 805"/>
              <a:gd name="T80" fmla="*/ 1078 w 1620"/>
              <a:gd name="T81" fmla="*/ 411 h 805"/>
              <a:gd name="T82" fmla="*/ 1075 w 1620"/>
              <a:gd name="T83" fmla="*/ 490 h 805"/>
              <a:gd name="T84" fmla="*/ 1147 w 1620"/>
              <a:gd name="T85" fmla="*/ 490 h 805"/>
              <a:gd name="T86" fmla="*/ 1161 w 1620"/>
              <a:gd name="T87" fmla="*/ 553 h 805"/>
              <a:gd name="T88" fmla="*/ 1095 w 1620"/>
              <a:gd name="T89" fmla="*/ 635 h 805"/>
              <a:gd name="T90" fmla="*/ 1092 w 1620"/>
              <a:gd name="T91" fmla="*/ 652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20" h="805">
                <a:moveTo>
                  <a:pt x="75" y="294"/>
                </a:moveTo>
                <a:cubicBezTo>
                  <a:pt x="79" y="273"/>
                  <a:pt x="71" y="255"/>
                  <a:pt x="71" y="236"/>
                </a:cubicBezTo>
                <a:cubicBezTo>
                  <a:pt x="71" y="210"/>
                  <a:pt x="37" y="184"/>
                  <a:pt x="37" y="159"/>
                </a:cubicBezTo>
                <a:cubicBezTo>
                  <a:pt x="37" y="151"/>
                  <a:pt x="32" y="144"/>
                  <a:pt x="30" y="137"/>
                </a:cubicBezTo>
                <a:cubicBezTo>
                  <a:pt x="28" y="133"/>
                  <a:pt x="29" y="128"/>
                  <a:pt x="23" y="134"/>
                </a:cubicBezTo>
                <a:cubicBezTo>
                  <a:pt x="18" y="139"/>
                  <a:pt x="0" y="149"/>
                  <a:pt x="5" y="155"/>
                </a:cubicBezTo>
                <a:cubicBezTo>
                  <a:pt x="19" y="173"/>
                  <a:pt x="32" y="191"/>
                  <a:pt x="33" y="216"/>
                </a:cubicBezTo>
                <a:cubicBezTo>
                  <a:pt x="34" y="227"/>
                  <a:pt x="39" y="244"/>
                  <a:pt x="34" y="254"/>
                </a:cubicBezTo>
                <a:cubicBezTo>
                  <a:pt x="30" y="263"/>
                  <a:pt x="23" y="267"/>
                  <a:pt x="15" y="274"/>
                </a:cubicBezTo>
                <a:cubicBezTo>
                  <a:pt x="2" y="284"/>
                  <a:pt x="10" y="293"/>
                  <a:pt x="10" y="308"/>
                </a:cubicBezTo>
                <a:cubicBezTo>
                  <a:pt x="10" y="335"/>
                  <a:pt x="49" y="318"/>
                  <a:pt x="60" y="306"/>
                </a:cubicBezTo>
                <a:lnTo>
                  <a:pt x="75" y="294"/>
                </a:lnTo>
                <a:close/>
                <a:moveTo>
                  <a:pt x="1092" y="652"/>
                </a:moveTo>
                <a:lnTo>
                  <a:pt x="1122" y="665"/>
                </a:lnTo>
                <a:cubicBezTo>
                  <a:pt x="1129" y="691"/>
                  <a:pt x="1114" y="711"/>
                  <a:pt x="1114" y="738"/>
                </a:cubicBezTo>
                <a:lnTo>
                  <a:pt x="1148" y="756"/>
                </a:lnTo>
                <a:cubicBezTo>
                  <a:pt x="1165" y="758"/>
                  <a:pt x="1186" y="790"/>
                  <a:pt x="1205" y="796"/>
                </a:cubicBezTo>
                <a:cubicBezTo>
                  <a:pt x="1233" y="805"/>
                  <a:pt x="1240" y="799"/>
                  <a:pt x="1266" y="794"/>
                </a:cubicBezTo>
                <a:cubicBezTo>
                  <a:pt x="1276" y="755"/>
                  <a:pt x="1305" y="713"/>
                  <a:pt x="1316" y="667"/>
                </a:cubicBezTo>
                <a:cubicBezTo>
                  <a:pt x="1325" y="629"/>
                  <a:pt x="1356" y="592"/>
                  <a:pt x="1388" y="570"/>
                </a:cubicBezTo>
                <a:cubicBezTo>
                  <a:pt x="1429" y="543"/>
                  <a:pt x="1505" y="546"/>
                  <a:pt x="1521" y="491"/>
                </a:cubicBezTo>
                <a:cubicBezTo>
                  <a:pt x="1530" y="463"/>
                  <a:pt x="1513" y="448"/>
                  <a:pt x="1538" y="426"/>
                </a:cubicBezTo>
                <a:cubicBezTo>
                  <a:pt x="1566" y="402"/>
                  <a:pt x="1575" y="404"/>
                  <a:pt x="1588" y="363"/>
                </a:cubicBezTo>
                <a:cubicBezTo>
                  <a:pt x="1600" y="354"/>
                  <a:pt x="1604" y="344"/>
                  <a:pt x="1607" y="331"/>
                </a:cubicBezTo>
                <a:cubicBezTo>
                  <a:pt x="1615" y="302"/>
                  <a:pt x="1611" y="267"/>
                  <a:pt x="1611" y="235"/>
                </a:cubicBezTo>
                <a:lnTo>
                  <a:pt x="1620" y="190"/>
                </a:lnTo>
                <a:lnTo>
                  <a:pt x="1620" y="190"/>
                </a:lnTo>
                <a:cubicBezTo>
                  <a:pt x="1617" y="165"/>
                  <a:pt x="1564" y="125"/>
                  <a:pt x="1540" y="117"/>
                </a:cubicBezTo>
                <a:cubicBezTo>
                  <a:pt x="1497" y="102"/>
                  <a:pt x="1452" y="124"/>
                  <a:pt x="1408" y="102"/>
                </a:cubicBezTo>
                <a:cubicBezTo>
                  <a:pt x="1387" y="92"/>
                  <a:pt x="1382" y="62"/>
                  <a:pt x="1358" y="55"/>
                </a:cubicBezTo>
                <a:cubicBezTo>
                  <a:pt x="1327" y="45"/>
                  <a:pt x="1295" y="51"/>
                  <a:pt x="1284" y="12"/>
                </a:cubicBezTo>
                <a:cubicBezTo>
                  <a:pt x="1282" y="12"/>
                  <a:pt x="1270" y="5"/>
                  <a:pt x="1268" y="3"/>
                </a:cubicBezTo>
                <a:lnTo>
                  <a:pt x="1210" y="0"/>
                </a:lnTo>
                <a:lnTo>
                  <a:pt x="1210" y="0"/>
                </a:lnTo>
                <a:cubicBezTo>
                  <a:pt x="1186" y="20"/>
                  <a:pt x="1149" y="34"/>
                  <a:pt x="1125" y="41"/>
                </a:cubicBezTo>
                <a:cubicBezTo>
                  <a:pt x="1103" y="48"/>
                  <a:pt x="1130" y="93"/>
                  <a:pt x="1131" y="112"/>
                </a:cubicBezTo>
                <a:cubicBezTo>
                  <a:pt x="1133" y="151"/>
                  <a:pt x="1087" y="187"/>
                  <a:pt x="1089" y="203"/>
                </a:cubicBezTo>
                <a:cubicBezTo>
                  <a:pt x="1092" y="222"/>
                  <a:pt x="1119" y="230"/>
                  <a:pt x="1092" y="250"/>
                </a:cubicBezTo>
                <a:cubicBezTo>
                  <a:pt x="1063" y="272"/>
                  <a:pt x="1075" y="272"/>
                  <a:pt x="1072" y="310"/>
                </a:cubicBezTo>
                <a:cubicBezTo>
                  <a:pt x="1069" y="322"/>
                  <a:pt x="1051" y="370"/>
                  <a:pt x="1055" y="377"/>
                </a:cubicBezTo>
                <a:cubicBezTo>
                  <a:pt x="1063" y="391"/>
                  <a:pt x="1078" y="392"/>
                  <a:pt x="1078" y="411"/>
                </a:cubicBezTo>
                <a:cubicBezTo>
                  <a:pt x="1078" y="452"/>
                  <a:pt x="1031" y="474"/>
                  <a:pt x="1075" y="490"/>
                </a:cubicBezTo>
                <a:cubicBezTo>
                  <a:pt x="1098" y="498"/>
                  <a:pt x="1123" y="496"/>
                  <a:pt x="1147" y="490"/>
                </a:cubicBezTo>
                <a:cubicBezTo>
                  <a:pt x="1187" y="479"/>
                  <a:pt x="1161" y="524"/>
                  <a:pt x="1161" y="553"/>
                </a:cubicBezTo>
                <a:cubicBezTo>
                  <a:pt x="1161" y="597"/>
                  <a:pt x="1091" y="585"/>
                  <a:pt x="1095" y="635"/>
                </a:cubicBezTo>
                <a:cubicBezTo>
                  <a:pt x="1095" y="643"/>
                  <a:pt x="1094" y="648"/>
                  <a:pt x="1092" y="652"/>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2" name="Freeform 156"/>
          <p:cNvSpPr>
            <a:spLocks/>
          </p:cNvSpPr>
          <p:nvPr/>
        </p:nvSpPr>
        <p:spPr bwMode="auto">
          <a:xfrm>
            <a:off x="12819063" y="25367184"/>
            <a:ext cx="106363" cy="139195"/>
          </a:xfrm>
          <a:custGeom>
            <a:avLst/>
            <a:gdLst>
              <a:gd name="T0" fmla="*/ 217 w 296"/>
              <a:gd name="T1" fmla="*/ 358 h 402"/>
              <a:gd name="T2" fmla="*/ 238 w 296"/>
              <a:gd name="T3" fmla="*/ 276 h 402"/>
              <a:gd name="T4" fmla="*/ 296 w 296"/>
              <a:gd name="T5" fmla="*/ 203 h 402"/>
              <a:gd name="T6" fmla="*/ 296 w 296"/>
              <a:gd name="T7" fmla="*/ 203 h 402"/>
              <a:gd name="T8" fmla="*/ 248 w 296"/>
              <a:gd name="T9" fmla="*/ 122 h 402"/>
              <a:gd name="T10" fmla="*/ 230 w 296"/>
              <a:gd name="T11" fmla="*/ 41 h 402"/>
              <a:gd name="T12" fmla="*/ 230 w 296"/>
              <a:gd name="T13" fmla="*/ 41 h 402"/>
              <a:gd name="T14" fmla="*/ 151 w 296"/>
              <a:gd name="T15" fmla="*/ 22 h 402"/>
              <a:gd name="T16" fmla="*/ 102 w 296"/>
              <a:gd name="T17" fmla="*/ 8 h 402"/>
              <a:gd name="T18" fmla="*/ 62 w 296"/>
              <a:gd name="T19" fmla="*/ 4 h 402"/>
              <a:gd name="T20" fmla="*/ 31 w 296"/>
              <a:gd name="T21" fmla="*/ 1 h 402"/>
              <a:gd name="T22" fmla="*/ 31 w 296"/>
              <a:gd name="T23" fmla="*/ 1 h 402"/>
              <a:gd name="T24" fmla="*/ 21 w 296"/>
              <a:gd name="T25" fmla="*/ 83 h 402"/>
              <a:gd name="T26" fmla="*/ 72 w 296"/>
              <a:gd name="T27" fmla="*/ 192 h 402"/>
              <a:gd name="T28" fmla="*/ 66 w 296"/>
              <a:gd name="T29" fmla="*/ 134 h 402"/>
              <a:gd name="T30" fmla="*/ 113 w 296"/>
              <a:gd name="T31" fmla="*/ 227 h 402"/>
              <a:gd name="T32" fmla="*/ 153 w 296"/>
              <a:gd name="T33" fmla="*/ 205 h 402"/>
              <a:gd name="T34" fmla="*/ 156 w 296"/>
              <a:gd name="T35" fmla="*/ 259 h 402"/>
              <a:gd name="T36" fmla="*/ 179 w 296"/>
              <a:gd name="T37" fmla="*/ 348 h 402"/>
              <a:gd name="T38" fmla="*/ 217 w 296"/>
              <a:gd name="T39" fmla="*/ 358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6" h="402">
                <a:moveTo>
                  <a:pt x="217" y="358"/>
                </a:moveTo>
                <a:lnTo>
                  <a:pt x="238" y="276"/>
                </a:lnTo>
                <a:lnTo>
                  <a:pt x="296" y="203"/>
                </a:lnTo>
                <a:lnTo>
                  <a:pt x="296" y="203"/>
                </a:lnTo>
                <a:cubicBezTo>
                  <a:pt x="287" y="176"/>
                  <a:pt x="260" y="150"/>
                  <a:pt x="248" y="122"/>
                </a:cubicBezTo>
                <a:cubicBezTo>
                  <a:pt x="245" y="108"/>
                  <a:pt x="244" y="44"/>
                  <a:pt x="230" y="41"/>
                </a:cubicBezTo>
                <a:lnTo>
                  <a:pt x="230" y="41"/>
                </a:lnTo>
                <a:cubicBezTo>
                  <a:pt x="206" y="41"/>
                  <a:pt x="170" y="36"/>
                  <a:pt x="151" y="22"/>
                </a:cubicBezTo>
                <a:cubicBezTo>
                  <a:pt x="134" y="9"/>
                  <a:pt x="125" y="0"/>
                  <a:pt x="102" y="8"/>
                </a:cubicBezTo>
                <a:cubicBezTo>
                  <a:pt x="89" y="13"/>
                  <a:pt x="74" y="8"/>
                  <a:pt x="62" y="4"/>
                </a:cubicBezTo>
                <a:lnTo>
                  <a:pt x="31" y="1"/>
                </a:lnTo>
                <a:lnTo>
                  <a:pt x="31" y="1"/>
                </a:lnTo>
                <a:cubicBezTo>
                  <a:pt x="34" y="24"/>
                  <a:pt x="21" y="63"/>
                  <a:pt x="21" y="83"/>
                </a:cubicBezTo>
                <a:cubicBezTo>
                  <a:pt x="21" y="130"/>
                  <a:pt x="0" y="215"/>
                  <a:pt x="72" y="192"/>
                </a:cubicBezTo>
                <a:cubicBezTo>
                  <a:pt x="121" y="176"/>
                  <a:pt x="66" y="162"/>
                  <a:pt x="66" y="134"/>
                </a:cubicBezTo>
                <a:cubicBezTo>
                  <a:pt x="131" y="134"/>
                  <a:pt x="113" y="191"/>
                  <a:pt x="113" y="227"/>
                </a:cubicBezTo>
                <a:cubicBezTo>
                  <a:pt x="140" y="227"/>
                  <a:pt x="136" y="212"/>
                  <a:pt x="153" y="205"/>
                </a:cubicBezTo>
                <a:cubicBezTo>
                  <a:pt x="175" y="195"/>
                  <a:pt x="158" y="254"/>
                  <a:pt x="156" y="259"/>
                </a:cubicBezTo>
                <a:cubicBezTo>
                  <a:pt x="215" y="259"/>
                  <a:pt x="184" y="321"/>
                  <a:pt x="179" y="348"/>
                </a:cubicBezTo>
                <a:cubicBezTo>
                  <a:pt x="171" y="385"/>
                  <a:pt x="217" y="402"/>
                  <a:pt x="217" y="358"/>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3" name="Freeform 157"/>
          <p:cNvSpPr>
            <a:spLocks/>
          </p:cNvSpPr>
          <p:nvPr/>
        </p:nvSpPr>
        <p:spPr bwMode="auto">
          <a:xfrm>
            <a:off x="12896850" y="25438295"/>
            <a:ext cx="207963" cy="118013"/>
          </a:xfrm>
          <a:custGeom>
            <a:avLst/>
            <a:gdLst>
              <a:gd name="T0" fmla="*/ 529 w 577"/>
              <a:gd name="T1" fmla="*/ 347 h 347"/>
              <a:gd name="T2" fmla="*/ 547 w 577"/>
              <a:gd name="T3" fmla="*/ 309 h 347"/>
              <a:gd name="T4" fmla="*/ 567 w 577"/>
              <a:gd name="T5" fmla="*/ 289 h 347"/>
              <a:gd name="T6" fmla="*/ 577 w 577"/>
              <a:gd name="T7" fmla="*/ 121 h 347"/>
              <a:gd name="T8" fmla="*/ 577 w 577"/>
              <a:gd name="T9" fmla="*/ 121 h 347"/>
              <a:gd name="T10" fmla="*/ 433 w 577"/>
              <a:gd name="T11" fmla="*/ 26 h 347"/>
              <a:gd name="T12" fmla="*/ 331 w 577"/>
              <a:gd name="T13" fmla="*/ 54 h 347"/>
              <a:gd name="T14" fmla="*/ 162 w 577"/>
              <a:gd name="T15" fmla="*/ 74 h 347"/>
              <a:gd name="T16" fmla="*/ 120 w 577"/>
              <a:gd name="T17" fmla="*/ 103 h 347"/>
              <a:gd name="T18" fmla="*/ 83 w 577"/>
              <a:gd name="T19" fmla="*/ 20 h 347"/>
              <a:gd name="T20" fmla="*/ 79 w 577"/>
              <a:gd name="T21" fmla="*/ 0 h 347"/>
              <a:gd name="T22" fmla="*/ 79 w 577"/>
              <a:gd name="T23" fmla="*/ 0 h 347"/>
              <a:gd name="T24" fmla="*/ 21 w 577"/>
              <a:gd name="T25" fmla="*/ 73 h 347"/>
              <a:gd name="T26" fmla="*/ 0 w 577"/>
              <a:gd name="T27" fmla="*/ 155 h 347"/>
              <a:gd name="T28" fmla="*/ 0 w 577"/>
              <a:gd name="T29" fmla="*/ 155 h 347"/>
              <a:gd name="T30" fmla="*/ 20 w 577"/>
              <a:gd name="T31" fmla="*/ 194 h 347"/>
              <a:gd name="T32" fmla="*/ 79 w 577"/>
              <a:gd name="T33" fmla="*/ 172 h 347"/>
              <a:gd name="T34" fmla="*/ 157 w 577"/>
              <a:gd name="T35" fmla="*/ 193 h 347"/>
              <a:gd name="T36" fmla="*/ 214 w 577"/>
              <a:gd name="T37" fmla="*/ 261 h 347"/>
              <a:gd name="T38" fmla="*/ 262 w 577"/>
              <a:gd name="T39" fmla="*/ 314 h 347"/>
              <a:gd name="T40" fmla="*/ 325 w 577"/>
              <a:gd name="T41" fmla="*/ 278 h 347"/>
              <a:gd name="T42" fmla="*/ 287 w 577"/>
              <a:gd name="T43" fmla="*/ 178 h 347"/>
              <a:gd name="T44" fmla="*/ 349 w 577"/>
              <a:gd name="T45" fmla="*/ 170 h 347"/>
              <a:gd name="T46" fmla="*/ 385 w 577"/>
              <a:gd name="T47" fmla="*/ 121 h 347"/>
              <a:gd name="T48" fmla="*/ 486 w 577"/>
              <a:gd name="T49" fmla="*/ 162 h 347"/>
              <a:gd name="T50" fmla="*/ 531 w 577"/>
              <a:gd name="T51" fmla="*/ 196 h 347"/>
              <a:gd name="T52" fmla="*/ 468 w 577"/>
              <a:gd name="T53" fmla="*/ 313 h 347"/>
              <a:gd name="T54" fmla="*/ 529 w 577"/>
              <a:gd name="T55" fmla="*/ 347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7" h="347">
                <a:moveTo>
                  <a:pt x="529" y="347"/>
                </a:moveTo>
                <a:lnTo>
                  <a:pt x="547" y="309"/>
                </a:lnTo>
                <a:lnTo>
                  <a:pt x="567" y="289"/>
                </a:lnTo>
                <a:lnTo>
                  <a:pt x="577" y="121"/>
                </a:lnTo>
                <a:lnTo>
                  <a:pt x="577" y="121"/>
                </a:lnTo>
                <a:cubicBezTo>
                  <a:pt x="522" y="65"/>
                  <a:pt x="508" y="57"/>
                  <a:pt x="433" y="26"/>
                </a:cubicBezTo>
                <a:cubicBezTo>
                  <a:pt x="374" y="2"/>
                  <a:pt x="380" y="29"/>
                  <a:pt x="331" y="54"/>
                </a:cubicBezTo>
                <a:cubicBezTo>
                  <a:pt x="281" y="81"/>
                  <a:pt x="206" y="135"/>
                  <a:pt x="162" y="74"/>
                </a:cubicBezTo>
                <a:cubicBezTo>
                  <a:pt x="141" y="45"/>
                  <a:pt x="146" y="114"/>
                  <a:pt x="120" y="103"/>
                </a:cubicBezTo>
                <a:cubicBezTo>
                  <a:pt x="111" y="99"/>
                  <a:pt x="83" y="30"/>
                  <a:pt x="83" y="20"/>
                </a:cubicBezTo>
                <a:cubicBezTo>
                  <a:pt x="83" y="13"/>
                  <a:pt x="82" y="7"/>
                  <a:pt x="79" y="0"/>
                </a:cubicBezTo>
                <a:lnTo>
                  <a:pt x="79" y="0"/>
                </a:lnTo>
                <a:lnTo>
                  <a:pt x="21" y="73"/>
                </a:lnTo>
                <a:lnTo>
                  <a:pt x="0" y="155"/>
                </a:lnTo>
                <a:lnTo>
                  <a:pt x="0" y="155"/>
                </a:lnTo>
                <a:cubicBezTo>
                  <a:pt x="0" y="145"/>
                  <a:pt x="14" y="192"/>
                  <a:pt x="20" y="194"/>
                </a:cubicBezTo>
                <a:cubicBezTo>
                  <a:pt x="45" y="204"/>
                  <a:pt x="56" y="172"/>
                  <a:pt x="79" y="172"/>
                </a:cubicBezTo>
                <a:cubicBezTo>
                  <a:pt x="114" y="172"/>
                  <a:pt x="131" y="193"/>
                  <a:pt x="157" y="193"/>
                </a:cubicBezTo>
                <a:cubicBezTo>
                  <a:pt x="164" y="218"/>
                  <a:pt x="178" y="272"/>
                  <a:pt x="214" y="261"/>
                </a:cubicBezTo>
                <a:cubicBezTo>
                  <a:pt x="274" y="241"/>
                  <a:pt x="214" y="329"/>
                  <a:pt x="262" y="314"/>
                </a:cubicBezTo>
                <a:cubicBezTo>
                  <a:pt x="284" y="307"/>
                  <a:pt x="315" y="303"/>
                  <a:pt x="325" y="278"/>
                </a:cubicBezTo>
                <a:cubicBezTo>
                  <a:pt x="340" y="241"/>
                  <a:pt x="287" y="206"/>
                  <a:pt x="287" y="178"/>
                </a:cubicBezTo>
                <a:cubicBezTo>
                  <a:pt x="313" y="178"/>
                  <a:pt x="323" y="181"/>
                  <a:pt x="349" y="170"/>
                </a:cubicBezTo>
                <a:cubicBezTo>
                  <a:pt x="374" y="160"/>
                  <a:pt x="369" y="130"/>
                  <a:pt x="385" y="121"/>
                </a:cubicBezTo>
                <a:cubicBezTo>
                  <a:pt x="432" y="95"/>
                  <a:pt x="461" y="121"/>
                  <a:pt x="486" y="162"/>
                </a:cubicBezTo>
                <a:cubicBezTo>
                  <a:pt x="496" y="179"/>
                  <a:pt x="531" y="138"/>
                  <a:pt x="531" y="196"/>
                </a:cubicBezTo>
                <a:cubicBezTo>
                  <a:pt x="461" y="196"/>
                  <a:pt x="468" y="258"/>
                  <a:pt x="468" y="313"/>
                </a:cubicBezTo>
                <a:cubicBezTo>
                  <a:pt x="490" y="318"/>
                  <a:pt x="518" y="347"/>
                  <a:pt x="529" y="347"/>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4" name="Freeform 158"/>
          <p:cNvSpPr>
            <a:spLocks/>
          </p:cNvSpPr>
          <p:nvPr/>
        </p:nvSpPr>
        <p:spPr bwMode="auto">
          <a:xfrm>
            <a:off x="12773025" y="25194703"/>
            <a:ext cx="166688" cy="187610"/>
          </a:xfrm>
          <a:custGeom>
            <a:avLst/>
            <a:gdLst>
              <a:gd name="T0" fmla="*/ 156 w 461"/>
              <a:gd name="T1" fmla="*/ 502 h 542"/>
              <a:gd name="T2" fmla="*/ 187 w 461"/>
              <a:gd name="T3" fmla="*/ 505 h 542"/>
              <a:gd name="T4" fmla="*/ 227 w 461"/>
              <a:gd name="T5" fmla="*/ 509 h 542"/>
              <a:gd name="T6" fmla="*/ 276 w 461"/>
              <a:gd name="T7" fmla="*/ 523 h 542"/>
              <a:gd name="T8" fmla="*/ 355 w 461"/>
              <a:gd name="T9" fmla="*/ 542 h 542"/>
              <a:gd name="T10" fmla="*/ 355 w 461"/>
              <a:gd name="T11" fmla="*/ 542 h 542"/>
              <a:gd name="T12" fmla="*/ 347 w 461"/>
              <a:gd name="T13" fmla="*/ 445 h 542"/>
              <a:gd name="T14" fmla="*/ 364 w 461"/>
              <a:gd name="T15" fmla="*/ 353 h 542"/>
              <a:gd name="T16" fmla="*/ 362 w 461"/>
              <a:gd name="T17" fmla="*/ 304 h 542"/>
              <a:gd name="T18" fmla="*/ 385 w 461"/>
              <a:gd name="T19" fmla="*/ 323 h 542"/>
              <a:gd name="T20" fmla="*/ 375 w 461"/>
              <a:gd name="T21" fmla="*/ 239 h 542"/>
              <a:gd name="T22" fmla="*/ 394 w 461"/>
              <a:gd name="T23" fmla="*/ 164 h 542"/>
              <a:gd name="T24" fmla="*/ 425 w 461"/>
              <a:gd name="T25" fmla="*/ 131 h 542"/>
              <a:gd name="T26" fmla="*/ 434 w 461"/>
              <a:gd name="T27" fmla="*/ 123 h 542"/>
              <a:gd name="T28" fmla="*/ 442 w 461"/>
              <a:gd name="T29" fmla="*/ 37 h 542"/>
              <a:gd name="T30" fmla="*/ 461 w 461"/>
              <a:gd name="T31" fmla="*/ 24 h 542"/>
              <a:gd name="T32" fmla="*/ 461 w 461"/>
              <a:gd name="T33" fmla="*/ 24 h 542"/>
              <a:gd name="T34" fmla="*/ 373 w 461"/>
              <a:gd name="T35" fmla="*/ 62 h 542"/>
              <a:gd name="T36" fmla="*/ 296 w 461"/>
              <a:gd name="T37" fmla="*/ 64 h 542"/>
              <a:gd name="T38" fmla="*/ 281 w 461"/>
              <a:gd name="T39" fmla="*/ 93 h 542"/>
              <a:gd name="T40" fmla="*/ 268 w 461"/>
              <a:gd name="T41" fmla="*/ 129 h 542"/>
              <a:gd name="T42" fmla="*/ 198 w 461"/>
              <a:gd name="T43" fmla="*/ 167 h 542"/>
              <a:gd name="T44" fmla="*/ 99 w 461"/>
              <a:gd name="T45" fmla="*/ 248 h 542"/>
              <a:gd name="T46" fmla="*/ 66 w 461"/>
              <a:gd name="T47" fmla="*/ 258 h 542"/>
              <a:gd name="T48" fmla="*/ 66 w 461"/>
              <a:gd name="T49" fmla="*/ 258 h 542"/>
              <a:gd name="T50" fmla="*/ 2 w 461"/>
              <a:gd name="T51" fmla="*/ 302 h 542"/>
              <a:gd name="T52" fmla="*/ 51 w 461"/>
              <a:gd name="T53" fmla="*/ 361 h 542"/>
              <a:gd name="T54" fmla="*/ 147 w 461"/>
              <a:gd name="T55" fmla="*/ 487 h 542"/>
              <a:gd name="T56" fmla="*/ 156 w 461"/>
              <a:gd name="T57" fmla="*/ 502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61" h="542">
                <a:moveTo>
                  <a:pt x="156" y="502"/>
                </a:moveTo>
                <a:lnTo>
                  <a:pt x="187" y="505"/>
                </a:lnTo>
                <a:cubicBezTo>
                  <a:pt x="199" y="509"/>
                  <a:pt x="214" y="514"/>
                  <a:pt x="227" y="509"/>
                </a:cubicBezTo>
                <a:cubicBezTo>
                  <a:pt x="250" y="501"/>
                  <a:pt x="259" y="510"/>
                  <a:pt x="276" y="523"/>
                </a:cubicBezTo>
                <a:cubicBezTo>
                  <a:pt x="295" y="537"/>
                  <a:pt x="331" y="542"/>
                  <a:pt x="355" y="542"/>
                </a:cubicBezTo>
                <a:lnTo>
                  <a:pt x="355" y="542"/>
                </a:lnTo>
                <a:cubicBezTo>
                  <a:pt x="346" y="505"/>
                  <a:pt x="337" y="486"/>
                  <a:pt x="347" y="445"/>
                </a:cubicBezTo>
                <a:cubicBezTo>
                  <a:pt x="353" y="415"/>
                  <a:pt x="374" y="383"/>
                  <a:pt x="364" y="353"/>
                </a:cubicBezTo>
                <a:cubicBezTo>
                  <a:pt x="364" y="351"/>
                  <a:pt x="340" y="282"/>
                  <a:pt x="362" y="304"/>
                </a:cubicBezTo>
                <a:cubicBezTo>
                  <a:pt x="371" y="313"/>
                  <a:pt x="370" y="326"/>
                  <a:pt x="385" y="323"/>
                </a:cubicBezTo>
                <a:cubicBezTo>
                  <a:pt x="392" y="295"/>
                  <a:pt x="375" y="267"/>
                  <a:pt x="375" y="239"/>
                </a:cubicBezTo>
                <a:cubicBezTo>
                  <a:pt x="375" y="212"/>
                  <a:pt x="386" y="188"/>
                  <a:pt x="394" y="164"/>
                </a:cubicBezTo>
                <a:cubicBezTo>
                  <a:pt x="399" y="149"/>
                  <a:pt x="423" y="140"/>
                  <a:pt x="425" y="131"/>
                </a:cubicBezTo>
                <a:cubicBezTo>
                  <a:pt x="429" y="130"/>
                  <a:pt x="431" y="124"/>
                  <a:pt x="434" y="123"/>
                </a:cubicBezTo>
                <a:cubicBezTo>
                  <a:pt x="444" y="85"/>
                  <a:pt x="442" y="77"/>
                  <a:pt x="442" y="37"/>
                </a:cubicBezTo>
                <a:cubicBezTo>
                  <a:pt x="448" y="35"/>
                  <a:pt x="461" y="33"/>
                  <a:pt x="461" y="24"/>
                </a:cubicBezTo>
                <a:lnTo>
                  <a:pt x="461" y="24"/>
                </a:lnTo>
                <a:cubicBezTo>
                  <a:pt x="417" y="0"/>
                  <a:pt x="397" y="40"/>
                  <a:pt x="373" y="62"/>
                </a:cubicBezTo>
                <a:cubicBezTo>
                  <a:pt x="357" y="76"/>
                  <a:pt x="316" y="64"/>
                  <a:pt x="296" y="64"/>
                </a:cubicBezTo>
                <a:cubicBezTo>
                  <a:pt x="294" y="71"/>
                  <a:pt x="284" y="80"/>
                  <a:pt x="281" y="93"/>
                </a:cubicBezTo>
                <a:cubicBezTo>
                  <a:pt x="279" y="106"/>
                  <a:pt x="275" y="118"/>
                  <a:pt x="268" y="129"/>
                </a:cubicBezTo>
                <a:cubicBezTo>
                  <a:pt x="254" y="149"/>
                  <a:pt x="223" y="167"/>
                  <a:pt x="198" y="167"/>
                </a:cubicBezTo>
                <a:cubicBezTo>
                  <a:pt x="124" y="167"/>
                  <a:pt x="124" y="184"/>
                  <a:pt x="99" y="248"/>
                </a:cubicBezTo>
                <a:lnTo>
                  <a:pt x="66" y="258"/>
                </a:lnTo>
                <a:lnTo>
                  <a:pt x="66" y="258"/>
                </a:lnTo>
                <a:cubicBezTo>
                  <a:pt x="66" y="279"/>
                  <a:pt x="0" y="282"/>
                  <a:pt x="2" y="302"/>
                </a:cubicBezTo>
                <a:cubicBezTo>
                  <a:pt x="4" y="320"/>
                  <a:pt x="37" y="349"/>
                  <a:pt x="51" y="361"/>
                </a:cubicBezTo>
                <a:cubicBezTo>
                  <a:pt x="98" y="401"/>
                  <a:pt x="85" y="459"/>
                  <a:pt x="147" y="487"/>
                </a:cubicBezTo>
                <a:cubicBezTo>
                  <a:pt x="153" y="489"/>
                  <a:pt x="156" y="495"/>
                  <a:pt x="156" y="502"/>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5" name="Freeform 159"/>
          <p:cNvSpPr>
            <a:spLocks/>
          </p:cNvSpPr>
          <p:nvPr/>
        </p:nvSpPr>
        <p:spPr bwMode="auto">
          <a:xfrm>
            <a:off x="12731750" y="25155366"/>
            <a:ext cx="222250" cy="128604"/>
          </a:xfrm>
          <a:custGeom>
            <a:avLst/>
            <a:gdLst>
              <a:gd name="T0" fmla="*/ 180 w 613"/>
              <a:gd name="T1" fmla="*/ 374 h 374"/>
              <a:gd name="T2" fmla="*/ 213 w 613"/>
              <a:gd name="T3" fmla="*/ 364 h 374"/>
              <a:gd name="T4" fmla="*/ 312 w 613"/>
              <a:gd name="T5" fmla="*/ 283 h 374"/>
              <a:gd name="T6" fmla="*/ 382 w 613"/>
              <a:gd name="T7" fmla="*/ 245 h 374"/>
              <a:gd name="T8" fmla="*/ 395 w 613"/>
              <a:gd name="T9" fmla="*/ 209 h 374"/>
              <a:gd name="T10" fmla="*/ 410 w 613"/>
              <a:gd name="T11" fmla="*/ 180 h 374"/>
              <a:gd name="T12" fmla="*/ 487 w 613"/>
              <a:gd name="T13" fmla="*/ 178 h 374"/>
              <a:gd name="T14" fmla="*/ 575 w 613"/>
              <a:gd name="T15" fmla="*/ 140 h 374"/>
              <a:gd name="T16" fmla="*/ 575 w 613"/>
              <a:gd name="T17" fmla="*/ 140 h 374"/>
              <a:gd name="T18" fmla="*/ 544 w 613"/>
              <a:gd name="T19" fmla="*/ 56 h 374"/>
              <a:gd name="T20" fmla="*/ 321 w 613"/>
              <a:gd name="T21" fmla="*/ 26 h 374"/>
              <a:gd name="T22" fmla="*/ 121 w 613"/>
              <a:gd name="T23" fmla="*/ 49 h 374"/>
              <a:gd name="T24" fmla="*/ 121 w 613"/>
              <a:gd name="T25" fmla="*/ 49 h 374"/>
              <a:gd name="T26" fmla="*/ 66 w 613"/>
              <a:gd name="T27" fmla="*/ 74 h 374"/>
              <a:gd name="T28" fmla="*/ 48 w 613"/>
              <a:gd name="T29" fmla="*/ 92 h 374"/>
              <a:gd name="T30" fmla="*/ 39 w 613"/>
              <a:gd name="T31" fmla="*/ 106 h 374"/>
              <a:gd name="T32" fmla="*/ 8 w 613"/>
              <a:gd name="T33" fmla="*/ 167 h 374"/>
              <a:gd name="T34" fmla="*/ 0 w 613"/>
              <a:gd name="T35" fmla="*/ 189 h 374"/>
              <a:gd name="T36" fmla="*/ 0 w 613"/>
              <a:gd name="T37" fmla="*/ 189 h 374"/>
              <a:gd name="T38" fmla="*/ 20 w 613"/>
              <a:gd name="T39" fmla="*/ 211 h 374"/>
              <a:gd name="T40" fmla="*/ 37 w 613"/>
              <a:gd name="T41" fmla="*/ 228 h 374"/>
              <a:gd name="T42" fmla="*/ 49 w 613"/>
              <a:gd name="T43" fmla="*/ 242 h 374"/>
              <a:gd name="T44" fmla="*/ 76 w 613"/>
              <a:gd name="T45" fmla="*/ 256 h 374"/>
              <a:gd name="T46" fmla="*/ 126 w 613"/>
              <a:gd name="T47" fmla="*/ 268 h 374"/>
              <a:gd name="T48" fmla="*/ 135 w 613"/>
              <a:gd name="T49" fmla="*/ 330 h 374"/>
              <a:gd name="T50" fmla="*/ 135 w 613"/>
              <a:gd name="T51" fmla="*/ 330 h 374"/>
              <a:gd name="T52" fmla="*/ 180 w 613"/>
              <a:gd name="T53" fmla="*/ 374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3" h="374">
                <a:moveTo>
                  <a:pt x="180" y="374"/>
                </a:moveTo>
                <a:lnTo>
                  <a:pt x="213" y="364"/>
                </a:lnTo>
                <a:cubicBezTo>
                  <a:pt x="238" y="300"/>
                  <a:pt x="238" y="283"/>
                  <a:pt x="312" y="283"/>
                </a:cubicBezTo>
                <a:cubicBezTo>
                  <a:pt x="337" y="283"/>
                  <a:pt x="368" y="265"/>
                  <a:pt x="382" y="245"/>
                </a:cubicBezTo>
                <a:cubicBezTo>
                  <a:pt x="389" y="234"/>
                  <a:pt x="393" y="222"/>
                  <a:pt x="395" y="209"/>
                </a:cubicBezTo>
                <a:cubicBezTo>
                  <a:pt x="398" y="196"/>
                  <a:pt x="408" y="187"/>
                  <a:pt x="410" y="180"/>
                </a:cubicBezTo>
                <a:cubicBezTo>
                  <a:pt x="430" y="180"/>
                  <a:pt x="471" y="192"/>
                  <a:pt x="487" y="178"/>
                </a:cubicBezTo>
                <a:cubicBezTo>
                  <a:pt x="511" y="156"/>
                  <a:pt x="531" y="116"/>
                  <a:pt x="575" y="140"/>
                </a:cubicBezTo>
                <a:lnTo>
                  <a:pt x="575" y="140"/>
                </a:lnTo>
                <a:cubicBezTo>
                  <a:pt x="613" y="129"/>
                  <a:pt x="556" y="65"/>
                  <a:pt x="544" y="56"/>
                </a:cubicBezTo>
                <a:cubicBezTo>
                  <a:pt x="485" y="21"/>
                  <a:pt x="392" y="0"/>
                  <a:pt x="321" y="26"/>
                </a:cubicBezTo>
                <a:cubicBezTo>
                  <a:pt x="285" y="40"/>
                  <a:pt x="179" y="60"/>
                  <a:pt x="121" y="49"/>
                </a:cubicBezTo>
                <a:lnTo>
                  <a:pt x="121" y="49"/>
                </a:lnTo>
                <a:lnTo>
                  <a:pt x="66" y="74"/>
                </a:lnTo>
                <a:cubicBezTo>
                  <a:pt x="61" y="80"/>
                  <a:pt x="54" y="86"/>
                  <a:pt x="48" y="92"/>
                </a:cubicBezTo>
                <a:cubicBezTo>
                  <a:pt x="44" y="96"/>
                  <a:pt x="42" y="102"/>
                  <a:pt x="39" y="106"/>
                </a:cubicBezTo>
                <a:cubicBezTo>
                  <a:pt x="25" y="126"/>
                  <a:pt x="14" y="142"/>
                  <a:pt x="8" y="167"/>
                </a:cubicBezTo>
                <a:lnTo>
                  <a:pt x="0" y="189"/>
                </a:lnTo>
                <a:lnTo>
                  <a:pt x="0" y="189"/>
                </a:lnTo>
                <a:lnTo>
                  <a:pt x="20" y="211"/>
                </a:lnTo>
                <a:cubicBezTo>
                  <a:pt x="27" y="217"/>
                  <a:pt x="32" y="219"/>
                  <a:pt x="37" y="228"/>
                </a:cubicBezTo>
                <a:cubicBezTo>
                  <a:pt x="41" y="233"/>
                  <a:pt x="44" y="238"/>
                  <a:pt x="49" y="242"/>
                </a:cubicBezTo>
                <a:cubicBezTo>
                  <a:pt x="58" y="249"/>
                  <a:pt x="63" y="255"/>
                  <a:pt x="76" y="256"/>
                </a:cubicBezTo>
                <a:cubicBezTo>
                  <a:pt x="94" y="257"/>
                  <a:pt x="115" y="251"/>
                  <a:pt x="126" y="268"/>
                </a:cubicBezTo>
                <a:lnTo>
                  <a:pt x="135" y="330"/>
                </a:lnTo>
                <a:lnTo>
                  <a:pt x="135" y="330"/>
                </a:lnTo>
                <a:cubicBezTo>
                  <a:pt x="156" y="334"/>
                  <a:pt x="148" y="374"/>
                  <a:pt x="180" y="374"/>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6" name="Freeform 160"/>
          <p:cNvSpPr>
            <a:spLocks/>
          </p:cNvSpPr>
          <p:nvPr/>
        </p:nvSpPr>
        <p:spPr bwMode="auto">
          <a:xfrm>
            <a:off x="12693650" y="25220425"/>
            <a:ext cx="87313" cy="57493"/>
          </a:xfrm>
          <a:custGeom>
            <a:avLst/>
            <a:gdLst>
              <a:gd name="T0" fmla="*/ 241 w 241"/>
              <a:gd name="T1" fmla="*/ 141 h 169"/>
              <a:gd name="T2" fmla="*/ 232 w 241"/>
              <a:gd name="T3" fmla="*/ 79 h 169"/>
              <a:gd name="T4" fmla="*/ 182 w 241"/>
              <a:gd name="T5" fmla="*/ 67 h 169"/>
              <a:gd name="T6" fmla="*/ 155 w 241"/>
              <a:gd name="T7" fmla="*/ 53 h 169"/>
              <a:gd name="T8" fmla="*/ 143 w 241"/>
              <a:gd name="T9" fmla="*/ 39 h 169"/>
              <a:gd name="T10" fmla="*/ 126 w 241"/>
              <a:gd name="T11" fmla="*/ 22 h 169"/>
              <a:gd name="T12" fmla="*/ 106 w 241"/>
              <a:gd name="T13" fmla="*/ 0 h 169"/>
              <a:gd name="T14" fmla="*/ 106 w 241"/>
              <a:gd name="T15" fmla="*/ 0 h 169"/>
              <a:gd name="T16" fmla="*/ 0 w 241"/>
              <a:gd name="T17" fmla="*/ 87 h 169"/>
              <a:gd name="T18" fmla="*/ 3 w 241"/>
              <a:gd name="T19" fmla="*/ 90 h 169"/>
              <a:gd name="T20" fmla="*/ 49 w 241"/>
              <a:gd name="T21" fmla="*/ 137 h 169"/>
              <a:gd name="T22" fmla="*/ 221 w 241"/>
              <a:gd name="T23" fmla="*/ 145 h 169"/>
              <a:gd name="T24" fmla="*/ 241 w 241"/>
              <a:gd name="T25" fmla="*/ 14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69">
                <a:moveTo>
                  <a:pt x="241" y="141"/>
                </a:moveTo>
                <a:lnTo>
                  <a:pt x="232" y="79"/>
                </a:lnTo>
                <a:cubicBezTo>
                  <a:pt x="221" y="62"/>
                  <a:pt x="200" y="68"/>
                  <a:pt x="182" y="67"/>
                </a:cubicBezTo>
                <a:cubicBezTo>
                  <a:pt x="169" y="66"/>
                  <a:pt x="164" y="60"/>
                  <a:pt x="155" y="53"/>
                </a:cubicBezTo>
                <a:cubicBezTo>
                  <a:pt x="150" y="49"/>
                  <a:pt x="147" y="44"/>
                  <a:pt x="143" y="39"/>
                </a:cubicBezTo>
                <a:cubicBezTo>
                  <a:pt x="138" y="30"/>
                  <a:pt x="133" y="28"/>
                  <a:pt x="126" y="22"/>
                </a:cubicBezTo>
                <a:lnTo>
                  <a:pt x="106" y="0"/>
                </a:lnTo>
                <a:lnTo>
                  <a:pt x="106" y="0"/>
                </a:lnTo>
                <a:lnTo>
                  <a:pt x="0" y="87"/>
                </a:lnTo>
                <a:lnTo>
                  <a:pt x="3" y="90"/>
                </a:lnTo>
                <a:cubicBezTo>
                  <a:pt x="15" y="107"/>
                  <a:pt x="26" y="130"/>
                  <a:pt x="49" y="137"/>
                </a:cubicBezTo>
                <a:cubicBezTo>
                  <a:pt x="105" y="153"/>
                  <a:pt x="168" y="169"/>
                  <a:pt x="221" y="145"/>
                </a:cubicBezTo>
                <a:cubicBezTo>
                  <a:pt x="230" y="141"/>
                  <a:pt x="236" y="140"/>
                  <a:pt x="241" y="141"/>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7" name="Freeform 161"/>
          <p:cNvSpPr>
            <a:spLocks/>
          </p:cNvSpPr>
          <p:nvPr/>
        </p:nvSpPr>
        <p:spPr bwMode="auto">
          <a:xfrm>
            <a:off x="12633325" y="25072152"/>
            <a:ext cx="142875" cy="180046"/>
          </a:xfrm>
          <a:custGeom>
            <a:avLst/>
            <a:gdLst>
              <a:gd name="T0" fmla="*/ 395 w 395"/>
              <a:gd name="T1" fmla="*/ 293 h 523"/>
              <a:gd name="T2" fmla="*/ 340 w 395"/>
              <a:gd name="T3" fmla="*/ 318 h 523"/>
              <a:gd name="T4" fmla="*/ 322 w 395"/>
              <a:gd name="T5" fmla="*/ 336 h 523"/>
              <a:gd name="T6" fmla="*/ 313 w 395"/>
              <a:gd name="T7" fmla="*/ 350 h 523"/>
              <a:gd name="T8" fmla="*/ 282 w 395"/>
              <a:gd name="T9" fmla="*/ 411 h 523"/>
              <a:gd name="T10" fmla="*/ 274 w 395"/>
              <a:gd name="T11" fmla="*/ 433 h 523"/>
              <a:gd name="T12" fmla="*/ 274 w 395"/>
              <a:gd name="T13" fmla="*/ 433 h 523"/>
              <a:gd name="T14" fmla="*/ 168 w 395"/>
              <a:gd name="T15" fmla="*/ 520 h 523"/>
              <a:gd name="T16" fmla="*/ 171 w 395"/>
              <a:gd name="T17" fmla="*/ 523 h 523"/>
              <a:gd name="T18" fmla="*/ 74 w 395"/>
              <a:gd name="T19" fmla="*/ 498 h 523"/>
              <a:gd name="T20" fmla="*/ 59 w 395"/>
              <a:gd name="T21" fmla="*/ 478 h 523"/>
              <a:gd name="T22" fmla="*/ 0 w 395"/>
              <a:gd name="T23" fmla="*/ 378 h 523"/>
              <a:gd name="T24" fmla="*/ 0 w 395"/>
              <a:gd name="T25" fmla="*/ 378 h 523"/>
              <a:gd name="T26" fmla="*/ 22 w 395"/>
              <a:gd name="T27" fmla="*/ 320 h 523"/>
              <a:gd name="T28" fmla="*/ 103 w 395"/>
              <a:gd name="T29" fmla="*/ 227 h 523"/>
              <a:gd name="T30" fmla="*/ 151 w 395"/>
              <a:gd name="T31" fmla="*/ 93 h 523"/>
              <a:gd name="T32" fmla="*/ 179 w 395"/>
              <a:gd name="T33" fmla="*/ 63 h 523"/>
              <a:gd name="T34" fmla="*/ 351 w 395"/>
              <a:gd name="T35" fmla="*/ 23 h 523"/>
              <a:gd name="T36" fmla="*/ 351 w 395"/>
              <a:gd name="T37" fmla="*/ 23 h 523"/>
              <a:gd name="T38" fmla="*/ 350 w 395"/>
              <a:gd name="T39" fmla="*/ 49 h 523"/>
              <a:gd name="T40" fmla="*/ 328 w 395"/>
              <a:gd name="T41" fmla="*/ 151 h 523"/>
              <a:gd name="T42" fmla="*/ 318 w 395"/>
              <a:gd name="T43" fmla="*/ 246 h 523"/>
              <a:gd name="T44" fmla="*/ 361 w 395"/>
              <a:gd name="T45" fmla="*/ 264 h 523"/>
              <a:gd name="T46" fmla="*/ 361 w 395"/>
              <a:gd name="T47" fmla="*/ 264 h 523"/>
              <a:gd name="T48" fmla="*/ 367 w 395"/>
              <a:gd name="T49" fmla="*/ 281 h 523"/>
              <a:gd name="T50" fmla="*/ 395 w 395"/>
              <a:gd name="T51" fmla="*/ 293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5" h="523">
                <a:moveTo>
                  <a:pt x="395" y="293"/>
                </a:moveTo>
                <a:lnTo>
                  <a:pt x="340" y="318"/>
                </a:lnTo>
                <a:cubicBezTo>
                  <a:pt x="335" y="324"/>
                  <a:pt x="328" y="330"/>
                  <a:pt x="322" y="336"/>
                </a:cubicBezTo>
                <a:cubicBezTo>
                  <a:pt x="318" y="340"/>
                  <a:pt x="316" y="346"/>
                  <a:pt x="313" y="350"/>
                </a:cubicBezTo>
                <a:cubicBezTo>
                  <a:pt x="299" y="370"/>
                  <a:pt x="288" y="386"/>
                  <a:pt x="282" y="411"/>
                </a:cubicBezTo>
                <a:lnTo>
                  <a:pt x="274" y="433"/>
                </a:lnTo>
                <a:lnTo>
                  <a:pt x="274" y="433"/>
                </a:lnTo>
                <a:lnTo>
                  <a:pt x="168" y="520"/>
                </a:lnTo>
                <a:lnTo>
                  <a:pt x="171" y="523"/>
                </a:lnTo>
                <a:cubicBezTo>
                  <a:pt x="161" y="508"/>
                  <a:pt x="94" y="505"/>
                  <a:pt x="74" y="498"/>
                </a:cubicBezTo>
                <a:lnTo>
                  <a:pt x="59" y="478"/>
                </a:lnTo>
                <a:cubicBezTo>
                  <a:pt x="37" y="470"/>
                  <a:pt x="17" y="417"/>
                  <a:pt x="0" y="378"/>
                </a:cubicBezTo>
                <a:lnTo>
                  <a:pt x="0" y="378"/>
                </a:lnTo>
                <a:lnTo>
                  <a:pt x="22" y="320"/>
                </a:lnTo>
                <a:cubicBezTo>
                  <a:pt x="33" y="284"/>
                  <a:pt x="51" y="210"/>
                  <a:pt x="103" y="227"/>
                </a:cubicBezTo>
                <a:cubicBezTo>
                  <a:pt x="228" y="269"/>
                  <a:pt x="100" y="106"/>
                  <a:pt x="151" y="93"/>
                </a:cubicBezTo>
                <a:cubicBezTo>
                  <a:pt x="180" y="86"/>
                  <a:pt x="174" y="95"/>
                  <a:pt x="179" y="63"/>
                </a:cubicBezTo>
                <a:cubicBezTo>
                  <a:pt x="189" y="0"/>
                  <a:pt x="301" y="23"/>
                  <a:pt x="351" y="23"/>
                </a:cubicBezTo>
                <a:lnTo>
                  <a:pt x="351" y="23"/>
                </a:lnTo>
                <a:lnTo>
                  <a:pt x="350" y="49"/>
                </a:lnTo>
                <a:cubicBezTo>
                  <a:pt x="342" y="84"/>
                  <a:pt x="330" y="113"/>
                  <a:pt x="328" y="151"/>
                </a:cubicBezTo>
                <a:cubicBezTo>
                  <a:pt x="327" y="182"/>
                  <a:pt x="311" y="214"/>
                  <a:pt x="318" y="246"/>
                </a:cubicBezTo>
                <a:lnTo>
                  <a:pt x="361" y="264"/>
                </a:lnTo>
                <a:lnTo>
                  <a:pt x="361" y="264"/>
                </a:lnTo>
                <a:cubicBezTo>
                  <a:pt x="362" y="272"/>
                  <a:pt x="364" y="279"/>
                  <a:pt x="367" y="281"/>
                </a:cubicBezTo>
                <a:cubicBezTo>
                  <a:pt x="374" y="287"/>
                  <a:pt x="383" y="290"/>
                  <a:pt x="395" y="293"/>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8" name="Freeform 162"/>
          <p:cNvSpPr>
            <a:spLocks/>
          </p:cNvSpPr>
          <p:nvPr/>
        </p:nvSpPr>
        <p:spPr bwMode="auto">
          <a:xfrm>
            <a:off x="12746038" y="25043405"/>
            <a:ext cx="52388" cy="119526"/>
          </a:xfrm>
          <a:custGeom>
            <a:avLst/>
            <a:gdLst>
              <a:gd name="T0" fmla="*/ 50 w 147"/>
              <a:gd name="T1" fmla="*/ 346 h 346"/>
              <a:gd name="T2" fmla="*/ 7 w 147"/>
              <a:gd name="T3" fmla="*/ 328 h 346"/>
              <a:gd name="T4" fmla="*/ 17 w 147"/>
              <a:gd name="T5" fmla="*/ 233 h 346"/>
              <a:gd name="T6" fmla="*/ 39 w 147"/>
              <a:gd name="T7" fmla="*/ 131 h 346"/>
              <a:gd name="T8" fmla="*/ 40 w 147"/>
              <a:gd name="T9" fmla="*/ 105 h 346"/>
              <a:gd name="T10" fmla="*/ 40 w 147"/>
              <a:gd name="T11" fmla="*/ 105 h 346"/>
              <a:gd name="T12" fmla="*/ 54 w 147"/>
              <a:gd name="T13" fmla="*/ 79 h 346"/>
              <a:gd name="T14" fmla="*/ 90 w 147"/>
              <a:gd name="T15" fmla="*/ 63 h 346"/>
              <a:gd name="T16" fmla="*/ 104 w 147"/>
              <a:gd name="T17" fmla="*/ 36 h 346"/>
              <a:gd name="T18" fmla="*/ 112 w 147"/>
              <a:gd name="T19" fmla="*/ 13 h 346"/>
              <a:gd name="T20" fmla="*/ 147 w 147"/>
              <a:gd name="T21" fmla="*/ 0 h 346"/>
              <a:gd name="T22" fmla="*/ 147 w 147"/>
              <a:gd name="T23" fmla="*/ 0 h 346"/>
              <a:gd name="T24" fmla="*/ 145 w 147"/>
              <a:gd name="T25" fmla="*/ 144 h 346"/>
              <a:gd name="T26" fmla="*/ 121 w 147"/>
              <a:gd name="T27" fmla="*/ 234 h 346"/>
              <a:gd name="T28" fmla="*/ 78 w 147"/>
              <a:gd name="T29" fmla="*/ 302 h 346"/>
              <a:gd name="T30" fmla="*/ 57 w 147"/>
              <a:gd name="T31" fmla="*/ 317 h 346"/>
              <a:gd name="T32" fmla="*/ 50 w 147"/>
              <a:gd name="T33" fmla="*/ 34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7" h="346">
                <a:moveTo>
                  <a:pt x="50" y="346"/>
                </a:moveTo>
                <a:lnTo>
                  <a:pt x="7" y="328"/>
                </a:lnTo>
                <a:cubicBezTo>
                  <a:pt x="0" y="296"/>
                  <a:pt x="16" y="264"/>
                  <a:pt x="17" y="233"/>
                </a:cubicBezTo>
                <a:cubicBezTo>
                  <a:pt x="19" y="195"/>
                  <a:pt x="31" y="166"/>
                  <a:pt x="39" y="131"/>
                </a:cubicBezTo>
                <a:lnTo>
                  <a:pt x="40" y="105"/>
                </a:lnTo>
                <a:lnTo>
                  <a:pt x="40" y="105"/>
                </a:lnTo>
                <a:lnTo>
                  <a:pt x="54" y="79"/>
                </a:lnTo>
                <a:cubicBezTo>
                  <a:pt x="65" y="65"/>
                  <a:pt x="77" y="69"/>
                  <a:pt x="90" y="63"/>
                </a:cubicBezTo>
                <a:cubicBezTo>
                  <a:pt x="101" y="58"/>
                  <a:pt x="102" y="46"/>
                  <a:pt x="104" y="36"/>
                </a:cubicBezTo>
                <a:cubicBezTo>
                  <a:pt x="106" y="27"/>
                  <a:pt x="108" y="21"/>
                  <a:pt x="112" y="13"/>
                </a:cubicBezTo>
                <a:lnTo>
                  <a:pt x="147" y="0"/>
                </a:lnTo>
                <a:lnTo>
                  <a:pt x="147" y="0"/>
                </a:lnTo>
                <a:cubicBezTo>
                  <a:pt x="140" y="32"/>
                  <a:pt x="147" y="119"/>
                  <a:pt x="145" y="144"/>
                </a:cubicBezTo>
                <a:cubicBezTo>
                  <a:pt x="144" y="168"/>
                  <a:pt x="131" y="211"/>
                  <a:pt x="121" y="234"/>
                </a:cubicBezTo>
                <a:cubicBezTo>
                  <a:pt x="114" y="250"/>
                  <a:pt x="80" y="293"/>
                  <a:pt x="78" y="302"/>
                </a:cubicBezTo>
                <a:cubicBezTo>
                  <a:pt x="72" y="303"/>
                  <a:pt x="58" y="311"/>
                  <a:pt x="57" y="317"/>
                </a:cubicBezTo>
                <a:cubicBezTo>
                  <a:pt x="51" y="318"/>
                  <a:pt x="49" y="333"/>
                  <a:pt x="50" y="346"/>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89" name="Freeform 163"/>
          <p:cNvSpPr>
            <a:spLocks/>
          </p:cNvSpPr>
          <p:nvPr/>
        </p:nvSpPr>
        <p:spPr bwMode="auto">
          <a:xfrm>
            <a:off x="12088813" y="24400386"/>
            <a:ext cx="812800" cy="801883"/>
          </a:xfrm>
          <a:custGeom>
            <a:avLst/>
            <a:gdLst>
              <a:gd name="T0" fmla="*/ 89 w 2252"/>
              <a:gd name="T1" fmla="*/ 139 h 2328"/>
              <a:gd name="T2" fmla="*/ 62 w 2252"/>
              <a:gd name="T3" fmla="*/ 612 h 2328"/>
              <a:gd name="T4" fmla="*/ 32 w 2252"/>
              <a:gd name="T5" fmla="*/ 655 h 2328"/>
              <a:gd name="T6" fmla="*/ 113 w 2252"/>
              <a:gd name="T7" fmla="*/ 712 h 2328"/>
              <a:gd name="T8" fmla="*/ 89 w 2252"/>
              <a:gd name="T9" fmla="*/ 1028 h 2328"/>
              <a:gd name="T10" fmla="*/ 166 w 2252"/>
              <a:gd name="T11" fmla="*/ 1172 h 2328"/>
              <a:gd name="T12" fmla="*/ 252 w 2252"/>
              <a:gd name="T13" fmla="*/ 1195 h 2328"/>
              <a:gd name="T14" fmla="*/ 228 w 2252"/>
              <a:gd name="T15" fmla="*/ 846 h 2328"/>
              <a:gd name="T16" fmla="*/ 200 w 2252"/>
              <a:gd name="T17" fmla="*/ 631 h 2328"/>
              <a:gd name="T18" fmla="*/ 211 w 2252"/>
              <a:gd name="T19" fmla="*/ 374 h 2328"/>
              <a:gd name="T20" fmla="*/ 222 w 2252"/>
              <a:gd name="T21" fmla="*/ 228 h 2328"/>
              <a:gd name="T22" fmla="*/ 364 w 2252"/>
              <a:gd name="T23" fmla="*/ 138 h 2328"/>
              <a:gd name="T24" fmla="*/ 323 w 2252"/>
              <a:gd name="T25" fmla="*/ 415 h 2328"/>
              <a:gd name="T26" fmla="*/ 351 w 2252"/>
              <a:gd name="T27" fmla="*/ 580 h 2328"/>
              <a:gd name="T28" fmla="*/ 375 w 2252"/>
              <a:gd name="T29" fmla="*/ 650 h 2328"/>
              <a:gd name="T30" fmla="*/ 397 w 2252"/>
              <a:gd name="T31" fmla="*/ 759 h 2328"/>
              <a:gd name="T32" fmla="*/ 403 w 2252"/>
              <a:gd name="T33" fmla="*/ 819 h 2328"/>
              <a:gd name="T34" fmla="*/ 452 w 2252"/>
              <a:gd name="T35" fmla="*/ 955 h 2328"/>
              <a:gd name="T36" fmla="*/ 566 w 2252"/>
              <a:gd name="T37" fmla="*/ 1262 h 2328"/>
              <a:gd name="T38" fmla="*/ 551 w 2252"/>
              <a:gd name="T39" fmla="*/ 1790 h 2328"/>
              <a:gd name="T40" fmla="*/ 751 w 2252"/>
              <a:gd name="T41" fmla="*/ 1976 h 2328"/>
              <a:gd name="T42" fmla="*/ 998 w 2252"/>
              <a:gd name="T43" fmla="*/ 2146 h 2328"/>
              <a:gd name="T44" fmla="*/ 1341 w 2252"/>
              <a:gd name="T45" fmla="*/ 2161 h 2328"/>
              <a:gd name="T46" fmla="*/ 1510 w 2252"/>
              <a:gd name="T47" fmla="*/ 2328 h 2328"/>
              <a:gd name="T48" fmla="*/ 1613 w 2252"/>
              <a:gd name="T49" fmla="*/ 2177 h 2328"/>
              <a:gd name="T50" fmla="*/ 1861 w 2252"/>
              <a:gd name="T51" fmla="*/ 1973 h 2328"/>
              <a:gd name="T52" fmla="*/ 1911 w 2252"/>
              <a:gd name="T53" fmla="*/ 1931 h 2328"/>
              <a:gd name="T54" fmla="*/ 1968 w 2252"/>
              <a:gd name="T55" fmla="*/ 1868 h 2328"/>
              <a:gd name="T56" fmla="*/ 2036 w 2252"/>
              <a:gd name="T57" fmla="*/ 1893 h 2328"/>
              <a:gd name="T58" fmla="*/ 2110 w 2252"/>
              <a:gd name="T59" fmla="*/ 1673 h 2328"/>
              <a:gd name="T60" fmla="*/ 2208 w 2252"/>
              <a:gd name="T61" fmla="*/ 1534 h 2328"/>
              <a:gd name="T62" fmla="*/ 1770 w 2252"/>
              <a:gd name="T63" fmla="*/ 1752 h 2328"/>
              <a:gd name="T64" fmla="*/ 1660 w 2252"/>
              <a:gd name="T65" fmla="*/ 1867 h 2328"/>
              <a:gd name="T66" fmla="*/ 1371 w 2252"/>
              <a:gd name="T67" fmla="*/ 1821 h 2328"/>
              <a:gd name="T68" fmla="*/ 1251 w 2252"/>
              <a:gd name="T69" fmla="*/ 1450 h 2328"/>
              <a:gd name="T70" fmla="*/ 1360 w 2252"/>
              <a:gd name="T71" fmla="*/ 1075 h 2328"/>
              <a:gd name="T72" fmla="*/ 1466 w 2252"/>
              <a:gd name="T73" fmla="*/ 922 h 2328"/>
              <a:gd name="T74" fmla="*/ 1343 w 2252"/>
              <a:gd name="T75" fmla="*/ 764 h 2328"/>
              <a:gd name="T76" fmla="*/ 1311 w 2252"/>
              <a:gd name="T77" fmla="*/ 488 h 2328"/>
              <a:gd name="T78" fmla="*/ 1206 w 2252"/>
              <a:gd name="T79" fmla="*/ 450 h 2328"/>
              <a:gd name="T80" fmla="*/ 1167 w 2252"/>
              <a:gd name="T81" fmla="*/ 446 h 2328"/>
              <a:gd name="T82" fmla="*/ 1043 w 2252"/>
              <a:gd name="T83" fmla="*/ 418 h 2328"/>
              <a:gd name="T84" fmla="*/ 1031 w 2252"/>
              <a:gd name="T85" fmla="*/ 374 h 2328"/>
              <a:gd name="T86" fmla="*/ 1047 w 2252"/>
              <a:gd name="T87" fmla="*/ 293 h 2328"/>
              <a:gd name="T88" fmla="*/ 831 w 2252"/>
              <a:gd name="T89" fmla="*/ 145 h 2328"/>
              <a:gd name="T90" fmla="*/ 313 w 2252"/>
              <a:gd name="T91" fmla="*/ 0 h 2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52" h="2328">
                <a:moveTo>
                  <a:pt x="113" y="0"/>
                </a:moveTo>
                <a:cubicBezTo>
                  <a:pt x="105" y="24"/>
                  <a:pt x="99" y="54"/>
                  <a:pt x="105" y="80"/>
                </a:cubicBezTo>
                <a:cubicBezTo>
                  <a:pt x="110" y="102"/>
                  <a:pt x="77" y="115"/>
                  <a:pt x="89" y="139"/>
                </a:cubicBezTo>
                <a:cubicBezTo>
                  <a:pt x="138" y="227"/>
                  <a:pt x="77" y="313"/>
                  <a:pt x="59" y="395"/>
                </a:cubicBezTo>
                <a:cubicBezTo>
                  <a:pt x="59" y="395"/>
                  <a:pt x="88" y="428"/>
                  <a:pt x="93" y="440"/>
                </a:cubicBezTo>
                <a:cubicBezTo>
                  <a:pt x="112" y="483"/>
                  <a:pt x="131" y="604"/>
                  <a:pt x="62" y="612"/>
                </a:cubicBezTo>
                <a:cubicBezTo>
                  <a:pt x="42" y="621"/>
                  <a:pt x="23" y="600"/>
                  <a:pt x="1" y="600"/>
                </a:cubicBezTo>
                <a:lnTo>
                  <a:pt x="0" y="600"/>
                </a:lnTo>
                <a:cubicBezTo>
                  <a:pt x="0" y="619"/>
                  <a:pt x="32" y="630"/>
                  <a:pt x="32" y="655"/>
                </a:cubicBezTo>
                <a:cubicBezTo>
                  <a:pt x="32" y="670"/>
                  <a:pt x="46" y="697"/>
                  <a:pt x="50" y="714"/>
                </a:cubicBezTo>
                <a:cubicBezTo>
                  <a:pt x="71" y="720"/>
                  <a:pt x="89" y="711"/>
                  <a:pt x="112" y="711"/>
                </a:cubicBezTo>
                <a:lnTo>
                  <a:pt x="113" y="712"/>
                </a:lnTo>
                <a:cubicBezTo>
                  <a:pt x="113" y="766"/>
                  <a:pt x="146" y="847"/>
                  <a:pt x="126" y="895"/>
                </a:cubicBezTo>
                <a:cubicBezTo>
                  <a:pt x="112" y="931"/>
                  <a:pt x="46" y="1017"/>
                  <a:pt x="54" y="1050"/>
                </a:cubicBezTo>
                <a:cubicBezTo>
                  <a:pt x="71" y="1054"/>
                  <a:pt x="74" y="1030"/>
                  <a:pt x="89" y="1028"/>
                </a:cubicBezTo>
                <a:cubicBezTo>
                  <a:pt x="95" y="1027"/>
                  <a:pt x="136" y="1055"/>
                  <a:pt x="139" y="1063"/>
                </a:cubicBezTo>
                <a:cubicBezTo>
                  <a:pt x="143" y="1074"/>
                  <a:pt x="133" y="1125"/>
                  <a:pt x="150" y="1129"/>
                </a:cubicBezTo>
                <a:cubicBezTo>
                  <a:pt x="151" y="1136"/>
                  <a:pt x="160" y="1171"/>
                  <a:pt x="166" y="1172"/>
                </a:cubicBezTo>
                <a:cubicBezTo>
                  <a:pt x="166" y="1185"/>
                  <a:pt x="178" y="1221"/>
                  <a:pt x="181" y="1235"/>
                </a:cubicBezTo>
                <a:cubicBezTo>
                  <a:pt x="186" y="1236"/>
                  <a:pt x="189" y="1241"/>
                  <a:pt x="194" y="1241"/>
                </a:cubicBezTo>
                <a:cubicBezTo>
                  <a:pt x="202" y="1275"/>
                  <a:pt x="249" y="1201"/>
                  <a:pt x="252" y="1195"/>
                </a:cubicBezTo>
                <a:cubicBezTo>
                  <a:pt x="265" y="1171"/>
                  <a:pt x="255" y="1134"/>
                  <a:pt x="249" y="1111"/>
                </a:cubicBezTo>
                <a:cubicBezTo>
                  <a:pt x="198" y="1111"/>
                  <a:pt x="214" y="983"/>
                  <a:pt x="226" y="946"/>
                </a:cubicBezTo>
                <a:cubicBezTo>
                  <a:pt x="237" y="909"/>
                  <a:pt x="218" y="886"/>
                  <a:pt x="228" y="846"/>
                </a:cubicBezTo>
                <a:cubicBezTo>
                  <a:pt x="239" y="803"/>
                  <a:pt x="266" y="802"/>
                  <a:pt x="257" y="753"/>
                </a:cubicBezTo>
                <a:cubicBezTo>
                  <a:pt x="255" y="753"/>
                  <a:pt x="254" y="753"/>
                  <a:pt x="253" y="751"/>
                </a:cubicBezTo>
                <a:cubicBezTo>
                  <a:pt x="215" y="741"/>
                  <a:pt x="230" y="670"/>
                  <a:pt x="200" y="631"/>
                </a:cubicBezTo>
                <a:cubicBezTo>
                  <a:pt x="184" y="611"/>
                  <a:pt x="212" y="589"/>
                  <a:pt x="222" y="570"/>
                </a:cubicBezTo>
                <a:cubicBezTo>
                  <a:pt x="240" y="537"/>
                  <a:pt x="201" y="518"/>
                  <a:pt x="201" y="483"/>
                </a:cubicBezTo>
                <a:cubicBezTo>
                  <a:pt x="223" y="454"/>
                  <a:pt x="221" y="402"/>
                  <a:pt x="211" y="374"/>
                </a:cubicBezTo>
                <a:lnTo>
                  <a:pt x="209" y="374"/>
                </a:lnTo>
                <a:cubicBezTo>
                  <a:pt x="205" y="360"/>
                  <a:pt x="177" y="358"/>
                  <a:pt x="172" y="327"/>
                </a:cubicBezTo>
                <a:cubicBezTo>
                  <a:pt x="168" y="298"/>
                  <a:pt x="213" y="265"/>
                  <a:pt x="222" y="228"/>
                </a:cubicBezTo>
                <a:cubicBezTo>
                  <a:pt x="231" y="194"/>
                  <a:pt x="270" y="158"/>
                  <a:pt x="277" y="129"/>
                </a:cubicBezTo>
                <a:cubicBezTo>
                  <a:pt x="304" y="129"/>
                  <a:pt x="333" y="137"/>
                  <a:pt x="363" y="137"/>
                </a:cubicBezTo>
                <a:lnTo>
                  <a:pt x="364" y="138"/>
                </a:lnTo>
                <a:cubicBezTo>
                  <a:pt x="364" y="159"/>
                  <a:pt x="371" y="180"/>
                  <a:pt x="371" y="199"/>
                </a:cubicBezTo>
                <a:cubicBezTo>
                  <a:pt x="343" y="209"/>
                  <a:pt x="331" y="248"/>
                  <a:pt x="337" y="276"/>
                </a:cubicBezTo>
                <a:cubicBezTo>
                  <a:pt x="343" y="303"/>
                  <a:pt x="334" y="388"/>
                  <a:pt x="323" y="415"/>
                </a:cubicBezTo>
                <a:cubicBezTo>
                  <a:pt x="315" y="433"/>
                  <a:pt x="331" y="460"/>
                  <a:pt x="343" y="474"/>
                </a:cubicBezTo>
                <a:cubicBezTo>
                  <a:pt x="362" y="500"/>
                  <a:pt x="323" y="494"/>
                  <a:pt x="329" y="517"/>
                </a:cubicBezTo>
                <a:cubicBezTo>
                  <a:pt x="347" y="522"/>
                  <a:pt x="351" y="565"/>
                  <a:pt x="351" y="580"/>
                </a:cubicBezTo>
                <a:cubicBezTo>
                  <a:pt x="351" y="588"/>
                  <a:pt x="349" y="610"/>
                  <a:pt x="356" y="615"/>
                </a:cubicBezTo>
                <a:cubicBezTo>
                  <a:pt x="360" y="618"/>
                  <a:pt x="380" y="618"/>
                  <a:pt x="380" y="623"/>
                </a:cubicBezTo>
                <a:cubicBezTo>
                  <a:pt x="388" y="626"/>
                  <a:pt x="378" y="646"/>
                  <a:pt x="375" y="650"/>
                </a:cubicBezTo>
                <a:cubicBezTo>
                  <a:pt x="365" y="666"/>
                  <a:pt x="376" y="689"/>
                  <a:pt x="387" y="699"/>
                </a:cubicBezTo>
                <a:cubicBezTo>
                  <a:pt x="394" y="705"/>
                  <a:pt x="391" y="742"/>
                  <a:pt x="395" y="756"/>
                </a:cubicBezTo>
                <a:cubicBezTo>
                  <a:pt x="396" y="757"/>
                  <a:pt x="397" y="757"/>
                  <a:pt x="397" y="759"/>
                </a:cubicBezTo>
                <a:cubicBezTo>
                  <a:pt x="402" y="760"/>
                  <a:pt x="407" y="770"/>
                  <a:pt x="410" y="771"/>
                </a:cubicBezTo>
                <a:cubicBezTo>
                  <a:pt x="410" y="792"/>
                  <a:pt x="406" y="802"/>
                  <a:pt x="403" y="823"/>
                </a:cubicBezTo>
                <a:cubicBezTo>
                  <a:pt x="403" y="821"/>
                  <a:pt x="404" y="820"/>
                  <a:pt x="403" y="819"/>
                </a:cubicBezTo>
                <a:cubicBezTo>
                  <a:pt x="403" y="839"/>
                  <a:pt x="380" y="858"/>
                  <a:pt x="375" y="880"/>
                </a:cubicBezTo>
                <a:cubicBezTo>
                  <a:pt x="372" y="898"/>
                  <a:pt x="406" y="893"/>
                  <a:pt x="414" y="905"/>
                </a:cubicBezTo>
                <a:lnTo>
                  <a:pt x="452" y="955"/>
                </a:lnTo>
                <a:cubicBezTo>
                  <a:pt x="466" y="973"/>
                  <a:pt x="459" y="1010"/>
                  <a:pt x="459" y="1033"/>
                </a:cubicBezTo>
                <a:cubicBezTo>
                  <a:pt x="485" y="1033"/>
                  <a:pt x="524" y="1163"/>
                  <a:pt x="527" y="1190"/>
                </a:cubicBezTo>
                <a:cubicBezTo>
                  <a:pt x="530" y="1224"/>
                  <a:pt x="562" y="1236"/>
                  <a:pt x="566" y="1262"/>
                </a:cubicBezTo>
                <a:cubicBezTo>
                  <a:pt x="572" y="1302"/>
                  <a:pt x="570" y="1338"/>
                  <a:pt x="570" y="1380"/>
                </a:cubicBezTo>
                <a:cubicBezTo>
                  <a:pt x="570" y="1485"/>
                  <a:pt x="460" y="1520"/>
                  <a:pt x="460" y="1618"/>
                </a:cubicBezTo>
                <a:cubicBezTo>
                  <a:pt x="460" y="1724"/>
                  <a:pt x="497" y="1715"/>
                  <a:pt x="551" y="1790"/>
                </a:cubicBezTo>
                <a:cubicBezTo>
                  <a:pt x="564" y="1808"/>
                  <a:pt x="570" y="1842"/>
                  <a:pt x="589" y="1853"/>
                </a:cubicBezTo>
                <a:cubicBezTo>
                  <a:pt x="611" y="1865"/>
                  <a:pt x="683" y="1929"/>
                  <a:pt x="703" y="1920"/>
                </a:cubicBezTo>
                <a:cubicBezTo>
                  <a:pt x="725" y="1909"/>
                  <a:pt x="737" y="1960"/>
                  <a:pt x="751" y="1976"/>
                </a:cubicBezTo>
                <a:cubicBezTo>
                  <a:pt x="787" y="2017"/>
                  <a:pt x="842" y="2031"/>
                  <a:pt x="880" y="2074"/>
                </a:cubicBezTo>
                <a:cubicBezTo>
                  <a:pt x="895" y="2091"/>
                  <a:pt x="925" y="2094"/>
                  <a:pt x="945" y="2102"/>
                </a:cubicBezTo>
                <a:cubicBezTo>
                  <a:pt x="973" y="2112"/>
                  <a:pt x="978" y="2134"/>
                  <a:pt x="998" y="2146"/>
                </a:cubicBezTo>
                <a:cubicBezTo>
                  <a:pt x="1029" y="2165"/>
                  <a:pt x="1134" y="2241"/>
                  <a:pt x="1166" y="2225"/>
                </a:cubicBezTo>
                <a:cubicBezTo>
                  <a:pt x="1189" y="2213"/>
                  <a:pt x="1288" y="2127"/>
                  <a:pt x="1307" y="2133"/>
                </a:cubicBezTo>
                <a:cubicBezTo>
                  <a:pt x="1323" y="2139"/>
                  <a:pt x="1323" y="2161"/>
                  <a:pt x="1341" y="2161"/>
                </a:cubicBezTo>
                <a:cubicBezTo>
                  <a:pt x="1383" y="2161"/>
                  <a:pt x="1380" y="2129"/>
                  <a:pt x="1408" y="2176"/>
                </a:cubicBezTo>
                <a:cubicBezTo>
                  <a:pt x="1433" y="2220"/>
                  <a:pt x="1464" y="2254"/>
                  <a:pt x="1492" y="2294"/>
                </a:cubicBezTo>
                <a:cubicBezTo>
                  <a:pt x="1498" y="2301"/>
                  <a:pt x="1504" y="2314"/>
                  <a:pt x="1510" y="2328"/>
                </a:cubicBezTo>
                <a:lnTo>
                  <a:pt x="1510" y="2328"/>
                </a:lnTo>
                <a:lnTo>
                  <a:pt x="1532" y="2270"/>
                </a:lnTo>
                <a:cubicBezTo>
                  <a:pt x="1543" y="2234"/>
                  <a:pt x="1561" y="2160"/>
                  <a:pt x="1613" y="2177"/>
                </a:cubicBezTo>
                <a:cubicBezTo>
                  <a:pt x="1738" y="2219"/>
                  <a:pt x="1610" y="2056"/>
                  <a:pt x="1661" y="2043"/>
                </a:cubicBezTo>
                <a:cubicBezTo>
                  <a:pt x="1690" y="2036"/>
                  <a:pt x="1684" y="2045"/>
                  <a:pt x="1689" y="2013"/>
                </a:cubicBezTo>
                <a:cubicBezTo>
                  <a:pt x="1699" y="1950"/>
                  <a:pt x="1811" y="1973"/>
                  <a:pt x="1861" y="1973"/>
                </a:cubicBezTo>
                <a:lnTo>
                  <a:pt x="1861" y="1973"/>
                </a:lnTo>
                <a:lnTo>
                  <a:pt x="1875" y="1947"/>
                </a:lnTo>
                <a:cubicBezTo>
                  <a:pt x="1886" y="1933"/>
                  <a:pt x="1898" y="1937"/>
                  <a:pt x="1911" y="1931"/>
                </a:cubicBezTo>
                <a:cubicBezTo>
                  <a:pt x="1922" y="1926"/>
                  <a:pt x="1923" y="1914"/>
                  <a:pt x="1925" y="1904"/>
                </a:cubicBezTo>
                <a:cubicBezTo>
                  <a:pt x="1927" y="1895"/>
                  <a:pt x="1929" y="1889"/>
                  <a:pt x="1933" y="1881"/>
                </a:cubicBezTo>
                <a:lnTo>
                  <a:pt x="1968" y="1868"/>
                </a:lnTo>
                <a:lnTo>
                  <a:pt x="1968" y="1868"/>
                </a:lnTo>
                <a:cubicBezTo>
                  <a:pt x="1969" y="1864"/>
                  <a:pt x="1970" y="1860"/>
                  <a:pt x="1972" y="1858"/>
                </a:cubicBezTo>
                <a:cubicBezTo>
                  <a:pt x="2001" y="1822"/>
                  <a:pt x="2026" y="1852"/>
                  <a:pt x="2036" y="1893"/>
                </a:cubicBezTo>
                <a:cubicBezTo>
                  <a:pt x="2055" y="1893"/>
                  <a:pt x="2088" y="1777"/>
                  <a:pt x="2074" y="1772"/>
                </a:cubicBezTo>
                <a:cubicBezTo>
                  <a:pt x="2064" y="1731"/>
                  <a:pt x="2099" y="1701"/>
                  <a:pt x="2108" y="1675"/>
                </a:cubicBezTo>
                <a:cubicBezTo>
                  <a:pt x="2109" y="1675"/>
                  <a:pt x="2109" y="1675"/>
                  <a:pt x="2110" y="1673"/>
                </a:cubicBezTo>
                <a:lnTo>
                  <a:pt x="2113" y="1672"/>
                </a:lnTo>
                <a:cubicBezTo>
                  <a:pt x="2129" y="1642"/>
                  <a:pt x="2114" y="1618"/>
                  <a:pt x="2135" y="1589"/>
                </a:cubicBezTo>
                <a:cubicBezTo>
                  <a:pt x="2152" y="1566"/>
                  <a:pt x="2191" y="1563"/>
                  <a:pt x="2208" y="1534"/>
                </a:cubicBezTo>
                <a:cubicBezTo>
                  <a:pt x="2252" y="1460"/>
                  <a:pt x="2049" y="1487"/>
                  <a:pt x="2021" y="1498"/>
                </a:cubicBezTo>
                <a:cubicBezTo>
                  <a:pt x="1942" y="1533"/>
                  <a:pt x="1865" y="1505"/>
                  <a:pt x="1842" y="1601"/>
                </a:cubicBezTo>
                <a:cubicBezTo>
                  <a:pt x="1827" y="1667"/>
                  <a:pt x="1776" y="1679"/>
                  <a:pt x="1770" y="1752"/>
                </a:cubicBezTo>
                <a:cubicBezTo>
                  <a:pt x="1766" y="1796"/>
                  <a:pt x="1726" y="1809"/>
                  <a:pt x="1688" y="1809"/>
                </a:cubicBezTo>
                <a:cubicBezTo>
                  <a:pt x="1692" y="1825"/>
                  <a:pt x="1722" y="1829"/>
                  <a:pt x="1733" y="1837"/>
                </a:cubicBezTo>
                <a:cubicBezTo>
                  <a:pt x="1718" y="1848"/>
                  <a:pt x="1681" y="1855"/>
                  <a:pt x="1660" y="1867"/>
                </a:cubicBezTo>
                <a:cubicBezTo>
                  <a:pt x="1637" y="1881"/>
                  <a:pt x="1652" y="1839"/>
                  <a:pt x="1623" y="1839"/>
                </a:cubicBezTo>
                <a:cubicBezTo>
                  <a:pt x="1577" y="1839"/>
                  <a:pt x="1492" y="1902"/>
                  <a:pt x="1448" y="1890"/>
                </a:cubicBezTo>
                <a:cubicBezTo>
                  <a:pt x="1398" y="1876"/>
                  <a:pt x="1406" y="1827"/>
                  <a:pt x="1371" y="1821"/>
                </a:cubicBezTo>
                <a:cubicBezTo>
                  <a:pt x="1340" y="1815"/>
                  <a:pt x="1323" y="1814"/>
                  <a:pt x="1303" y="1785"/>
                </a:cubicBezTo>
                <a:cubicBezTo>
                  <a:pt x="1270" y="1729"/>
                  <a:pt x="1320" y="1644"/>
                  <a:pt x="1267" y="1587"/>
                </a:cubicBezTo>
                <a:cubicBezTo>
                  <a:pt x="1229" y="1545"/>
                  <a:pt x="1286" y="1500"/>
                  <a:pt x="1251" y="1450"/>
                </a:cubicBezTo>
                <a:cubicBezTo>
                  <a:pt x="1234" y="1425"/>
                  <a:pt x="1274" y="1391"/>
                  <a:pt x="1265" y="1364"/>
                </a:cubicBezTo>
                <a:cubicBezTo>
                  <a:pt x="1256" y="1333"/>
                  <a:pt x="1301" y="1277"/>
                  <a:pt x="1310" y="1247"/>
                </a:cubicBezTo>
                <a:cubicBezTo>
                  <a:pt x="1330" y="1183"/>
                  <a:pt x="1326" y="1138"/>
                  <a:pt x="1360" y="1075"/>
                </a:cubicBezTo>
                <a:cubicBezTo>
                  <a:pt x="1389" y="1054"/>
                  <a:pt x="1359" y="1020"/>
                  <a:pt x="1383" y="996"/>
                </a:cubicBezTo>
                <a:cubicBezTo>
                  <a:pt x="1407" y="971"/>
                  <a:pt x="1430" y="976"/>
                  <a:pt x="1456" y="940"/>
                </a:cubicBezTo>
                <a:cubicBezTo>
                  <a:pt x="1460" y="935"/>
                  <a:pt x="1463" y="929"/>
                  <a:pt x="1466" y="922"/>
                </a:cubicBezTo>
                <a:lnTo>
                  <a:pt x="1466" y="922"/>
                </a:lnTo>
                <a:cubicBezTo>
                  <a:pt x="1444" y="905"/>
                  <a:pt x="1410" y="855"/>
                  <a:pt x="1381" y="851"/>
                </a:cubicBezTo>
                <a:cubicBezTo>
                  <a:pt x="1349" y="846"/>
                  <a:pt x="1330" y="792"/>
                  <a:pt x="1343" y="764"/>
                </a:cubicBezTo>
                <a:cubicBezTo>
                  <a:pt x="1352" y="742"/>
                  <a:pt x="1332" y="726"/>
                  <a:pt x="1337" y="707"/>
                </a:cubicBezTo>
                <a:cubicBezTo>
                  <a:pt x="1346" y="675"/>
                  <a:pt x="1329" y="658"/>
                  <a:pt x="1321" y="631"/>
                </a:cubicBezTo>
                <a:cubicBezTo>
                  <a:pt x="1310" y="594"/>
                  <a:pt x="1314" y="529"/>
                  <a:pt x="1311" y="488"/>
                </a:cubicBezTo>
                <a:cubicBezTo>
                  <a:pt x="1308" y="464"/>
                  <a:pt x="1290" y="448"/>
                  <a:pt x="1285" y="429"/>
                </a:cubicBezTo>
                <a:cubicBezTo>
                  <a:pt x="1283" y="428"/>
                  <a:pt x="1282" y="426"/>
                  <a:pt x="1280" y="426"/>
                </a:cubicBezTo>
                <a:cubicBezTo>
                  <a:pt x="1271" y="388"/>
                  <a:pt x="1215" y="438"/>
                  <a:pt x="1206" y="450"/>
                </a:cubicBezTo>
                <a:cubicBezTo>
                  <a:pt x="1204" y="453"/>
                  <a:pt x="1185" y="471"/>
                  <a:pt x="1182" y="461"/>
                </a:cubicBezTo>
                <a:cubicBezTo>
                  <a:pt x="1177" y="461"/>
                  <a:pt x="1177" y="454"/>
                  <a:pt x="1173" y="453"/>
                </a:cubicBezTo>
                <a:cubicBezTo>
                  <a:pt x="1172" y="447"/>
                  <a:pt x="1168" y="449"/>
                  <a:pt x="1167" y="446"/>
                </a:cubicBezTo>
                <a:cubicBezTo>
                  <a:pt x="1154" y="446"/>
                  <a:pt x="1145" y="465"/>
                  <a:pt x="1141" y="475"/>
                </a:cubicBezTo>
                <a:cubicBezTo>
                  <a:pt x="1134" y="494"/>
                  <a:pt x="1120" y="496"/>
                  <a:pt x="1113" y="505"/>
                </a:cubicBezTo>
                <a:cubicBezTo>
                  <a:pt x="1073" y="495"/>
                  <a:pt x="1043" y="460"/>
                  <a:pt x="1043" y="418"/>
                </a:cubicBezTo>
                <a:cubicBezTo>
                  <a:pt x="1041" y="417"/>
                  <a:pt x="1042" y="416"/>
                  <a:pt x="1040" y="416"/>
                </a:cubicBezTo>
                <a:cubicBezTo>
                  <a:pt x="1037" y="405"/>
                  <a:pt x="1018" y="420"/>
                  <a:pt x="1018" y="403"/>
                </a:cubicBezTo>
                <a:cubicBezTo>
                  <a:pt x="1018" y="393"/>
                  <a:pt x="1020" y="376"/>
                  <a:pt x="1031" y="374"/>
                </a:cubicBezTo>
                <a:lnTo>
                  <a:pt x="1031" y="372"/>
                </a:lnTo>
                <a:cubicBezTo>
                  <a:pt x="1034" y="371"/>
                  <a:pt x="1032" y="368"/>
                  <a:pt x="1035" y="367"/>
                </a:cubicBezTo>
                <a:cubicBezTo>
                  <a:pt x="1035" y="347"/>
                  <a:pt x="1047" y="320"/>
                  <a:pt x="1047" y="293"/>
                </a:cubicBezTo>
                <a:cubicBezTo>
                  <a:pt x="1047" y="263"/>
                  <a:pt x="1017" y="264"/>
                  <a:pt x="1017" y="233"/>
                </a:cubicBezTo>
                <a:cubicBezTo>
                  <a:pt x="1017" y="205"/>
                  <a:pt x="1004" y="192"/>
                  <a:pt x="987" y="171"/>
                </a:cubicBezTo>
                <a:lnTo>
                  <a:pt x="831" y="145"/>
                </a:lnTo>
                <a:lnTo>
                  <a:pt x="797" y="211"/>
                </a:lnTo>
                <a:lnTo>
                  <a:pt x="578" y="210"/>
                </a:lnTo>
                <a:lnTo>
                  <a:pt x="313" y="0"/>
                </a:lnTo>
                <a:lnTo>
                  <a:pt x="113" y="0"/>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0" name="Freeform 164"/>
          <p:cNvSpPr>
            <a:spLocks/>
          </p:cNvSpPr>
          <p:nvPr/>
        </p:nvSpPr>
        <p:spPr bwMode="auto">
          <a:xfrm>
            <a:off x="13276263" y="24979859"/>
            <a:ext cx="96838" cy="111961"/>
          </a:xfrm>
          <a:custGeom>
            <a:avLst/>
            <a:gdLst>
              <a:gd name="T0" fmla="*/ 270 w 270"/>
              <a:gd name="T1" fmla="*/ 57 h 326"/>
              <a:gd name="T2" fmla="*/ 245 w 270"/>
              <a:gd name="T3" fmla="*/ 260 h 326"/>
              <a:gd name="T4" fmla="*/ 245 w 270"/>
              <a:gd name="T5" fmla="*/ 260 h 326"/>
              <a:gd name="T6" fmla="*/ 234 w 270"/>
              <a:gd name="T7" fmla="*/ 245 h 326"/>
              <a:gd name="T8" fmla="*/ 148 w 270"/>
              <a:gd name="T9" fmla="*/ 254 h 326"/>
              <a:gd name="T10" fmla="*/ 66 w 270"/>
              <a:gd name="T11" fmla="*/ 238 h 326"/>
              <a:gd name="T12" fmla="*/ 8 w 270"/>
              <a:gd name="T13" fmla="*/ 228 h 326"/>
              <a:gd name="T14" fmla="*/ 122 w 270"/>
              <a:gd name="T15" fmla="*/ 214 h 326"/>
              <a:gd name="T16" fmla="*/ 136 w 270"/>
              <a:gd name="T17" fmla="*/ 213 h 326"/>
              <a:gd name="T18" fmla="*/ 200 w 270"/>
              <a:gd name="T19" fmla="*/ 143 h 326"/>
              <a:gd name="T20" fmla="*/ 155 w 270"/>
              <a:gd name="T21" fmla="*/ 90 h 326"/>
              <a:gd name="T22" fmla="*/ 211 w 270"/>
              <a:gd name="T23" fmla="*/ 49 h 326"/>
              <a:gd name="T24" fmla="*/ 270 w 270"/>
              <a:gd name="T25" fmla="*/ 57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0" h="326">
                <a:moveTo>
                  <a:pt x="270" y="57"/>
                </a:moveTo>
                <a:lnTo>
                  <a:pt x="245" y="260"/>
                </a:lnTo>
                <a:lnTo>
                  <a:pt x="245" y="260"/>
                </a:lnTo>
                <a:cubicBezTo>
                  <a:pt x="243" y="257"/>
                  <a:pt x="239" y="252"/>
                  <a:pt x="234" y="245"/>
                </a:cubicBezTo>
                <a:cubicBezTo>
                  <a:pt x="209" y="215"/>
                  <a:pt x="175" y="254"/>
                  <a:pt x="148" y="254"/>
                </a:cubicBezTo>
                <a:cubicBezTo>
                  <a:pt x="122" y="254"/>
                  <a:pt x="94" y="238"/>
                  <a:pt x="66" y="238"/>
                </a:cubicBezTo>
                <a:cubicBezTo>
                  <a:pt x="66" y="326"/>
                  <a:pt x="0" y="241"/>
                  <a:pt x="8" y="228"/>
                </a:cubicBezTo>
                <a:cubicBezTo>
                  <a:pt x="55" y="154"/>
                  <a:pt x="52" y="201"/>
                  <a:pt x="122" y="214"/>
                </a:cubicBezTo>
                <a:lnTo>
                  <a:pt x="136" y="213"/>
                </a:lnTo>
                <a:cubicBezTo>
                  <a:pt x="148" y="196"/>
                  <a:pt x="199" y="158"/>
                  <a:pt x="200" y="143"/>
                </a:cubicBezTo>
                <a:cubicBezTo>
                  <a:pt x="202" y="122"/>
                  <a:pt x="162" y="119"/>
                  <a:pt x="155" y="90"/>
                </a:cubicBezTo>
                <a:cubicBezTo>
                  <a:pt x="99" y="90"/>
                  <a:pt x="113" y="0"/>
                  <a:pt x="211" y="49"/>
                </a:cubicBezTo>
                <a:cubicBezTo>
                  <a:pt x="233" y="60"/>
                  <a:pt x="252" y="60"/>
                  <a:pt x="270" y="57"/>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1" name="Freeform 165"/>
          <p:cNvSpPr>
            <a:spLocks/>
          </p:cNvSpPr>
          <p:nvPr/>
        </p:nvSpPr>
        <p:spPr bwMode="auto">
          <a:xfrm>
            <a:off x="13365163" y="24991963"/>
            <a:ext cx="131763" cy="98345"/>
          </a:xfrm>
          <a:custGeom>
            <a:avLst/>
            <a:gdLst>
              <a:gd name="T0" fmla="*/ 25 w 365"/>
              <a:gd name="T1" fmla="*/ 23 h 285"/>
              <a:gd name="T2" fmla="*/ 0 w 365"/>
              <a:gd name="T3" fmla="*/ 226 h 285"/>
              <a:gd name="T4" fmla="*/ 0 w 365"/>
              <a:gd name="T5" fmla="*/ 226 h 285"/>
              <a:gd name="T6" fmla="*/ 2 w 365"/>
              <a:gd name="T7" fmla="*/ 271 h 285"/>
              <a:gd name="T8" fmla="*/ 27 w 365"/>
              <a:gd name="T9" fmla="*/ 278 h 285"/>
              <a:gd name="T10" fmla="*/ 65 w 365"/>
              <a:gd name="T11" fmla="*/ 225 h 285"/>
              <a:gd name="T12" fmla="*/ 79 w 365"/>
              <a:gd name="T13" fmla="*/ 192 h 285"/>
              <a:gd name="T14" fmla="*/ 138 w 365"/>
              <a:gd name="T15" fmla="*/ 174 h 285"/>
              <a:gd name="T16" fmla="*/ 306 w 365"/>
              <a:gd name="T17" fmla="*/ 181 h 285"/>
              <a:gd name="T18" fmla="*/ 332 w 365"/>
              <a:gd name="T19" fmla="*/ 163 h 285"/>
              <a:gd name="T20" fmla="*/ 283 w 365"/>
              <a:gd name="T21" fmla="*/ 122 h 285"/>
              <a:gd name="T22" fmla="*/ 224 w 365"/>
              <a:gd name="T23" fmla="*/ 52 h 285"/>
              <a:gd name="T24" fmla="*/ 121 w 365"/>
              <a:gd name="T25" fmla="*/ 27 h 285"/>
              <a:gd name="T26" fmla="*/ 25 w 365"/>
              <a:gd name="T27" fmla="*/ 23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5" h="285">
                <a:moveTo>
                  <a:pt x="25" y="23"/>
                </a:moveTo>
                <a:lnTo>
                  <a:pt x="0" y="226"/>
                </a:lnTo>
                <a:lnTo>
                  <a:pt x="0" y="226"/>
                </a:lnTo>
                <a:cubicBezTo>
                  <a:pt x="11" y="243"/>
                  <a:pt x="0" y="240"/>
                  <a:pt x="2" y="271"/>
                </a:cubicBezTo>
                <a:cubicBezTo>
                  <a:pt x="3" y="280"/>
                  <a:pt x="22" y="285"/>
                  <a:pt x="27" y="278"/>
                </a:cubicBezTo>
                <a:lnTo>
                  <a:pt x="65" y="225"/>
                </a:lnTo>
                <a:cubicBezTo>
                  <a:pt x="76" y="211"/>
                  <a:pt x="57" y="197"/>
                  <a:pt x="79" y="192"/>
                </a:cubicBezTo>
                <a:cubicBezTo>
                  <a:pt x="99" y="187"/>
                  <a:pt x="119" y="174"/>
                  <a:pt x="138" y="174"/>
                </a:cubicBezTo>
                <a:cubicBezTo>
                  <a:pt x="163" y="174"/>
                  <a:pt x="332" y="234"/>
                  <a:pt x="306" y="181"/>
                </a:cubicBezTo>
                <a:cubicBezTo>
                  <a:pt x="298" y="163"/>
                  <a:pt x="320" y="169"/>
                  <a:pt x="332" y="163"/>
                </a:cubicBezTo>
                <a:cubicBezTo>
                  <a:pt x="365" y="144"/>
                  <a:pt x="294" y="124"/>
                  <a:pt x="283" y="122"/>
                </a:cubicBezTo>
                <a:cubicBezTo>
                  <a:pt x="240" y="116"/>
                  <a:pt x="224" y="94"/>
                  <a:pt x="224" y="52"/>
                </a:cubicBezTo>
                <a:cubicBezTo>
                  <a:pt x="224" y="23"/>
                  <a:pt x="150" y="51"/>
                  <a:pt x="121" y="27"/>
                </a:cubicBezTo>
                <a:cubicBezTo>
                  <a:pt x="87" y="0"/>
                  <a:pt x="59" y="17"/>
                  <a:pt x="25" y="23"/>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2" name="Freeform 166"/>
          <p:cNvSpPr>
            <a:spLocks/>
          </p:cNvSpPr>
          <p:nvPr/>
        </p:nvSpPr>
        <p:spPr bwMode="auto">
          <a:xfrm>
            <a:off x="13138150" y="25047944"/>
            <a:ext cx="76200" cy="31773"/>
          </a:xfrm>
          <a:custGeom>
            <a:avLst/>
            <a:gdLst>
              <a:gd name="T0" fmla="*/ 118 w 214"/>
              <a:gd name="T1" fmla="*/ 14 h 91"/>
              <a:gd name="T2" fmla="*/ 58 w 214"/>
              <a:gd name="T3" fmla="*/ 7 h 91"/>
              <a:gd name="T4" fmla="*/ 29 w 214"/>
              <a:gd name="T5" fmla="*/ 10 h 91"/>
              <a:gd name="T6" fmla="*/ 0 w 214"/>
              <a:gd name="T7" fmla="*/ 20 h 91"/>
              <a:gd name="T8" fmla="*/ 39 w 214"/>
              <a:gd name="T9" fmla="*/ 56 h 91"/>
              <a:gd name="T10" fmla="*/ 53 w 214"/>
              <a:gd name="T11" fmla="*/ 69 h 91"/>
              <a:gd name="T12" fmla="*/ 97 w 214"/>
              <a:gd name="T13" fmla="*/ 83 h 91"/>
              <a:gd name="T14" fmla="*/ 168 w 214"/>
              <a:gd name="T15" fmla="*/ 91 h 91"/>
              <a:gd name="T16" fmla="*/ 151 w 214"/>
              <a:gd name="T17" fmla="*/ 34 h 91"/>
              <a:gd name="T18" fmla="*/ 118 w 214"/>
              <a:gd name="T19" fmla="*/ 1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4" h="91">
                <a:moveTo>
                  <a:pt x="118" y="14"/>
                </a:moveTo>
                <a:cubicBezTo>
                  <a:pt x="102" y="9"/>
                  <a:pt x="77" y="0"/>
                  <a:pt x="58" y="7"/>
                </a:cubicBezTo>
                <a:cubicBezTo>
                  <a:pt x="50" y="10"/>
                  <a:pt x="37" y="8"/>
                  <a:pt x="29" y="10"/>
                </a:cubicBezTo>
                <a:cubicBezTo>
                  <a:pt x="18" y="12"/>
                  <a:pt x="8" y="17"/>
                  <a:pt x="0" y="20"/>
                </a:cubicBezTo>
                <a:cubicBezTo>
                  <a:pt x="3" y="33"/>
                  <a:pt x="39" y="40"/>
                  <a:pt x="39" y="56"/>
                </a:cubicBezTo>
                <a:cubicBezTo>
                  <a:pt x="41" y="57"/>
                  <a:pt x="46" y="67"/>
                  <a:pt x="53" y="69"/>
                </a:cubicBezTo>
                <a:cubicBezTo>
                  <a:pt x="69" y="75"/>
                  <a:pt x="79" y="83"/>
                  <a:pt x="97" y="83"/>
                </a:cubicBezTo>
                <a:cubicBezTo>
                  <a:pt x="122" y="83"/>
                  <a:pt x="145" y="91"/>
                  <a:pt x="168" y="91"/>
                </a:cubicBezTo>
                <a:cubicBezTo>
                  <a:pt x="214" y="91"/>
                  <a:pt x="157" y="44"/>
                  <a:pt x="151" y="34"/>
                </a:cubicBezTo>
                <a:lnTo>
                  <a:pt x="118" y="14"/>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3" name="Freeform 167"/>
          <p:cNvSpPr>
            <a:spLocks/>
          </p:cNvSpPr>
          <p:nvPr/>
        </p:nvSpPr>
        <p:spPr bwMode="auto">
          <a:xfrm>
            <a:off x="13657263" y="25386853"/>
            <a:ext cx="26988" cy="28747"/>
          </a:xfrm>
          <a:custGeom>
            <a:avLst/>
            <a:gdLst>
              <a:gd name="T0" fmla="*/ 71 w 75"/>
              <a:gd name="T1" fmla="*/ 74 h 84"/>
              <a:gd name="T2" fmla="*/ 70 w 75"/>
              <a:gd name="T3" fmla="*/ 54 h 84"/>
              <a:gd name="T4" fmla="*/ 75 w 75"/>
              <a:gd name="T5" fmla="*/ 31 h 84"/>
              <a:gd name="T6" fmla="*/ 75 w 75"/>
              <a:gd name="T7" fmla="*/ 0 h 84"/>
              <a:gd name="T8" fmla="*/ 54 w 75"/>
              <a:gd name="T9" fmla="*/ 18 h 84"/>
              <a:gd name="T10" fmla="*/ 33 w 75"/>
              <a:gd name="T11" fmla="*/ 24 h 84"/>
              <a:gd name="T12" fmla="*/ 30 w 75"/>
              <a:gd name="T13" fmla="*/ 37 h 84"/>
              <a:gd name="T14" fmla="*/ 15 w 75"/>
              <a:gd name="T15" fmla="*/ 58 h 84"/>
              <a:gd name="T16" fmla="*/ 0 w 75"/>
              <a:gd name="T17" fmla="*/ 77 h 84"/>
              <a:gd name="T18" fmla="*/ 52 w 75"/>
              <a:gd name="T19" fmla="*/ 78 h 84"/>
              <a:gd name="T20" fmla="*/ 71 w 75"/>
              <a:gd name="T21" fmla="*/ 7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84">
                <a:moveTo>
                  <a:pt x="71" y="74"/>
                </a:moveTo>
                <a:cubicBezTo>
                  <a:pt x="69" y="67"/>
                  <a:pt x="68" y="61"/>
                  <a:pt x="70" y="54"/>
                </a:cubicBezTo>
                <a:cubicBezTo>
                  <a:pt x="72" y="46"/>
                  <a:pt x="74" y="40"/>
                  <a:pt x="75" y="31"/>
                </a:cubicBezTo>
                <a:cubicBezTo>
                  <a:pt x="75" y="20"/>
                  <a:pt x="75" y="10"/>
                  <a:pt x="75" y="0"/>
                </a:cubicBezTo>
                <a:cubicBezTo>
                  <a:pt x="65" y="0"/>
                  <a:pt x="63" y="17"/>
                  <a:pt x="54" y="18"/>
                </a:cubicBezTo>
                <a:cubicBezTo>
                  <a:pt x="46" y="20"/>
                  <a:pt x="39" y="18"/>
                  <a:pt x="33" y="24"/>
                </a:cubicBezTo>
                <a:cubicBezTo>
                  <a:pt x="30" y="27"/>
                  <a:pt x="30" y="33"/>
                  <a:pt x="30" y="37"/>
                </a:cubicBezTo>
                <a:cubicBezTo>
                  <a:pt x="30" y="47"/>
                  <a:pt x="21" y="52"/>
                  <a:pt x="15" y="58"/>
                </a:cubicBezTo>
                <a:cubicBezTo>
                  <a:pt x="6" y="66"/>
                  <a:pt x="0" y="63"/>
                  <a:pt x="0" y="77"/>
                </a:cubicBezTo>
                <a:cubicBezTo>
                  <a:pt x="12" y="80"/>
                  <a:pt x="41" y="84"/>
                  <a:pt x="52" y="78"/>
                </a:cubicBezTo>
                <a:lnTo>
                  <a:pt x="71" y="74"/>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4" name="Freeform 168"/>
          <p:cNvSpPr>
            <a:spLocks noEditPoints="1"/>
          </p:cNvSpPr>
          <p:nvPr/>
        </p:nvSpPr>
        <p:spPr bwMode="auto">
          <a:xfrm>
            <a:off x="12971463" y="24846717"/>
            <a:ext cx="325438" cy="145247"/>
          </a:xfrm>
          <a:custGeom>
            <a:avLst/>
            <a:gdLst>
              <a:gd name="T0" fmla="*/ 154 w 900"/>
              <a:gd name="T1" fmla="*/ 203 h 422"/>
              <a:gd name="T2" fmla="*/ 149 w 900"/>
              <a:gd name="T3" fmla="*/ 167 h 422"/>
              <a:gd name="T4" fmla="*/ 136 w 900"/>
              <a:gd name="T5" fmla="*/ 164 h 422"/>
              <a:gd name="T6" fmla="*/ 126 w 900"/>
              <a:gd name="T7" fmla="*/ 168 h 422"/>
              <a:gd name="T8" fmla="*/ 119 w 900"/>
              <a:gd name="T9" fmla="*/ 170 h 422"/>
              <a:gd name="T10" fmla="*/ 116 w 900"/>
              <a:gd name="T11" fmla="*/ 175 h 422"/>
              <a:gd name="T12" fmla="*/ 115 w 900"/>
              <a:gd name="T13" fmla="*/ 184 h 422"/>
              <a:gd name="T14" fmla="*/ 113 w 900"/>
              <a:gd name="T15" fmla="*/ 193 h 422"/>
              <a:gd name="T16" fmla="*/ 113 w 900"/>
              <a:gd name="T17" fmla="*/ 208 h 422"/>
              <a:gd name="T18" fmla="*/ 135 w 900"/>
              <a:gd name="T19" fmla="*/ 211 h 422"/>
              <a:gd name="T20" fmla="*/ 154 w 900"/>
              <a:gd name="T21" fmla="*/ 203 h 422"/>
              <a:gd name="T22" fmla="*/ 610 w 900"/>
              <a:gd name="T23" fmla="*/ 406 h 422"/>
              <a:gd name="T24" fmla="*/ 575 w 900"/>
              <a:gd name="T25" fmla="*/ 409 h 422"/>
              <a:gd name="T26" fmla="*/ 624 w 900"/>
              <a:gd name="T27" fmla="*/ 323 h 422"/>
              <a:gd name="T28" fmla="*/ 554 w 900"/>
              <a:gd name="T29" fmla="*/ 266 h 422"/>
              <a:gd name="T30" fmla="*/ 543 w 900"/>
              <a:gd name="T31" fmla="*/ 180 h 422"/>
              <a:gd name="T32" fmla="*/ 536 w 900"/>
              <a:gd name="T33" fmla="*/ 173 h 422"/>
              <a:gd name="T34" fmla="*/ 448 w 900"/>
              <a:gd name="T35" fmla="*/ 177 h 422"/>
              <a:gd name="T36" fmla="*/ 382 w 900"/>
              <a:gd name="T37" fmla="*/ 127 h 422"/>
              <a:gd name="T38" fmla="*/ 246 w 900"/>
              <a:gd name="T39" fmla="*/ 101 h 422"/>
              <a:gd name="T40" fmla="*/ 269 w 900"/>
              <a:gd name="T41" fmla="*/ 70 h 422"/>
              <a:gd name="T42" fmla="*/ 267 w 900"/>
              <a:gd name="T43" fmla="*/ 69 h 422"/>
              <a:gd name="T44" fmla="*/ 267 w 900"/>
              <a:gd name="T45" fmla="*/ 67 h 422"/>
              <a:gd name="T46" fmla="*/ 266 w 900"/>
              <a:gd name="T47" fmla="*/ 66 h 422"/>
              <a:gd name="T48" fmla="*/ 145 w 900"/>
              <a:gd name="T49" fmla="*/ 99 h 422"/>
              <a:gd name="T50" fmla="*/ 1 w 900"/>
              <a:gd name="T51" fmla="*/ 166 h 422"/>
              <a:gd name="T52" fmla="*/ 0 w 900"/>
              <a:gd name="T53" fmla="*/ 165 h 422"/>
              <a:gd name="T54" fmla="*/ 7 w 900"/>
              <a:gd name="T55" fmla="*/ 140 h 422"/>
              <a:gd name="T56" fmla="*/ 16 w 900"/>
              <a:gd name="T57" fmla="*/ 131 h 422"/>
              <a:gd name="T58" fmla="*/ 22 w 900"/>
              <a:gd name="T59" fmla="*/ 122 h 422"/>
              <a:gd name="T60" fmla="*/ 25 w 900"/>
              <a:gd name="T61" fmla="*/ 115 h 422"/>
              <a:gd name="T62" fmla="*/ 62 w 900"/>
              <a:gd name="T63" fmla="*/ 70 h 422"/>
              <a:gd name="T64" fmla="*/ 187 w 900"/>
              <a:gd name="T65" fmla="*/ 17 h 422"/>
              <a:gd name="T66" fmla="*/ 329 w 900"/>
              <a:gd name="T67" fmla="*/ 11 h 422"/>
              <a:gd name="T68" fmla="*/ 426 w 900"/>
              <a:gd name="T69" fmla="*/ 35 h 422"/>
              <a:gd name="T70" fmla="*/ 464 w 900"/>
              <a:gd name="T71" fmla="*/ 81 h 422"/>
              <a:gd name="T72" fmla="*/ 565 w 900"/>
              <a:gd name="T73" fmla="*/ 107 h 422"/>
              <a:gd name="T74" fmla="*/ 634 w 900"/>
              <a:gd name="T75" fmla="*/ 141 h 422"/>
              <a:gd name="T76" fmla="*/ 613 w 900"/>
              <a:gd name="T77" fmla="*/ 113 h 422"/>
              <a:gd name="T78" fmla="*/ 589 w 900"/>
              <a:gd name="T79" fmla="*/ 86 h 422"/>
              <a:gd name="T80" fmla="*/ 580 w 900"/>
              <a:gd name="T81" fmla="*/ 78 h 422"/>
              <a:gd name="T82" fmla="*/ 566 w 900"/>
              <a:gd name="T83" fmla="*/ 47 h 422"/>
              <a:gd name="T84" fmla="*/ 622 w 900"/>
              <a:gd name="T85" fmla="*/ 97 h 422"/>
              <a:gd name="T86" fmla="*/ 626 w 900"/>
              <a:gd name="T87" fmla="*/ 100 h 422"/>
              <a:gd name="T88" fmla="*/ 662 w 900"/>
              <a:gd name="T89" fmla="*/ 146 h 422"/>
              <a:gd name="T90" fmla="*/ 698 w 900"/>
              <a:gd name="T91" fmla="*/ 206 h 422"/>
              <a:gd name="T92" fmla="*/ 711 w 900"/>
              <a:gd name="T93" fmla="*/ 216 h 422"/>
              <a:gd name="T94" fmla="*/ 766 w 900"/>
              <a:gd name="T95" fmla="*/ 319 h 422"/>
              <a:gd name="T96" fmla="*/ 895 w 900"/>
              <a:gd name="T97" fmla="*/ 359 h 422"/>
              <a:gd name="T98" fmla="*/ 900 w 900"/>
              <a:gd name="T99" fmla="*/ 371 h 422"/>
              <a:gd name="T100" fmla="*/ 782 w 900"/>
              <a:gd name="T101" fmla="*/ 419 h 422"/>
              <a:gd name="T102" fmla="*/ 722 w 900"/>
              <a:gd name="T103" fmla="*/ 406 h 422"/>
              <a:gd name="T104" fmla="*/ 638 w 900"/>
              <a:gd name="T105" fmla="*/ 410 h 422"/>
              <a:gd name="T106" fmla="*/ 610 w 900"/>
              <a:gd name="T107" fmla="*/ 40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00" h="422">
                <a:moveTo>
                  <a:pt x="154" y="203"/>
                </a:moveTo>
                <a:cubicBezTo>
                  <a:pt x="154" y="192"/>
                  <a:pt x="156" y="174"/>
                  <a:pt x="149" y="167"/>
                </a:cubicBezTo>
                <a:cubicBezTo>
                  <a:pt x="146" y="164"/>
                  <a:pt x="140" y="163"/>
                  <a:pt x="136" y="164"/>
                </a:cubicBezTo>
                <a:cubicBezTo>
                  <a:pt x="132" y="165"/>
                  <a:pt x="129" y="166"/>
                  <a:pt x="126" y="168"/>
                </a:cubicBezTo>
                <a:cubicBezTo>
                  <a:pt x="124" y="168"/>
                  <a:pt x="121" y="170"/>
                  <a:pt x="119" y="170"/>
                </a:cubicBezTo>
                <a:cubicBezTo>
                  <a:pt x="118" y="172"/>
                  <a:pt x="117" y="173"/>
                  <a:pt x="116" y="175"/>
                </a:cubicBezTo>
                <a:cubicBezTo>
                  <a:pt x="115" y="177"/>
                  <a:pt x="115" y="183"/>
                  <a:pt x="115" y="184"/>
                </a:cubicBezTo>
                <a:cubicBezTo>
                  <a:pt x="115" y="187"/>
                  <a:pt x="114" y="191"/>
                  <a:pt x="113" y="193"/>
                </a:cubicBezTo>
                <a:cubicBezTo>
                  <a:pt x="112" y="197"/>
                  <a:pt x="112" y="203"/>
                  <a:pt x="113" y="208"/>
                </a:cubicBezTo>
                <a:cubicBezTo>
                  <a:pt x="115" y="213"/>
                  <a:pt x="130" y="212"/>
                  <a:pt x="135" y="211"/>
                </a:cubicBezTo>
                <a:lnTo>
                  <a:pt x="154" y="203"/>
                </a:lnTo>
                <a:close/>
                <a:moveTo>
                  <a:pt x="610" y="406"/>
                </a:moveTo>
                <a:cubicBezTo>
                  <a:pt x="597" y="411"/>
                  <a:pt x="588" y="414"/>
                  <a:pt x="575" y="409"/>
                </a:cubicBezTo>
                <a:cubicBezTo>
                  <a:pt x="568" y="382"/>
                  <a:pt x="635" y="352"/>
                  <a:pt x="624" y="323"/>
                </a:cubicBezTo>
                <a:cubicBezTo>
                  <a:pt x="612" y="292"/>
                  <a:pt x="595" y="266"/>
                  <a:pt x="554" y="266"/>
                </a:cubicBezTo>
                <a:cubicBezTo>
                  <a:pt x="550" y="253"/>
                  <a:pt x="555" y="183"/>
                  <a:pt x="543" y="180"/>
                </a:cubicBezTo>
                <a:cubicBezTo>
                  <a:pt x="542" y="176"/>
                  <a:pt x="537" y="176"/>
                  <a:pt x="536" y="173"/>
                </a:cubicBezTo>
                <a:cubicBezTo>
                  <a:pt x="506" y="173"/>
                  <a:pt x="479" y="183"/>
                  <a:pt x="448" y="177"/>
                </a:cubicBezTo>
                <a:cubicBezTo>
                  <a:pt x="406" y="168"/>
                  <a:pt x="410" y="148"/>
                  <a:pt x="382" y="127"/>
                </a:cubicBezTo>
                <a:cubicBezTo>
                  <a:pt x="367" y="115"/>
                  <a:pt x="246" y="126"/>
                  <a:pt x="246" y="101"/>
                </a:cubicBezTo>
                <a:cubicBezTo>
                  <a:pt x="246" y="88"/>
                  <a:pt x="269" y="84"/>
                  <a:pt x="269" y="70"/>
                </a:cubicBezTo>
                <a:cubicBezTo>
                  <a:pt x="267" y="69"/>
                  <a:pt x="269" y="69"/>
                  <a:pt x="267" y="69"/>
                </a:cubicBezTo>
                <a:lnTo>
                  <a:pt x="267" y="67"/>
                </a:lnTo>
                <a:lnTo>
                  <a:pt x="266" y="66"/>
                </a:lnTo>
                <a:cubicBezTo>
                  <a:pt x="209" y="66"/>
                  <a:pt x="194" y="74"/>
                  <a:pt x="145" y="99"/>
                </a:cubicBezTo>
                <a:cubicBezTo>
                  <a:pt x="99" y="121"/>
                  <a:pt x="52" y="166"/>
                  <a:pt x="1" y="166"/>
                </a:cubicBezTo>
                <a:lnTo>
                  <a:pt x="0" y="165"/>
                </a:lnTo>
                <a:cubicBezTo>
                  <a:pt x="0" y="153"/>
                  <a:pt x="5" y="149"/>
                  <a:pt x="7" y="140"/>
                </a:cubicBezTo>
                <a:cubicBezTo>
                  <a:pt x="11" y="139"/>
                  <a:pt x="11" y="132"/>
                  <a:pt x="16" y="131"/>
                </a:cubicBezTo>
                <a:cubicBezTo>
                  <a:pt x="17" y="127"/>
                  <a:pt x="22" y="128"/>
                  <a:pt x="22" y="122"/>
                </a:cubicBezTo>
                <a:cubicBezTo>
                  <a:pt x="25" y="120"/>
                  <a:pt x="23" y="118"/>
                  <a:pt x="25" y="115"/>
                </a:cubicBezTo>
                <a:cubicBezTo>
                  <a:pt x="8" y="82"/>
                  <a:pt x="43" y="83"/>
                  <a:pt x="62" y="70"/>
                </a:cubicBezTo>
                <a:cubicBezTo>
                  <a:pt x="109" y="65"/>
                  <a:pt x="135" y="17"/>
                  <a:pt x="187" y="17"/>
                </a:cubicBezTo>
                <a:cubicBezTo>
                  <a:pt x="232" y="17"/>
                  <a:pt x="286" y="0"/>
                  <a:pt x="329" y="11"/>
                </a:cubicBezTo>
                <a:cubicBezTo>
                  <a:pt x="361" y="18"/>
                  <a:pt x="397" y="25"/>
                  <a:pt x="426" y="35"/>
                </a:cubicBezTo>
                <a:cubicBezTo>
                  <a:pt x="447" y="43"/>
                  <a:pt x="445" y="68"/>
                  <a:pt x="464" y="81"/>
                </a:cubicBezTo>
                <a:cubicBezTo>
                  <a:pt x="493" y="100"/>
                  <a:pt x="534" y="86"/>
                  <a:pt x="565" y="107"/>
                </a:cubicBezTo>
                <a:cubicBezTo>
                  <a:pt x="572" y="112"/>
                  <a:pt x="625" y="175"/>
                  <a:pt x="634" y="141"/>
                </a:cubicBezTo>
                <a:cubicBezTo>
                  <a:pt x="625" y="127"/>
                  <a:pt x="623" y="123"/>
                  <a:pt x="613" y="113"/>
                </a:cubicBezTo>
                <a:cubicBezTo>
                  <a:pt x="604" y="104"/>
                  <a:pt x="596" y="96"/>
                  <a:pt x="589" y="86"/>
                </a:cubicBezTo>
                <a:cubicBezTo>
                  <a:pt x="588" y="84"/>
                  <a:pt x="582" y="80"/>
                  <a:pt x="580" y="78"/>
                </a:cubicBezTo>
                <a:cubicBezTo>
                  <a:pt x="575" y="73"/>
                  <a:pt x="560" y="55"/>
                  <a:pt x="566" y="47"/>
                </a:cubicBezTo>
                <a:cubicBezTo>
                  <a:pt x="607" y="51"/>
                  <a:pt x="597" y="88"/>
                  <a:pt x="622" y="97"/>
                </a:cubicBezTo>
                <a:cubicBezTo>
                  <a:pt x="622" y="99"/>
                  <a:pt x="624" y="100"/>
                  <a:pt x="626" y="100"/>
                </a:cubicBezTo>
                <a:cubicBezTo>
                  <a:pt x="627" y="102"/>
                  <a:pt x="657" y="137"/>
                  <a:pt x="662" y="146"/>
                </a:cubicBezTo>
                <a:cubicBezTo>
                  <a:pt x="672" y="167"/>
                  <a:pt x="688" y="187"/>
                  <a:pt x="698" y="206"/>
                </a:cubicBezTo>
                <a:cubicBezTo>
                  <a:pt x="701" y="206"/>
                  <a:pt x="710" y="214"/>
                  <a:pt x="711" y="216"/>
                </a:cubicBezTo>
                <a:cubicBezTo>
                  <a:pt x="758" y="225"/>
                  <a:pt x="728" y="309"/>
                  <a:pt x="766" y="319"/>
                </a:cubicBezTo>
                <a:cubicBezTo>
                  <a:pt x="789" y="325"/>
                  <a:pt x="887" y="330"/>
                  <a:pt x="895" y="359"/>
                </a:cubicBezTo>
                <a:cubicBezTo>
                  <a:pt x="899" y="360"/>
                  <a:pt x="900" y="367"/>
                  <a:pt x="900" y="371"/>
                </a:cubicBezTo>
                <a:cubicBezTo>
                  <a:pt x="863" y="383"/>
                  <a:pt x="821" y="414"/>
                  <a:pt x="782" y="419"/>
                </a:cubicBezTo>
                <a:cubicBezTo>
                  <a:pt x="756" y="422"/>
                  <a:pt x="743" y="406"/>
                  <a:pt x="722" y="406"/>
                </a:cubicBezTo>
                <a:cubicBezTo>
                  <a:pt x="695" y="406"/>
                  <a:pt x="664" y="417"/>
                  <a:pt x="638" y="410"/>
                </a:cubicBezTo>
                <a:lnTo>
                  <a:pt x="610" y="406"/>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5" name="Freeform 169"/>
          <p:cNvSpPr>
            <a:spLocks noEditPoints="1"/>
          </p:cNvSpPr>
          <p:nvPr/>
        </p:nvSpPr>
        <p:spPr bwMode="auto">
          <a:xfrm>
            <a:off x="13192125" y="24692392"/>
            <a:ext cx="165100" cy="255695"/>
          </a:xfrm>
          <a:custGeom>
            <a:avLst/>
            <a:gdLst>
              <a:gd name="T0" fmla="*/ 458 w 458"/>
              <a:gd name="T1" fmla="*/ 679 h 745"/>
              <a:gd name="T2" fmla="*/ 435 w 458"/>
              <a:gd name="T3" fmla="*/ 689 h 745"/>
              <a:gd name="T4" fmla="*/ 400 w 458"/>
              <a:gd name="T5" fmla="*/ 697 h 745"/>
              <a:gd name="T6" fmla="*/ 377 w 458"/>
              <a:gd name="T7" fmla="*/ 709 h 745"/>
              <a:gd name="T8" fmla="*/ 372 w 458"/>
              <a:gd name="T9" fmla="*/ 730 h 745"/>
              <a:gd name="T10" fmla="*/ 406 w 458"/>
              <a:gd name="T11" fmla="*/ 732 h 745"/>
              <a:gd name="T12" fmla="*/ 451 w 458"/>
              <a:gd name="T13" fmla="*/ 700 h 745"/>
              <a:gd name="T14" fmla="*/ 458 w 458"/>
              <a:gd name="T15" fmla="*/ 679 h 745"/>
              <a:gd name="T16" fmla="*/ 375 w 458"/>
              <a:gd name="T17" fmla="*/ 536 h 745"/>
              <a:gd name="T18" fmla="*/ 350 w 458"/>
              <a:gd name="T19" fmla="*/ 561 h 745"/>
              <a:gd name="T20" fmla="*/ 337 w 458"/>
              <a:gd name="T21" fmla="*/ 589 h 745"/>
              <a:gd name="T22" fmla="*/ 350 w 458"/>
              <a:gd name="T23" fmla="*/ 588 h 745"/>
              <a:gd name="T24" fmla="*/ 376 w 458"/>
              <a:gd name="T25" fmla="*/ 574 h 745"/>
              <a:gd name="T26" fmla="*/ 392 w 458"/>
              <a:gd name="T27" fmla="*/ 552 h 745"/>
              <a:gd name="T28" fmla="*/ 375 w 458"/>
              <a:gd name="T29" fmla="*/ 536 h 745"/>
              <a:gd name="T30" fmla="*/ 263 w 458"/>
              <a:gd name="T31" fmla="*/ 233 h 745"/>
              <a:gd name="T32" fmla="*/ 270 w 458"/>
              <a:gd name="T33" fmla="*/ 211 h 745"/>
              <a:gd name="T34" fmla="*/ 265 w 458"/>
              <a:gd name="T35" fmla="*/ 187 h 745"/>
              <a:gd name="T36" fmla="*/ 253 w 458"/>
              <a:gd name="T37" fmla="*/ 159 h 745"/>
              <a:gd name="T38" fmla="*/ 252 w 458"/>
              <a:gd name="T39" fmla="*/ 158 h 745"/>
              <a:gd name="T40" fmla="*/ 245 w 458"/>
              <a:gd name="T41" fmla="*/ 182 h 745"/>
              <a:gd name="T42" fmla="*/ 233 w 458"/>
              <a:gd name="T43" fmla="*/ 220 h 745"/>
              <a:gd name="T44" fmla="*/ 233 w 458"/>
              <a:gd name="T45" fmla="*/ 256 h 745"/>
              <a:gd name="T46" fmla="*/ 252 w 458"/>
              <a:gd name="T47" fmla="*/ 252 h 745"/>
              <a:gd name="T48" fmla="*/ 263 w 458"/>
              <a:gd name="T49" fmla="*/ 233 h 745"/>
              <a:gd name="T50" fmla="*/ 38 w 458"/>
              <a:gd name="T51" fmla="*/ 166 h 745"/>
              <a:gd name="T52" fmla="*/ 51 w 458"/>
              <a:gd name="T53" fmla="*/ 152 h 745"/>
              <a:gd name="T54" fmla="*/ 49 w 458"/>
              <a:gd name="T55" fmla="*/ 138 h 745"/>
              <a:gd name="T56" fmla="*/ 47 w 458"/>
              <a:gd name="T57" fmla="*/ 113 h 745"/>
              <a:gd name="T58" fmla="*/ 43 w 458"/>
              <a:gd name="T59" fmla="*/ 99 h 745"/>
              <a:gd name="T60" fmla="*/ 41 w 458"/>
              <a:gd name="T61" fmla="*/ 86 h 745"/>
              <a:gd name="T62" fmla="*/ 40 w 458"/>
              <a:gd name="T63" fmla="*/ 85 h 745"/>
              <a:gd name="T64" fmla="*/ 26 w 458"/>
              <a:gd name="T65" fmla="*/ 106 h 745"/>
              <a:gd name="T66" fmla="*/ 8 w 458"/>
              <a:gd name="T67" fmla="*/ 123 h 745"/>
              <a:gd name="T68" fmla="*/ 5 w 458"/>
              <a:gd name="T69" fmla="*/ 149 h 745"/>
              <a:gd name="T70" fmla="*/ 10 w 458"/>
              <a:gd name="T71" fmla="*/ 165 h 745"/>
              <a:gd name="T72" fmla="*/ 31 w 458"/>
              <a:gd name="T73" fmla="*/ 176 h 745"/>
              <a:gd name="T74" fmla="*/ 38 w 458"/>
              <a:gd name="T75" fmla="*/ 166 h 745"/>
              <a:gd name="T76" fmla="*/ 149 w 458"/>
              <a:gd name="T77" fmla="*/ 89 h 745"/>
              <a:gd name="T78" fmla="*/ 124 w 458"/>
              <a:gd name="T79" fmla="*/ 78 h 745"/>
              <a:gd name="T80" fmla="*/ 109 w 458"/>
              <a:gd name="T81" fmla="*/ 88 h 745"/>
              <a:gd name="T82" fmla="*/ 106 w 458"/>
              <a:gd name="T83" fmla="*/ 103 h 745"/>
              <a:gd name="T84" fmla="*/ 122 w 458"/>
              <a:gd name="T85" fmla="*/ 112 h 745"/>
              <a:gd name="T86" fmla="*/ 129 w 458"/>
              <a:gd name="T87" fmla="*/ 124 h 745"/>
              <a:gd name="T88" fmla="*/ 150 w 458"/>
              <a:gd name="T89" fmla="*/ 114 h 745"/>
              <a:gd name="T90" fmla="*/ 149 w 458"/>
              <a:gd name="T91" fmla="*/ 89 h 745"/>
              <a:gd name="T92" fmla="*/ 232 w 458"/>
              <a:gd name="T93" fmla="*/ 62 h 745"/>
              <a:gd name="T94" fmla="*/ 235 w 458"/>
              <a:gd name="T95" fmla="*/ 44 h 745"/>
              <a:gd name="T96" fmla="*/ 232 w 458"/>
              <a:gd name="T97" fmla="*/ 15 h 745"/>
              <a:gd name="T98" fmla="*/ 222 w 458"/>
              <a:gd name="T99" fmla="*/ 1 h 745"/>
              <a:gd name="T100" fmla="*/ 214 w 458"/>
              <a:gd name="T101" fmla="*/ 15 h 745"/>
              <a:gd name="T102" fmla="*/ 213 w 458"/>
              <a:gd name="T103" fmla="*/ 40 h 745"/>
              <a:gd name="T104" fmla="*/ 214 w 458"/>
              <a:gd name="T105" fmla="*/ 58 h 745"/>
              <a:gd name="T106" fmla="*/ 219 w 458"/>
              <a:gd name="T107" fmla="*/ 72 h 745"/>
              <a:gd name="T108" fmla="*/ 232 w 458"/>
              <a:gd name="T109" fmla="*/ 62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8" h="745">
                <a:moveTo>
                  <a:pt x="458" y="679"/>
                </a:moveTo>
                <a:cubicBezTo>
                  <a:pt x="450" y="682"/>
                  <a:pt x="443" y="686"/>
                  <a:pt x="435" y="689"/>
                </a:cubicBezTo>
                <a:cubicBezTo>
                  <a:pt x="425" y="693"/>
                  <a:pt x="411" y="694"/>
                  <a:pt x="400" y="697"/>
                </a:cubicBezTo>
                <a:cubicBezTo>
                  <a:pt x="389" y="699"/>
                  <a:pt x="380" y="697"/>
                  <a:pt x="377" y="709"/>
                </a:cubicBezTo>
                <a:cubicBezTo>
                  <a:pt x="375" y="715"/>
                  <a:pt x="372" y="724"/>
                  <a:pt x="372" y="730"/>
                </a:cubicBezTo>
                <a:cubicBezTo>
                  <a:pt x="372" y="745"/>
                  <a:pt x="398" y="735"/>
                  <a:pt x="406" y="732"/>
                </a:cubicBezTo>
                <a:cubicBezTo>
                  <a:pt x="424" y="725"/>
                  <a:pt x="436" y="714"/>
                  <a:pt x="451" y="700"/>
                </a:cubicBezTo>
                <a:lnTo>
                  <a:pt x="458" y="679"/>
                </a:lnTo>
                <a:close/>
                <a:moveTo>
                  <a:pt x="375" y="536"/>
                </a:moveTo>
                <a:cubicBezTo>
                  <a:pt x="363" y="540"/>
                  <a:pt x="357" y="552"/>
                  <a:pt x="350" y="561"/>
                </a:cubicBezTo>
                <a:cubicBezTo>
                  <a:pt x="343" y="569"/>
                  <a:pt x="334" y="579"/>
                  <a:pt x="337" y="589"/>
                </a:cubicBezTo>
                <a:cubicBezTo>
                  <a:pt x="342" y="589"/>
                  <a:pt x="344" y="591"/>
                  <a:pt x="350" y="588"/>
                </a:cubicBezTo>
                <a:cubicBezTo>
                  <a:pt x="358" y="584"/>
                  <a:pt x="367" y="579"/>
                  <a:pt x="376" y="574"/>
                </a:cubicBezTo>
                <a:cubicBezTo>
                  <a:pt x="385" y="569"/>
                  <a:pt x="392" y="564"/>
                  <a:pt x="392" y="552"/>
                </a:cubicBezTo>
                <a:lnTo>
                  <a:pt x="375" y="536"/>
                </a:lnTo>
                <a:close/>
                <a:moveTo>
                  <a:pt x="263" y="233"/>
                </a:moveTo>
                <a:cubicBezTo>
                  <a:pt x="267" y="227"/>
                  <a:pt x="270" y="218"/>
                  <a:pt x="270" y="211"/>
                </a:cubicBezTo>
                <a:cubicBezTo>
                  <a:pt x="270" y="202"/>
                  <a:pt x="269" y="194"/>
                  <a:pt x="265" y="187"/>
                </a:cubicBezTo>
                <a:cubicBezTo>
                  <a:pt x="261" y="179"/>
                  <a:pt x="253" y="169"/>
                  <a:pt x="253" y="159"/>
                </a:cubicBezTo>
                <a:lnTo>
                  <a:pt x="252" y="158"/>
                </a:lnTo>
                <a:cubicBezTo>
                  <a:pt x="246" y="158"/>
                  <a:pt x="245" y="177"/>
                  <a:pt x="245" y="182"/>
                </a:cubicBezTo>
                <a:cubicBezTo>
                  <a:pt x="245" y="193"/>
                  <a:pt x="238" y="210"/>
                  <a:pt x="233" y="220"/>
                </a:cubicBezTo>
                <a:cubicBezTo>
                  <a:pt x="228" y="232"/>
                  <a:pt x="232" y="244"/>
                  <a:pt x="233" y="256"/>
                </a:cubicBezTo>
                <a:cubicBezTo>
                  <a:pt x="240" y="259"/>
                  <a:pt x="247" y="256"/>
                  <a:pt x="252" y="252"/>
                </a:cubicBezTo>
                <a:lnTo>
                  <a:pt x="263" y="233"/>
                </a:lnTo>
                <a:close/>
                <a:moveTo>
                  <a:pt x="38" y="166"/>
                </a:moveTo>
                <a:cubicBezTo>
                  <a:pt x="49" y="163"/>
                  <a:pt x="47" y="161"/>
                  <a:pt x="51" y="152"/>
                </a:cubicBezTo>
                <a:cubicBezTo>
                  <a:pt x="53" y="146"/>
                  <a:pt x="51" y="143"/>
                  <a:pt x="49" y="138"/>
                </a:cubicBezTo>
                <a:cubicBezTo>
                  <a:pt x="47" y="132"/>
                  <a:pt x="48" y="119"/>
                  <a:pt x="47" y="113"/>
                </a:cubicBezTo>
                <a:cubicBezTo>
                  <a:pt x="46" y="108"/>
                  <a:pt x="43" y="104"/>
                  <a:pt x="43" y="99"/>
                </a:cubicBezTo>
                <a:cubicBezTo>
                  <a:pt x="43" y="93"/>
                  <a:pt x="41" y="90"/>
                  <a:pt x="41" y="86"/>
                </a:cubicBezTo>
                <a:lnTo>
                  <a:pt x="40" y="85"/>
                </a:lnTo>
                <a:cubicBezTo>
                  <a:pt x="35" y="85"/>
                  <a:pt x="27" y="101"/>
                  <a:pt x="26" y="106"/>
                </a:cubicBezTo>
                <a:cubicBezTo>
                  <a:pt x="22" y="107"/>
                  <a:pt x="9" y="119"/>
                  <a:pt x="8" y="123"/>
                </a:cubicBezTo>
                <a:cubicBezTo>
                  <a:pt x="0" y="125"/>
                  <a:pt x="2" y="144"/>
                  <a:pt x="5" y="149"/>
                </a:cubicBezTo>
                <a:cubicBezTo>
                  <a:pt x="8" y="153"/>
                  <a:pt x="10" y="160"/>
                  <a:pt x="10" y="165"/>
                </a:cubicBezTo>
                <a:cubicBezTo>
                  <a:pt x="11" y="179"/>
                  <a:pt x="19" y="176"/>
                  <a:pt x="31" y="176"/>
                </a:cubicBezTo>
                <a:lnTo>
                  <a:pt x="38" y="166"/>
                </a:lnTo>
                <a:close/>
                <a:moveTo>
                  <a:pt x="149" y="89"/>
                </a:moveTo>
                <a:cubicBezTo>
                  <a:pt x="141" y="80"/>
                  <a:pt x="136" y="78"/>
                  <a:pt x="124" y="78"/>
                </a:cubicBezTo>
                <a:cubicBezTo>
                  <a:pt x="116" y="78"/>
                  <a:pt x="112" y="80"/>
                  <a:pt x="109" y="88"/>
                </a:cubicBezTo>
                <a:cubicBezTo>
                  <a:pt x="107" y="92"/>
                  <a:pt x="105" y="99"/>
                  <a:pt x="106" y="103"/>
                </a:cubicBezTo>
                <a:cubicBezTo>
                  <a:pt x="106" y="106"/>
                  <a:pt x="118" y="108"/>
                  <a:pt x="122" y="112"/>
                </a:cubicBezTo>
                <a:cubicBezTo>
                  <a:pt x="124" y="114"/>
                  <a:pt x="126" y="122"/>
                  <a:pt x="129" y="124"/>
                </a:cubicBezTo>
                <a:cubicBezTo>
                  <a:pt x="138" y="129"/>
                  <a:pt x="146" y="121"/>
                  <a:pt x="150" y="114"/>
                </a:cubicBezTo>
                <a:lnTo>
                  <a:pt x="149" y="89"/>
                </a:lnTo>
                <a:close/>
                <a:moveTo>
                  <a:pt x="232" y="62"/>
                </a:moveTo>
                <a:cubicBezTo>
                  <a:pt x="233" y="56"/>
                  <a:pt x="235" y="50"/>
                  <a:pt x="235" y="44"/>
                </a:cubicBezTo>
                <a:cubicBezTo>
                  <a:pt x="236" y="34"/>
                  <a:pt x="235" y="23"/>
                  <a:pt x="232" y="15"/>
                </a:cubicBezTo>
                <a:cubicBezTo>
                  <a:pt x="231" y="10"/>
                  <a:pt x="229" y="0"/>
                  <a:pt x="222" y="1"/>
                </a:cubicBezTo>
                <a:cubicBezTo>
                  <a:pt x="220" y="1"/>
                  <a:pt x="215" y="12"/>
                  <a:pt x="214" y="15"/>
                </a:cubicBezTo>
                <a:cubicBezTo>
                  <a:pt x="210" y="23"/>
                  <a:pt x="212" y="31"/>
                  <a:pt x="213" y="40"/>
                </a:cubicBezTo>
                <a:cubicBezTo>
                  <a:pt x="214" y="46"/>
                  <a:pt x="215" y="53"/>
                  <a:pt x="214" y="58"/>
                </a:cubicBezTo>
                <a:cubicBezTo>
                  <a:pt x="213" y="67"/>
                  <a:pt x="211" y="69"/>
                  <a:pt x="219" y="72"/>
                </a:cubicBezTo>
                <a:lnTo>
                  <a:pt x="232" y="62"/>
                </a:ln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6" name="Freeform 170"/>
          <p:cNvSpPr>
            <a:spLocks noEditPoints="1"/>
          </p:cNvSpPr>
          <p:nvPr/>
        </p:nvSpPr>
        <p:spPr bwMode="auto">
          <a:xfrm>
            <a:off x="11588750" y="22947919"/>
            <a:ext cx="2335213" cy="2139363"/>
          </a:xfrm>
          <a:custGeom>
            <a:avLst/>
            <a:gdLst>
              <a:gd name="T0" fmla="*/ 2558 w 6474"/>
              <a:gd name="T1" fmla="*/ 1525 h 6217"/>
              <a:gd name="T2" fmla="*/ 2514 w 6474"/>
              <a:gd name="T3" fmla="*/ 1416 h 6217"/>
              <a:gd name="T4" fmla="*/ 2579 w 6474"/>
              <a:gd name="T5" fmla="*/ 1282 h 6217"/>
              <a:gd name="T6" fmla="*/ 2723 w 6474"/>
              <a:gd name="T7" fmla="*/ 1259 h 6217"/>
              <a:gd name="T8" fmla="*/ 2675 w 6474"/>
              <a:gd name="T9" fmla="*/ 1330 h 6217"/>
              <a:gd name="T10" fmla="*/ 1663 w 6474"/>
              <a:gd name="T11" fmla="*/ 1095 h 6217"/>
              <a:gd name="T12" fmla="*/ 1521 w 6474"/>
              <a:gd name="T13" fmla="*/ 1199 h 6217"/>
              <a:gd name="T14" fmla="*/ 466 w 6474"/>
              <a:gd name="T15" fmla="*/ 1369 h 6217"/>
              <a:gd name="T16" fmla="*/ 544 w 6474"/>
              <a:gd name="T17" fmla="*/ 1332 h 6217"/>
              <a:gd name="T18" fmla="*/ 159 w 6474"/>
              <a:gd name="T19" fmla="*/ 1461 h 6217"/>
              <a:gd name="T20" fmla="*/ 10 w 6474"/>
              <a:gd name="T21" fmla="*/ 1476 h 6217"/>
              <a:gd name="T22" fmla="*/ 1219 w 6474"/>
              <a:gd name="T23" fmla="*/ 772 h 6217"/>
              <a:gd name="T24" fmla="*/ 1238 w 6474"/>
              <a:gd name="T25" fmla="*/ 801 h 6217"/>
              <a:gd name="T26" fmla="*/ 1404 w 6474"/>
              <a:gd name="T27" fmla="*/ 454 h 6217"/>
              <a:gd name="T28" fmla="*/ 1481 w 6474"/>
              <a:gd name="T29" fmla="*/ 505 h 6217"/>
              <a:gd name="T30" fmla="*/ 2882 w 6474"/>
              <a:gd name="T31" fmla="*/ 1122 h 6217"/>
              <a:gd name="T32" fmla="*/ 2606 w 6474"/>
              <a:gd name="T33" fmla="*/ 1583 h 6217"/>
              <a:gd name="T34" fmla="*/ 2785 w 6474"/>
              <a:gd name="T35" fmla="*/ 1247 h 6217"/>
              <a:gd name="T36" fmla="*/ 2699 w 6474"/>
              <a:gd name="T37" fmla="*/ 1035 h 6217"/>
              <a:gd name="T38" fmla="*/ 2193 w 6474"/>
              <a:gd name="T39" fmla="*/ 948 h 6217"/>
              <a:gd name="T40" fmla="*/ 2163 w 6474"/>
              <a:gd name="T41" fmla="*/ 835 h 6217"/>
              <a:gd name="T42" fmla="*/ 1688 w 6474"/>
              <a:gd name="T43" fmla="*/ 1028 h 6217"/>
              <a:gd name="T44" fmla="*/ 1090 w 6474"/>
              <a:gd name="T45" fmla="*/ 1265 h 6217"/>
              <a:gd name="T46" fmla="*/ 608 w 6474"/>
              <a:gd name="T47" fmla="*/ 1351 h 6217"/>
              <a:gd name="T48" fmla="*/ 1533 w 6474"/>
              <a:gd name="T49" fmla="*/ 1017 h 6217"/>
              <a:gd name="T50" fmla="*/ 1277 w 6474"/>
              <a:gd name="T51" fmla="*/ 957 h 6217"/>
              <a:gd name="T52" fmla="*/ 1398 w 6474"/>
              <a:gd name="T53" fmla="*/ 727 h 6217"/>
              <a:gd name="T54" fmla="*/ 1813 w 6474"/>
              <a:gd name="T55" fmla="*/ 583 h 6217"/>
              <a:gd name="T56" fmla="*/ 1945 w 6474"/>
              <a:gd name="T57" fmla="*/ 386 h 6217"/>
              <a:gd name="T58" fmla="*/ 2432 w 6474"/>
              <a:gd name="T59" fmla="*/ 336 h 6217"/>
              <a:gd name="T60" fmla="*/ 2894 w 6474"/>
              <a:gd name="T61" fmla="*/ 20 h 6217"/>
              <a:gd name="T62" fmla="*/ 3486 w 6474"/>
              <a:gd name="T63" fmla="*/ 142 h 6217"/>
              <a:gd name="T64" fmla="*/ 5485 w 6474"/>
              <a:gd name="T65" fmla="*/ 6159 h 6217"/>
              <a:gd name="T66" fmla="*/ 5431 w 6474"/>
              <a:gd name="T67" fmla="*/ 6203 h 6217"/>
              <a:gd name="T68" fmla="*/ 3017 w 6474"/>
              <a:gd name="T69" fmla="*/ 4798 h 6217"/>
              <a:gd name="T70" fmla="*/ 3259 w 6474"/>
              <a:gd name="T71" fmla="*/ 4674 h 6217"/>
              <a:gd name="T72" fmla="*/ 3636 w 6474"/>
              <a:gd name="T73" fmla="*/ 4690 h 6217"/>
              <a:gd name="T74" fmla="*/ 3803 w 6474"/>
              <a:gd name="T75" fmla="*/ 4582 h 6217"/>
              <a:gd name="T76" fmla="*/ 4189 w 6474"/>
              <a:gd name="T77" fmla="*/ 4633 h 6217"/>
              <a:gd name="T78" fmla="*/ 4236 w 6474"/>
              <a:gd name="T79" fmla="*/ 5106 h 6217"/>
              <a:gd name="T80" fmla="*/ 4447 w 6474"/>
              <a:gd name="T81" fmla="*/ 4818 h 6217"/>
              <a:gd name="T82" fmla="*/ 4977 w 6474"/>
              <a:gd name="T83" fmla="*/ 4159 h 6217"/>
              <a:gd name="T84" fmla="*/ 5191 w 6474"/>
              <a:gd name="T85" fmla="*/ 3939 h 6217"/>
              <a:gd name="T86" fmla="*/ 5254 w 6474"/>
              <a:gd name="T87" fmla="*/ 3675 h 6217"/>
              <a:gd name="T88" fmla="*/ 5365 w 6474"/>
              <a:gd name="T89" fmla="*/ 3730 h 6217"/>
              <a:gd name="T90" fmla="*/ 5796 w 6474"/>
              <a:gd name="T91" fmla="*/ 3358 h 6217"/>
              <a:gd name="T92" fmla="*/ 6131 w 6474"/>
              <a:gd name="T93" fmla="*/ 3083 h 6217"/>
              <a:gd name="T94" fmla="*/ 6444 w 6474"/>
              <a:gd name="T95" fmla="*/ 2786 h 6217"/>
              <a:gd name="T96" fmla="*/ 5606 w 6474"/>
              <a:gd name="T97" fmla="*/ 3044 h 6217"/>
              <a:gd name="T98" fmla="*/ 4936 w 6474"/>
              <a:gd name="T99" fmla="*/ 3269 h 6217"/>
              <a:gd name="T100" fmla="*/ 4801 w 6474"/>
              <a:gd name="T101" fmla="*/ 2546 h 6217"/>
              <a:gd name="T102" fmla="*/ 2519 w 6474"/>
              <a:gd name="T103" fmla="*/ 2256 h 6217"/>
              <a:gd name="T104" fmla="*/ 2214 w 6474"/>
              <a:gd name="T105" fmla="*/ 2463 h 6217"/>
              <a:gd name="T106" fmla="*/ 1562 w 6474"/>
              <a:gd name="T107" fmla="*/ 3189 h 6217"/>
              <a:gd name="T108" fmla="*/ 1458 w 6474"/>
              <a:gd name="T109" fmla="*/ 3634 h 6217"/>
              <a:gd name="T110" fmla="*/ 1516 w 6474"/>
              <a:gd name="T111" fmla="*/ 4126 h 6217"/>
              <a:gd name="T112" fmla="*/ 2373 w 6474"/>
              <a:gd name="T113" fmla="*/ 4394 h 6217"/>
              <a:gd name="T114" fmla="*/ 2426 w 6474"/>
              <a:gd name="T115" fmla="*/ 4639 h 6217"/>
              <a:gd name="T116" fmla="*/ 2592 w 6474"/>
              <a:gd name="T117" fmla="*/ 4673 h 6217"/>
              <a:gd name="T118" fmla="*/ 2767 w 6474"/>
              <a:gd name="T119" fmla="*/ 5074 h 6217"/>
              <a:gd name="T120" fmla="*/ 5771 w 6474"/>
              <a:gd name="T121" fmla="*/ 3387 h 6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474" h="6217">
                <a:moveTo>
                  <a:pt x="2579" y="1460"/>
                </a:moveTo>
                <a:cubicBezTo>
                  <a:pt x="2568" y="1468"/>
                  <a:pt x="2551" y="1481"/>
                  <a:pt x="2546" y="1493"/>
                </a:cubicBezTo>
                <a:cubicBezTo>
                  <a:pt x="2538" y="1513"/>
                  <a:pt x="2521" y="1530"/>
                  <a:pt x="2500" y="1535"/>
                </a:cubicBezTo>
                <a:cubicBezTo>
                  <a:pt x="2493" y="1537"/>
                  <a:pt x="2475" y="1545"/>
                  <a:pt x="2495" y="1545"/>
                </a:cubicBezTo>
                <a:cubicBezTo>
                  <a:pt x="2510" y="1545"/>
                  <a:pt x="2506" y="1563"/>
                  <a:pt x="2503" y="1575"/>
                </a:cubicBezTo>
                <a:cubicBezTo>
                  <a:pt x="2491" y="1625"/>
                  <a:pt x="2532" y="1562"/>
                  <a:pt x="2540" y="1549"/>
                </a:cubicBezTo>
                <a:cubicBezTo>
                  <a:pt x="2546" y="1539"/>
                  <a:pt x="2552" y="1533"/>
                  <a:pt x="2558" y="1525"/>
                </a:cubicBezTo>
                <a:cubicBezTo>
                  <a:pt x="2568" y="1512"/>
                  <a:pt x="2574" y="1496"/>
                  <a:pt x="2582" y="1481"/>
                </a:cubicBezTo>
                <a:lnTo>
                  <a:pt x="2579" y="1460"/>
                </a:lnTo>
                <a:close/>
                <a:moveTo>
                  <a:pt x="2555" y="1393"/>
                </a:moveTo>
                <a:cubicBezTo>
                  <a:pt x="2570" y="1377"/>
                  <a:pt x="2594" y="1356"/>
                  <a:pt x="2594" y="1331"/>
                </a:cubicBezTo>
                <a:cubicBezTo>
                  <a:pt x="2582" y="1331"/>
                  <a:pt x="2576" y="1343"/>
                  <a:pt x="2568" y="1352"/>
                </a:cubicBezTo>
                <a:cubicBezTo>
                  <a:pt x="2559" y="1362"/>
                  <a:pt x="2546" y="1370"/>
                  <a:pt x="2537" y="1378"/>
                </a:cubicBezTo>
                <a:cubicBezTo>
                  <a:pt x="2528" y="1386"/>
                  <a:pt x="2514" y="1403"/>
                  <a:pt x="2514" y="1416"/>
                </a:cubicBezTo>
                <a:cubicBezTo>
                  <a:pt x="2524" y="1418"/>
                  <a:pt x="2530" y="1417"/>
                  <a:pt x="2540" y="1414"/>
                </a:cubicBezTo>
                <a:lnTo>
                  <a:pt x="2555" y="1393"/>
                </a:lnTo>
                <a:close/>
                <a:moveTo>
                  <a:pt x="2655" y="1294"/>
                </a:moveTo>
                <a:cubicBezTo>
                  <a:pt x="2667" y="1282"/>
                  <a:pt x="2687" y="1260"/>
                  <a:pt x="2687" y="1240"/>
                </a:cubicBezTo>
                <a:cubicBezTo>
                  <a:pt x="2671" y="1240"/>
                  <a:pt x="2658" y="1250"/>
                  <a:pt x="2644" y="1253"/>
                </a:cubicBezTo>
                <a:cubicBezTo>
                  <a:pt x="2633" y="1254"/>
                  <a:pt x="2623" y="1258"/>
                  <a:pt x="2611" y="1258"/>
                </a:cubicBezTo>
                <a:cubicBezTo>
                  <a:pt x="2597" y="1258"/>
                  <a:pt x="2584" y="1269"/>
                  <a:pt x="2579" y="1282"/>
                </a:cubicBezTo>
                <a:cubicBezTo>
                  <a:pt x="2574" y="1293"/>
                  <a:pt x="2574" y="1296"/>
                  <a:pt x="2587" y="1296"/>
                </a:cubicBezTo>
                <a:cubicBezTo>
                  <a:pt x="2603" y="1296"/>
                  <a:pt x="2618" y="1294"/>
                  <a:pt x="2634" y="1293"/>
                </a:cubicBezTo>
                <a:lnTo>
                  <a:pt x="2655" y="1294"/>
                </a:lnTo>
                <a:close/>
                <a:moveTo>
                  <a:pt x="2675" y="1330"/>
                </a:moveTo>
                <a:cubicBezTo>
                  <a:pt x="2685" y="1322"/>
                  <a:pt x="2693" y="1312"/>
                  <a:pt x="2700" y="1304"/>
                </a:cubicBezTo>
                <a:cubicBezTo>
                  <a:pt x="2707" y="1295"/>
                  <a:pt x="2728" y="1300"/>
                  <a:pt x="2730" y="1285"/>
                </a:cubicBezTo>
                <a:cubicBezTo>
                  <a:pt x="2732" y="1278"/>
                  <a:pt x="2738" y="1250"/>
                  <a:pt x="2723" y="1259"/>
                </a:cubicBezTo>
                <a:cubicBezTo>
                  <a:pt x="2717" y="1262"/>
                  <a:pt x="2713" y="1270"/>
                  <a:pt x="2710" y="1274"/>
                </a:cubicBezTo>
                <a:cubicBezTo>
                  <a:pt x="2708" y="1277"/>
                  <a:pt x="2702" y="1280"/>
                  <a:pt x="2700" y="1282"/>
                </a:cubicBezTo>
                <a:cubicBezTo>
                  <a:pt x="2694" y="1288"/>
                  <a:pt x="2691" y="1295"/>
                  <a:pt x="2686" y="1301"/>
                </a:cubicBezTo>
                <a:cubicBezTo>
                  <a:pt x="2678" y="1309"/>
                  <a:pt x="2668" y="1313"/>
                  <a:pt x="2662" y="1323"/>
                </a:cubicBezTo>
                <a:cubicBezTo>
                  <a:pt x="2660" y="1327"/>
                  <a:pt x="2653" y="1334"/>
                  <a:pt x="2652" y="1339"/>
                </a:cubicBezTo>
                <a:cubicBezTo>
                  <a:pt x="2651" y="1351"/>
                  <a:pt x="2664" y="1345"/>
                  <a:pt x="2670" y="1342"/>
                </a:cubicBezTo>
                <a:lnTo>
                  <a:pt x="2675" y="1330"/>
                </a:lnTo>
                <a:close/>
                <a:moveTo>
                  <a:pt x="1663" y="1095"/>
                </a:moveTo>
                <a:cubicBezTo>
                  <a:pt x="1651" y="1098"/>
                  <a:pt x="1641" y="1101"/>
                  <a:pt x="1630" y="1104"/>
                </a:cubicBezTo>
                <a:cubicBezTo>
                  <a:pt x="1623" y="1106"/>
                  <a:pt x="1612" y="1115"/>
                  <a:pt x="1613" y="1123"/>
                </a:cubicBezTo>
                <a:cubicBezTo>
                  <a:pt x="1614" y="1136"/>
                  <a:pt x="1641" y="1136"/>
                  <a:pt x="1650" y="1131"/>
                </a:cubicBezTo>
                <a:cubicBezTo>
                  <a:pt x="1655" y="1128"/>
                  <a:pt x="1660" y="1125"/>
                  <a:pt x="1666" y="1122"/>
                </a:cubicBezTo>
                <a:cubicBezTo>
                  <a:pt x="1672" y="1118"/>
                  <a:pt x="1672" y="1106"/>
                  <a:pt x="1666" y="1102"/>
                </a:cubicBezTo>
                <a:lnTo>
                  <a:pt x="1663" y="1095"/>
                </a:lnTo>
                <a:close/>
                <a:moveTo>
                  <a:pt x="1571" y="1144"/>
                </a:moveTo>
                <a:cubicBezTo>
                  <a:pt x="1567" y="1145"/>
                  <a:pt x="1559" y="1153"/>
                  <a:pt x="1556" y="1156"/>
                </a:cubicBezTo>
                <a:cubicBezTo>
                  <a:pt x="1550" y="1162"/>
                  <a:pt x="1524" y="1171"/>
                  <a:pt x="1516" y="1167"/>
                </a:cubicBezTo>
                <a:cubicBezTo>
                  <a:pt x="1489" y="1156"/>
                  <a:pt x="1477" y="1153"/>
                  <a:pt x="1454" y="1174"/>
                </a:cubicBezTo>
                <a:cubicBezTo>
                  <a:pt x="1442" y="1186"/>
                  <a:pt x="1436" y="1209"/>
                  <a:pt x="1432" y="1224"/>
                </a:cubicBezTo>
                <a:cubicBezTo>
                  <a:pt x="1429" y="1235"/>
                  <a:pt x="1472" y="1220"/>
                  <a:pt x="1478" y="1218"/>
                </a:cubicBezTo>
                <a:cubicBezTo>
                  <a:pt x="1492" y="1213"/>
                  <a:pt x="1507" y="1206"/>
                  <a:pt x="1521" y="1199"/>
                </a:cubicBezTo>
                <a:cubicBezTo>
                  <a:pt x="1538" y="1190"/>
                  <a:pt x="1639" y="1171"/>
                  <a:pt x="1579" y="1149"/>
                </a:cubicBezTo>
                <a:lnTo>
                  <a:pt x="1571" y="1144"/>
                </a:lnTo>
                <a:close/>
                <a:moveTo>
                  <a:pt x="544" y="1332"/>
                </a:moveTo>
                <a:cubicBezTo>
                  <a:pt x="541" y="1333"/>
                  <a:pt x="539" y="1334"/>
                  <a:pt x="536" y="1334"/>
                </a:cubicBezTo>
                <a:cubicBezTo>
                  <a:pt x="535" y="1337"/>
                  <a:pt x="512" y="1336"/>
                  <a:pt x="508" y="1336"/>
                </a:cubicBezTo>
                <a:cubicBezTo>
                  <a:pt x="502" y="1336"/>
                  <a:pt x="482" y="1337"/>
                  <a:pt x="481" y="1344"/>
                </a:cubicBezTo>
                <a:cubicBezTo>
                  <a:pt x="472" y="1346"/>
                  <a:pt x="471" y="1363"/>
                  <a:pt x="466" y="1369"/>
                </a:cubicBezTo>
                <a:cubicBezTo>
                  <a:pt x="467" y="1371"/>
                  <a:pt x="467" y="1370"/>
                  <a:pt x="467" y="1372"/>
                </a:cubicBezTo>
                <a:cubicBezTo>
                  <a:pt x="472" y="1373"/>
                  <a:pt x="475" y="1375"/>
                  <a:pt x="482" y="1375"/>
                </a:cubicBezTo>
                <a:cubicBezTo>
                  <a:pt x="491" y="1375"/>
                  <a:pt x="504" y="1373"/>
                  <a:pt x="513" y="1371"/>
                </a:cubicBezTo>
                <a:cubicBezTo>
                  <a:pt x="526" y="1368"/>
                  <a:pt x="540" y="1366"/>
                  <a:pt x="552" y="1361"/>
                </a:cubicBezTo>
                <a:cubicBezTo>
                  <a:pt x="559" y="1358"/>
                  <a:pt x="565" y="1353"/>
                  <a:pt x="569" y="1347"/>
                </a:cubicBezTo>
                <a:cubicBezTo>
                  <a:pt x="576" y="1337"/>
                  <a:pt x="568" y="1337"/>
                  <a:pt x="561" y="1331"/>
                </a:cubicBezTo>
                <a:lnTo>
                  <a:pt x="544" y="1332"/>
                </a:lnTo>
                <a:close/>
                <a:moveTo>
                  <a:pt x="202" y="1419"/>
                </a:moveTo>
                <a:cubicBezTo>
                  <a:pt x="195" y="1421"/>
                  <a:pt x="187" y="1424"/>
                  <a:pt x="179" y="1426"/>
                </a:cubicBezTo>
                <a:cubicBezTo>
                  <a:pt x="175" y="1427"/>
                  <a:pt x="165" y="1431"/>
                  <a:pt x="162" y="1433"/>
                </a:cubicBezTo>
                <a:cubicBezTo>
                  <a:pt x="156" y="1436"/>
                  <a:pt x="150" y="1440"/>
                  <a:pt x="145" y="1446"/>
                </a:cubicBezTo>
                <a:cubicBezTo>
                  <a:pt x="141" y="1450"/>
                  <a:pt x="132" y="1463"/>
                  <a:pt x="128" y="1463"/>
                </a:cubicBezTo>
                <a:lnTo>
                  <a:pt x="128" y="1466"/>
                </a:lnTo>
                <a:cubicBezTo>
                  <a:pt x="138" y="1466"/>
                  <a:pt x="149" y="1463"/>
                  <a:pt x="159" y="1461"/>
                </a:cubicBezTo>
                <a:cubicBezTo>
                  <a:pt x="175" y="1456"/>
                  <a:pt x="192" y="1457"/>
                  <a:pt x="209" y="1451"/>
                </a:cubicBezTo>
                <a:cubicBezTo>
                  <a:pt x="219" y="1448"/>
                  <a:pt x="240" y="1421"/>
                  <a:pt x="220" y="1416"/>
                </a:cubicBezTo>
                <a:lnTo>
                  <a:pt x="202" y="1419"/>
                </a:lnTo>
                <a:close/>
                <a:moveTo>
                  <a:pt x="67" y="1438"/>
                </a:moveTo>
                <a:cubicBezTo>
                  <a:pt x="61" y="1442"/>
                  <a:pt x="55" y="1446"/>
                  <a:pt x="49" y="1450"/>
                </a:cubicBezTo>
                <a:cubicBezTo>
                  <a:pt x="44" y="1454"/>
                  <a:pt x="38" y="1454"/>
                  <a:pt x="33" y="1458"/>
                </a:cubicBezTo>
                <a:cubicBezTo>
                  <a:pt x="25" y="1464"/>
                  <a:pt x="16" y="1467"/>
                  <a:pt x="10" y="1476"/>
                </a:cubicBezTo>
                <a:cubicBezTo>
                  <a:pt x="8" y="1478"/>
                  <a:pt x="0" y="1492"/>
                  <a:pt x="7" y="1492"/>
                </a:cubicBezTo>
                <a:cubicBezTo>
                  <a:pt x="17" y="1492"/>
                  <a:pt x="24" y="1489"/>
                  <a:pt x="34" y="1486"/>
                </a:cubicBezTo>
                <a:cubicBezTo>
                  <a:pt x="41" y="1484"/>
                  <a:pt x="47" y="1480"/>
                  <a:pt x="53" y="1478"/>
                </a:cubicBezTo>
                <a:cubicBezTo>
                  <a:pt x="59" y="1477"/>
                  <a:pt x="69" y="1472"/>
                  <a:pt x="74" y="1467"/>
                </a:cubicBezTo>
                <a:cubicBezTo>
                  <a:pt x="83" y="1459"/>
                  <a:pt x="88" y="1457"/>
                  <a:pt x="88" y="1444"/>
                </a:cubicBezTo>
                <a:lnTo>
                  <a:pt x="67" y="1438"/>
                </a:lnTo>
                <a:close/>
                <a:moveTo>
                  <a:pt x="1219" y="772"/>
                </a:moveTo>
                <a:cubicBezTo>
                  <a:pt x="1217" y="775"/>
                  <a:pt x="1209" y="782"/>
                  <a:pt x="1209" y="783"/>
                </a:cubicBezTo>
                <a:cubicBezTo>
                  <a:pt x="1200" y="783"/>
                  <a:pt x="1193" y="791"/>
                  <a:pt x="1182" y="787"/>
                </a:cubicBezTo>
                <a:cubicBezTo>
                  <a:pt x="1177" y="785"/>
                  <a:pt x="1152" y="778"/>
                  <a:pt x="1150" y="787"/>
                </a:cubicBezTo>
                <a:cubicBezTo>
                  <a:pt x="1158" y="790"/>
                  <a:pt x="1168" y="801"/>
                  <a:pt x="1168" y="809"/>
                </a:cubicBezTo>
                <a:cubicBezTo>
                  <a:pt x="1172" y="811"/>
                  <a:pt x="1169" y="834"/>
                  <a:pt x="1179" y="837"/>
                </a:cubicBezTo>
                <a:cubicBezTo>
                  <a:pt x="1189" y="841"/>
                  <a:pt x="1202" y="838"/>
                  <a:pt x="1208" y="830"/>
                </a:cubicBezTo>
                <a:cubicBezTo>
                  <a:pt x="1215" y="820"/>
                  <a:pt x="1226" y="806"/>
                  <a:pt x="1238" y="801"/>
                </a:cubicBezTo>
                <a:cubicBezTo>
                  <a:pt x="1244" y="799"/>
                  <a:pt x="1248" y="800"/>
                  <a:pt x="1250" y="794"/>
                </a:cubicBezTo>
                <a:cubicBezTo>
                  <a:pt x="1254" y="776"/>
                  <a:pt x="1246" y="777"/>
                  <a:pt x="1232" y="773"/>
                </a:cubicBezTo>
                <a:lnTo>
                  <a:pt x="1219" y="772"/>
                </a:lnTo>
                <a:close/>
                <a:moveTo>
                  <a:pt x="1467" y="495"/>
                </a:moveTo>
                <a:cubicBezTo>
                  <a:pt x="1464" y="481"/>
                  <a:pt x="1459" y="468"/>
                  <a:pt x="1456" y="456"/>
                </a:cubicBezTo>
                <a:cubicBezTo>
                  <a:pt x="1439" y="459"/>
                  <a:pt x="1422" y="460"/>
                  <a:pt x="1406" y="453"/>
                </a:cubicBezTo>
                <a:cubicBezTo>
                  <a:pt x="1406" y="454"/>
                  <a:pt x="1405" y="454"/>
                  <a:pt x="1404" y="454"/>
                </a:cubicBezTo>
                <a:cubicBezTo>
                  <a:pt x="1403" y="456"/>
                  <a:pt x="1403" y="455"/>
                  <a:pt x="1402" y="456"/>
                </a:cubicBezTo>
                <a:cubicBezTo>
                  <a:pt x="1402" y="465"/>
                  <a:pt x="1382" y="499"/>
                  <a:pt x="1401" y="496"/>
                </a:cubicBezTo>
                <a:cubicBezTo>
                  <a:pt x="1419" y="492"/>
                  <a:pt x="1427" y="493"/>
                  <a:pt x="1421" y="514"/>
                </a:cubicBezTo>
                <a:cubicBezTo>
                  <a:pt x="1413" y="541"/>
                  <a:pt x="1439" y="551"/>
                  <a:pt x="1460" y="538"/>
                </a:cubicBezTo>
                <a:cubicBezTo>
                  <a:pt x="1472" y="531"/>
                  <a:pt x="1478" y="535"/>
                  <a:pt x="1488" y="530"/>
                </a:cubicBezTo>
                <a:cubicBezTo>
                  <a:pt x="1495" y="528"/>
                  <a:pt x="1500" y="526"/>
                  <a:pt x="1499" y="517"/>
                </a:cubicBezTo>
                <a:cubicBezTo>
                  <a:pt x="1499" y="507"/>
                  <a:pt x="1488" y="508"/>
                  <a:pt x="1481" y="505"/>
                </a:cubicBezTo>
                <a:lnTo>
                  <a:pt x="1467" y="495"/>
                </a:lnTo>
                <a:close/>
                <a:moveTo>
                  <a:pt x="3798" y="217"/>
                </a:moveTo>
                <a:lnTo>
                  <a:pt x="2668" y="992"/>
                </a:lnTo>
                <a:cubicBezTo>
                  <a:pt x="2710" y="1017"/>
                  <a:pt x="2741" y="967"/>
                  <a:pt x="2729" y="1039"/>
                </a:cubicBezTo>
                <a:cubicBezTo>
                  <a:pt x="2725" y="1071"/>
                  <a:pt x="2699" y="1099"/>
                  <a:pt x="2692" y="1128"/>
                </a:cubicBezTo>
                <a:cubicBezTo>
                  <a:pt x="2716" y="1128"/>
                  <a:pt x="2761" y="1107"/>
                  <a:pt x="2782" y="1094"/>
                </a:cubicBezTo>
                <a:cubicBezTo>
                  <a:pt x="2799" y="1084"/>
                  <a:pt x="2897" y="1093"/>
                  <a:pt x="2882" y="1122"/>
                </a:cubicBezTo>
                <a:cubicBezTo>
                  <a:pt x="2849" y="1187"/>
                  <a:pt x="2836" y="1268"/>
                  <a:pt x="2792" y="1334"/>
                </a:cubicBezTo>
                <a:cubicBezTo>
                  <a:pt x="2774" y="1361"/>
                  <a:pt x="2750" y="1409"/>
                  <a:pt x="2748" y="1440"/>
                </a:cubicBezTo>
                <a:cubicBezTo>
                  <a:pt x="2746" y="1473"/>
                  <a:pt x="2808" y="1465"/>
                  <a:pt x="2770" y="1503"/>
                </a:cubicBezTo>
                <a:lnTo>
                  <a:pt x="2716" y="1580"/>
                </a:lnTo>
                <a:lnTo>
                  <a:pt x="2716" y="1580"/>
                </a:lnTo>
                <a:cubicBezTo>
                  <a:pt x="2713" y="1578"/>
                  <a:pt x="2707" y="1576"/>
                  <a:pt x="2694" y="1576"/>
                </a:cubicBezTo>
                <a:cubicBezTo>
                  <a:pt x="2686" y="1576"/>
                  <a:pt x="2595" y="1600"/>
                  <a:pt x="2606" y="1583"/>
                </a:cubicBezTo>
                <a:cubicBezTo>
                  <a:pt x="2614" y="1569"/>
                  <a:pt x="2634" y="1566"/>
                  <a:pt x="2645" y="1556"/>
                </a:cubicBezTo>
                <a:cubicBezTo>
                  <a:pt x="2657" y="1545"/>
                  <a:pt x="2684" y="1524"/>
                  <a:pt x="2684" y="1505"/>
                </a:cubicBezTo>
                <a:cubicBezTo>
                  <a:pt x="2684" y="1484"/>
                  <a:pt x="2634" y="1496"/>
                  <a:pt x="2614" y="1496"/>
                </a:cubicBezTo>
                <a:cubicBezTo>
                  <a:pt x="2621" y="1494"/>
                  <a:pt x="2672" y="1451"/>
                  <a:pt x="2683" y="1442"/>
                </a:cubicBezTo>
                <a:cubicBezTo>
                  <a:pt x="2712" y="1416"/>
                  <a:pt x="2723" y="1385"/>
                  <a:pt x="2716" y="1346"/>
                </a:cubicBezTo>
                <a:cubicBezTo>
                  <a:pt x="2709" y="1306"/>
                  <a:pt x="2741" y="1331"/>
                  <a:pt x="2758" y="1321"/>
                </a:cubicBezTo>
                <a:cubicBezTo>
                  <a:pt x="2784" y="1307"/>
                  <a:pt x="2785" y="1275"/>
                  <a:pt x="2785" y="1247"/>
                </a:cubicBezTo>
                <a:cubicBezTo>
                  <a:pt x="2785" y="1212"/>
                  <a:pt x="2803" y="1178"/>
                  <a:pt x="2803" y="1144"/>
                </a:cubicBezTo>
                <a:cubicBezTo>
                  <a:pt x="2798" y="1161"/>
                  <a:pt x="2723" y="1263"/>
                  <a:pt x="2723" y="1203"/>
                </a:cubicBezTo>
                <a:cubicBezTo>
                  <a:pt x="2723" y="1126"/>
                  <a:pt x="2686" y="1231"/>
                  <a:pt x="2666" y="1223"/>
                </a:cubicBezTo>
                <a:cubicBezTo>
                  <a:pt x="2633" y="1208"/>
                  <a:pt x="2625" y="1208"/>
                  <a:pt x="2634" y="1170"/>
                </a:cubicBezTo>
                <a:cubicBezTo>
                  <a:pt x="2642" y="1140"/>
                  <a:pt x="2613" y="1080"/>
                  <a:pt x="2629" y="1072"/>
                </a:cubicBezTo>
                <a:cubicBezTo>
                  <a:pt x="2651" y="1059"/>
                  <a:pt x="2649" y="1105"/>
                  <a:pt x="2669" y="1087"/>
                </a:cubicBezTo>
                <a:cubicBezTo>
                  <a:pt x="2681" y="1077"/>
                  <a:pt x="2699" y="1050"/>
                  <a:pt x="2699" y="1035"/>
                </a:cubicBezTo>
                <a:cubicBezTo>
                  <a:pt x="2699" y="1012"/>
                  <a:pt x="2625" y="1032"/>
                  <a:pt x="2612" y="1036"/>
                </a:cubicBezTo>
                <a:cubicBezTo>
                  <a:pt x="2602" y="1036"/>
                  <a:pt x="2553" y="1044"/>
                  <a:pt x="2554" y="1031"/>
                </a:cubicBezTo>
                <a:cubicBezTo>
                  <a:pt x="2556" y="1016"/>
                  <a:pt x="2563" y="1000"/>
                  <a:pt x="2548" y="988"/>
                </a:cubicBezTo>
                <a:cubicBezTo>
                  <a:pt x="2513" y="960"/>
                  <a:pt x="2453" y="999"/>
                  <a:pt x="2442" y="935"/>
                </a:cubicBezTo>
                <a:cubicBezTo>
                  <a:pt x="2438" y="914"/>
                  <a:pt x="2398" y="912"/>
                  <a:pt x="2379" y="909"/>
                </a:cubicBezTo>
                <a:cubicBezTo>
                  <a:pt x="2367" y="907"/>
                  <a:pt x="2396" y="888"/>
                  <a:pt x="2396" y="882"/>
                </a:cubicBezTo>
                <a:cubicBezTo>
                  <a:pt x="2308" y="882"/>
                  <a:pt x="2268" y="909"/>
                  <a:pt x="2193" y="948"/>
                </a:cubicBezTo>
                <a:cubicBezTo>
                  <a:pt x="2170" y="960"/>
                  <a:pt x="2142" y="948"/>
                  <a:pt x="2123" y="961"/>
                </a:cubicBezTo>
                <a:cubicBezTo>
                  <a:pt x="2086" y="986"/>
                  <a:pt x="2062" y="988"/>
                  <a:pt x="2019" y="996"/>
                </a:cubicBezTo>
                <a:cubicBezTo>
                  <a:pt x="1951" y="1009"/>
                  <a:pt x="1910" y="1011"/>
                  <a:pt x="1842" y="1011"/>
                </a:cubicBezTo>
                <a:cubicBezTo>
                  <a:pt x="1848" y="985"/>
                  <a:pt x="1996" y="994"/>
                  <a:pt x="1963" y="956"/>
                </a:cubicBezTo>
                <a:cubicBezTo>
                  <a:pt x="1940" y="929"/>
                  <a:pt x="2118" y="873"/>
                  <a:pt x="2148" y="873"/>
                </a:cubicBezTo>
                <a:cubicBezTo>
                  <a:pt x="2178" y="873"/>
                  <a:pt x="2264" y="880"/>
                  <a:pt x="2264" y="839"/>
                </a:cubicBezTo>
                <a:cubicBezTo>
                  <a:pt x="2236" y="839"/>
                  <a:pt x="2195" y="826"/>
                  <a:pt x="2163" y="835"/>
                </a:cubicBezTo>
                <a:lnTo>
                  <a:pt x="2033" y="869"/>
                </a:lnTo>
                <a:cubicBezTo>
                  <a:pt x="1994" y="879"/>
                  <a:pt x="1961" y="902"/>
                  <a:pt x="1922" y="909"/>
                </a:cubicBezTo>
                <a:cubicBezTo>
                  <a:pt x="1910" y="915"/>
                  <a:pt x="1908" y="934"/>
                  <a:pt x="1908" y="946"/>
                </a:cubicBezTo>
                <a:cubicBezTo>
                  <a:pt x="1906" y="947"/>
                  <a:pt x="1907" y="949"/>
                  <a:pt x="1904" y="949"/>
                </a:cubicBezTo>
                <a:cubicBezTo>
                  <a:pt x="1902" y="961"/>
                  <a:pt x="1815" y="971"/>
                  <a:pt x="1800" y="975"/>
                </a:cubicBezTo>
                <a:cubicBezTo>
                  <a:pt x="1768" y="985"/>
                  <a:pt x="1721" y="1015"/>
                  <a:pt x="1694" y="1019"/>
                </a:cubicBezTo>
                <a:cubicBezTo>
                  <a:pt x="1694" y="1020"/>
                  <a:pt x="1688" y="1027"/>
                  <a:pt x="1688" y="1028"/>
                </a:cubicBezTo>
                <a:cubicBezTo>
                  <a:pt x="1688" y="1085"/>
                  <a:pt x="1648" y="1061"/>
                  <a:pt x="1609" y="1085"/>
                </a:cubicBezTo>
                <a:cubicBezTo>
                  <a:pt x="1561" y="1115"/>
                  <a:pt x="1552" y="1102"/>
                  <a:pt x="1502" y="1109"/>
                </a:cubicBezTo>
                <a:cubicBezTo>
                  <a:pt x="1470" y="1113"/>
                  <a:pt x="1451" y="1143"/>
                  <a:pt x="1418" y="1149"/>
                </a:cubicBezTo>
                <a:cubicBezTo>
                  <a:pt x="1374" y="1158"/>
                  <a:pt x="1355" y="1157"/>
                  <a:pt x="1317" y="1182"/>
                </a:cubicBezTo>
                <a:cubicBezTo>
                  <a:pt x="1314" y="1184"/>
                  <a:pt x="1273" y="1216"/>
                  <a:pt x="1269" y="1201"/>
                </a:cubicBezTo>
                <a:cubicBezTo>
                  <a:pt x="1236" y="1201"/>
                  <a:pt x="1198" y="1233"/>
                  <a:pt x="1164" y="1238"/>
                </a:cubicBezTo>
                <a:cubicBezTo>
                  <a:pt x="1146" y="1243"/>
                  <a:pt x="1100" y="1246"/>
                  <a:pt x="1090" y="1265"/>
                </a:cubicBezTo>
                <a:cubicBezTo>
                  <a:pt x="1078" y="1286"/>
                  <a:pt x="1052" y="1265"/>
                  <a:pt x="1035" y="1269"/>
                </a:cubicBezTo>
                <a:cubicBezTo>
                  <a:pt x="1017" y="1272"/>
                  <a:pt x="999" y="1283"/>
                  <a:pt x="983" y="1292"/>
                </a:cubicBezTo>
                <a:cubicBezTo>
                  <a:pt x="961" y="1303"/>
                  <a:pt x="941" y="1301"/>
                  <a:pt x="918" y="1299"/>
                </a:cubicBezTo>
                <a:cubicBezTo>
                  <a:pt x="884" y="1297"/>
                  <a:pt x="863" y="1334"/>
                  <a:pt x="830" y="1317"/>
                </a:cubicBezTo>
                <a:cubicBezTo>
                  <a:pt x="817" y="1310"/>
                  <a:pt x="825" y="1299"/>
                  <a:pt x="807" y="1300"/>
                </a:cubicBezTo>
                <a:cubicBezTo>
                  <a:pt x="784" y="1311"/>
                  <a:pt x="730" y="1346"/>
                  <a:pt x="704" y="1332"/>
                </a:cubicBezTo>
                <a:cubicBezTo>
                  <a:pt x="691" y="1325"/>
                  <a:pt x="629" y="1351"/>
                  <a:pt x="608" y="1351"/>
                </a:cubicBezTo>
                <a:cubicBezTo>
                  <a:pt x="608" y="1318"/>
                  <a:pt x="818" y="1254"/>
                  <a:pt x="849" y="1259"/>
                </a:cubicBezTo>
                <a:cubicBezTo>
                  <a:pt x="900" y="1267"/>
                  <a:pt x="873" y="1304"/>
                  <a:pt x="930" y="1260"/>
                </a:cubicBezTo>
                <a:cubicBezTo>
                  <a:pt x="984" y="1219"/>
                  <a:pt x="1006" y="1221"/>
                  <a:pt x="1070" y="1207"/>
                </a:cubicBezTo>
                <a:cubicBezTo>
                  <a:pt x="1097" y="1194"/>
                  <a:pt x="1132" y="1205"/>
                  <a:pt x="1161" y="1191"/>
                </a:cubicBezTo>
                <a:cubicBezTo>
                  <a:pt x="1189" y="1179"/>
                  <a:pt x="1217" y="1174"/>
                  <a:pt x="1244" y="1158"/>
                </a:cubicBezTo>
                <a:cubicBezTo>
                  <a:pt x="1307" y="1121"/>
                  <a:pt x="1396" y="1126"/>
                  <a:pt x="1440" y="1057"/>
                </a:cubicBezTo>
                <a:cubicBezTo>
                  <a:pt x="1467" y="1042"/>
                  <a:pt x="1525" y="1049"/>
                  <a:pt x="1533" y="1017"/>
                </a:cubicBezTo>
                <a:cubicBezTo>
                  <a:pt x="1510" y="1010"/>
                  <a:pt x="1462" y="1036"/>
                  <a:pt x="1443" y="1021"/>
                </a:cubicBezTo>
                <a:cubicBezTo>
                  <a:pt x="1435" y="1015"/>
                  <a:pt x="1436" y="999"/>
                  <a:pt x="1426" y="1004"/>
                </a:cubicBezTo>
                <a:cubicBezTo>
                  <a:pt x="1412" y="1012"/>
                  <a:pt x="1391" y="1023"/>
                  <a:pt x="1373" y="1025"/>
                </a:cubicBezTo>
                <a:cubicBezTo>
                  <a:pt x="1358" y="1027"/>
                  <a:pt x="1359" y="1008"/>
                  <a:pt x="1350" y="1000"/>
                </a:cubicBezTo>
                <a:cubicBezTo>
                  <a:pt x="1333" y="983"/>
                  <a:pt x="1314" y="987"/>
                  <a:pt x="1290" y="992"/>
                </a:cubicBezTo>
                <a:cubicBezTo>
                  <a:pt x="1268" y="997"/>
                  <a:pt x="1244" y="991"/>
                  <a:pt x="1222" y="991"/>
                </a:cubicBezTo>
                <a:cubicBezTo>
                  <a:pt x="1225" y="981"/>
                  <a:pt x="1271" y="978"/>
                  <a:pt x="1277" y="957"/>
                </a:cubicBezTo>
                <a:cubicBezTo>
                  <a:pt x="1286" y="923"/>
                  <a:pt x="1303" y="935"/>
                  <a:pt x="1332" y="919"/>
                </a:cubicBezTo>
                <a:cubicBezTo>
                  <a:pt x="1352" y="902"/>
                  <a:pt x="1362" y="861"/>
                  <a:pt x="1379" y="856"/>
                </a:cubicBezTo>
                <a:cubicBezTo>
                  <a:pt x="1397" y="851"/>
                  <a:pt x="1428" y="834"/>
                  <a:pt x="1434" y="815"/>
                </a:cubicBezTo>
                <a:cubicBezTo>
                  <a:pt x="1387" y="815"/>
                  <a:pt x="1308" y="920"/>
                  <a:pt x="1316" y="831"/>
                </a:cubicBezTo>
                <a:cubicBezTo>
                  <a:pt x="1325" y="734"/>
                  <a:pt x="1393" y="844"/>
                  <a:pt x="1413" y="785"/>
                </a:cubicBezTo>
                <a:cubicBezTo>
                  <a:pt x="1417" y="772"/>
                  <a:pt x="1379" y="774"/>
                  <a:pt x="1379" y="762"/>
                </a:cubicBezTo>
                <a:cubicBezTo>
                  <a:pt x="1379" y="758"/>
                  <a:pt x="1395" y="739"/>
                  <a:pt x="1398" y="727"/>
                </a:cubicBezTo>
                <a:cubicBezTo>
                  <a:pt x="1404" y="705"/>
                  <a:pt x="1389" y="669"/>
                  <a:pt x="1430" y="669"/>
                </a:cubicBezTo>
                <a:cubicBezTo>
                  <a:pt x="1450" y="669"/>
                  <a:pt x="1480" y="676"/>
                  <a:pt x="1499" y="667"/>
                </a:cubicBezTo>
                <a:cubicBezTo>
                  <a:pt x="1513" y="659"/>
                  <a:pt x="1510" y="639"/>
                  <a:pt x="1526" y="630"/>
                </a:cubicBezTo>
                <a:cubicBezTo>
                  <a:pt x="1543" y="621"/>
                  <a:pt x="1580" y="625"/>
                  <a:pt x="1601" y="624"/>
                </a:cubicBezTo>
                <a:cubicBezTo>
                  <a:pt x="1633" y="622"/>
                  <a:pt x="1619" y="587"/>
                  <a:pt x="1653" y="587"/>
                </a:cubicBezTo>
                <a:cubicBezTo>
                  <a:pt x="1677" y="585"/>
                  <a:pt x="1700" y="579"/>
                  <a:pt x="1724" y="579"/>
                </a:cubicBezTo>
                <a:cubicBezTo>
                  <a:pt x="1770" y="579"/>
                  <a:pt x="1751" y="603"/>
                  <a:pt x="1813" y="583"/>
                </a:cubicBezTo>
                <a:cubicBezTo>
                  <a:pt x="1860" y="567"/>
                  <a:pt x="1926" y="551"/>
                  <a:pt x="1975" y="551"/>
                </a:cubicBezTo>
                <a:cubicBezTo>
                  <a:pt x="1995" y="551"/>
                  <a:pt x="2122" y="507"/>
                  <a:pt x="2072" y="490"/>
                </a:cubicBezTo>
                <a:cubicBezTo>
                  <a:pt x="2074" y="485"/>
                  <a:pt x="2115" y="489"/>
                  <a:pt x="2123" y="470"/>
                </a:cubicBezTo>
                <a:cubicBezTo>
                  <a:pt x="2140" y="429"/>
                  <a:pt x="2038" y="466"/>
                  <a:pt x="2036" y="472"/>
                </a:cubicBezTo>
                <a:cubicBezTo>
                  <a:pt x="2022" y="503"/>
                  <a:pt x="1901" y="470"/>
                  <a:pt x="1879" y="458"/>
                </a:cubicBezTo>
                <a:cubicBezTo>
                  <a:pt x="1865" y="450"/>
                  <a:pt x="1861" y="401"/>
                  <a:pt x="1874" y="390"/>
                </a:cubicBezTo>
                <a:cubicBezTo>
                  <a:pt x="1885" y="379"/>
                  <a:pt x="1929" y="386"/>
                  <a:pt x="1945" y="386"/>
                </a:cubicBezTo>
                <a:cubicBezTo>
                  <a:pt x="1942" y="375"/>
                  <a:pt x="1917" y="372"/>
                  <a:pt x="1917" y="354"/>
                </a:cubicBezTo>
                <a:cubicBezTo>
                  <a:pt x="1917" y="322"/>
                  <a:pt x="2094" y="321"/>
                  <a:pt x="2108" y="312"/>
                </a:cubicBezTo>
                <a:cubicBezTo>
                  <a:pt x="2139" y="294"/>
                  <a:pt x="2238" y="285"/>
                  <a:pt x="2230" y="290"/>
                </a:cubicBezTo>
                <a:cubicBezTo>
                  <a:pt x="2143" y="344"/>
                  <a:pt x="2335" y="352"/>
                  <a:pt x="2351" y="352"/>
                </a:cubicBezTo>
                <a:cubicBezTo>
                  <a:pt x="2370" y="352"/>
                  <a:pt x="2348" y="319"/>
                  <a:pt x="2347" y="310"/>
                </a:cubicBezTo>
                <a:cubicBezTo>
                  <a:pt x="2341" y="273"/>
                  <a:pt x="2367" y="327"/>
                  <a:pt x="2371" y="339"/>
                </a:cubicBezTo>
                <a:cubicBezTo>
                  <a:pt x="2377" y="360"/>
                  <a:pt x="2430" y="344"/>
                  <a:pt x="2432" y="336"/>
                </a:cubicBezTo>
                <a:cubicBezTo>
                  <a:pt x="2383" y="324"/>
                  <a:pt x="2414" y="308"/>
                  <a:pt x="2414" y="285"/>
                </a:cubicBezTo>
                <a:cubicBezTo>
                  <a:pt x="2341" y="285"/>
                  <a:pt x="2386" y="249"/>
                  <a:pt x="2396" y="223"/>
                </a:cubicBezTo>
                <a:cubicBezTo>
                  <a:pt x="2427" y="180"/>
                  <a:pt x="2417" y="152"/>
                  <a:pt x="2417" y="103"/>
                </a:cubicBezTo>
                <a:cubicBezTo>
                  <a:pt x="2453" y="115"/>
                  <a:pt x="2479" y="95"/>
                  <a:pt x="2513" y="95"/>
                </a:cubicBezTo>
                <a:cubicBezTo>
                  <a:pt x="2582" y="95"/>
                  <a:pt x="2633" y="99"/>
                  <a:pt x="2701" y="77"/>
                </a:cubicBezTo>
                <a:cubicBezTo>
                  <a:pt x="2732" y="66"/>
                  <a:pt x="2764" y="48"/>
                  <a:pt x="2796" y="39"/>
                </a:cubicBezTo>
                <a:cubicBezTo>
                  <a:pt x="2828" y="29"/>
                  <a:pt x="2862" y="28"/>
                  <a:pt x="2894" y="20"/>
                </a:cubicBezTo>
                <a:cubicBezTo>
                  <a:pt x="2943" y="0"/>
                  <a:pt x="3004" y="14"/>
                  <a:pt x="3055" y="16"/>
                </a:cubicBezTo>
                <a:lnTo>
                  <a:pt x="3255" y="26"/>
                </a:lnTo>
                <a:cubicBezTo>
                  <a:pt x="3272" y="26"/>
                  <a:pt x="3216" y="37"/>
                  <a:pt x="3216" y="59"/>
                </a:cubicBezTo>
                <a:cubicBezTo>
                  <a:pt x="3216" y="68"/>
                  <a:pt x="3287" y="42"/>
                  <a:pt x="3314" y="57"/>
                </a:cubicBezTo>
                <a:cubicBezTo>
                  <a:pt x="3324" y="63"/>
                  <a:pt x="3342" y="63"/>
                  <a:pt x="3354" y="67"/>
                </a:cubicBezTo>
                <a:cubicBezTo>
                  <a:pt x="3378" y="73"/>
                  <a:pt x="3391" y="89"/>
                  <a:pt x="3422" y="97"/>
                </a:cubicBezTo>
                <a:cubicBezTo>
                  <a:pt x="3437" y="100"/>
                  <a:pt x="3543" y="116"/>
                  <a:pt x="3486" y="142"/>
                </a:cubicBezTo>
                <a:cubicBezTo>
                  <a:pt x="3459" y="154"/>
                  <a:pt x="3392" y="185"/>
                  <a:pt x="3385" y="215"/>
                </a:cubicBezTo>
                <a:cubicBezTo>
                  <a:pt x="3435" y="215"/>
                  <a:pt x="3480" y="147"/>
                  <a:pt x="3547" y="147"/>
                </a:cubicBezTo>
                <a:cubicBezTo>
                  <a:pt x="3569" y="154"/>
                  <a:pt x="3586" y="164"/>
                  <a:pt x="3609" y="163"/>
                </a:cubicBezTo>
                <a:cubicBezTo>
                  <a:pt x="3663" y="160"/>
                  <a:pt x="3710" y="182"/>
                  <a:pt x="3768" y="182"/>
                </a:cubicBezTo>
                <a:cubicBezTo>
                  <a:pt x="3768" y="184"/>
                  <a:pt x="3771" y="187"/>
                  <a:pt x="3772" y="187"/>
                </a:cubicBezTo>
                <a:cubicBezTo>
                  <a:pt x="3776" y="200"/>
                  <a:pt x="3786" y="210"/>
                  <a:pt x="3798" y="217"/>
                </a:cubicBezTo>
                <a:close/>
                <a:moveTo>
                  <a:pt x="5485" y="6159"/>
                </a:moveTo>
                <a:cubicBezTo>
                  <a:pt x="5469" y="6153"/>
                  <a:pt x="5466" y="6144"/>
                  <a:pt x="5446" y="6144"/>
                </a:cubicBezTo>
                <a:cubicBezTo>
                  <a:pt x="5427" y="6144"/>
                  <a:pt x="5399" y="6152"/>
                  <a:pt x="5379" y="6146"/>
                </a:cubicBezTo>
                <a:cubicBezTo>
                  <a:pt x="5366" y="6141"/>
                  <a:pt x="5366" y="6145"/>
                  <a:pt x="5361" y="6157"/>
                </a:cubicBezTo>
                <a:cubicBezTo>
                  <a:pt x="5357" y="6167"/>
                  <a:pt x="5350" y="6176"/>
                  <a:pt x="5350" y="6188"/>
                </a:cubicBezTo>
                <a:cubicBezTo>
                  <a:pt x="5354" y="6189"/>
                  <a:pt x="5361" y="6195"/>
                  <a:pt x="5365" y="6198"/>
                </a:cubicBezTo>
                <a:cubicBezTo>
                  <a:pt x="5372" y="6203"/>
                  <a:pt x="5390" y="6213"/>
                  <a:pt x="5398" y="6215"/>
                </a:cubicBezTo>
                <a:cubicBezTo>
                  <a:pt x="5410" y="6217"/>
                  <a:pt x="5422" y="6208"/>
                  <a:pt x="5431" y="6203"/>
                </a:cubicBezTo>
                <a:cubicBezTo>
                  <a:pt x="5450" y="6189"/>
                  <a:pt x="5490" y="6214"/>
                  <a:pt x="5500" y="6186"/>
                </a:cubicBezTo>
                <a:lnTo>
                  <a:pt x="5485" y="6159"/>
                </a:lnTo>
                <a:close/>
                <a:moveTo>
                  <a:pt x="2852" y="5145"/>
                </a:moveTo>
                <a:cubicBezTo>
                  <a:pt x="2874" y="5099"/>
                  <a:pt x="2881" y="5023"/>
                  <a:pt x="2886" y="4978"/>
                </a:cubicBezTo>
                <a:cubicBezTo>
                  <a:pt x="2888" y="4955"/>
                  <a:pt x="2954" y="4920"/>
                  <a:pt x="2933" y="4904"/>
                </a:cubicBezTo>
                <a:cubicBezTo>
                  <a:pt x="2919" y="4892"/>
                  <a:pt x="2943" y="4823"/>
                  <a:pt x="2975" y="4832"/>
                </a:cubicBezTo>
                <a:cubicBezTo>
                  <a:pt x="3025" y="4846"/>
                  <a:pt x="3017" y="4838"/>
                  <a:pt x="3017" y="4798"/>
                </a:cubicBezTo>
                <a:cubicBezTo>
                  <a:pt x="3030" y="4795"/>
                  <a:pt x="3046" y="4808"/>
                  <a:pt x="3054" y="4805"/>
                </a:cubicBezTo>
                <a:cubicBezTo>
                  <a:pt x="3066" y="4800"/>
                  <a:pt x="3052" y="4770"/>
                  <a:pt x="3045" y="4766"/>
                </a:cubicBezTo>
                <a:cubicBezTo>
                  <a:pt x="3045" y="4764"/>
                  <a:pt x="3046" y="4764"/>
                  <a:pt x="3046" y="4763"/>
                </a:cubicBezTo>
                <a:cubicBezTo>
                  <a:pt x="3110" y="4763"/>
                  <a:pt x="3159" y="4800"/>
                  <a:pt x="3182" y="4709"/>
                </a:cubicBezTo>
                <a:cubicBezTo>
                  <a:pt x="3248" y="4709"/>
                  <a:pt x="3212" y="4630"/>
                  <a:pt x="3222" y="4632"/>
                </a:cubicBezTo>
                <a:cubicBezTo>
                  <a:pt x="3239" y="4635"/>
                  <a:pt x="3256" y="4633"/>
                  <a:pt x="3273" y="4633"/>
                </a:cubicBezTo>
                <a:cubicBezTo>
                  <a:pt x="3273" y="4649"/>
                  <a:pt x="3259" y="4663"/>
                  <a:pt x="3259" y="4674"/>
                </a:cubicBezTo>
                <a:cubicBezTo>
                  <a:pt x="3286" y="4674"/>
                  <a:pt x="3312" y="4643"/>
                  <a:pt x="3337" y="4652"/>
                </a:cubicBezTo>
                <a:cubicBezTo>
                  <a:pt x="3366" y="4661"/>
                  <a:pt x="3407" y="4694"/>
                  <a:pt x="3433" y="4693"/>
                </a:cubicBezTo>
                <a:cubicBezTo>
                  <a:pt x="3498" y="4716"/>
                  <a:pt x="3456" y="4641"/>
                  <a:pt x="3498" y="4669"/>
                </a:cubicBezTo>
                <a:cubicBezTo>
                  <a:pt x="3542" y="4700"/>
                  <a:pt x="3527" y="4643"/>
                  <a:pt x="3535" y="4637"/>
                </a:cubicBezTo>
                <a:cubicBezTo>
                  <a:pt x="3545" y="4628"/>
                  <a:pt x="3558" y="4665"/>
                  <a:pt x="3554" y="4674"/>
                </a:cubicBezTo>
                <a:cubicBezTo>
                  <a:pt x="3539" y="4705"/>
                  <a:pt x="3548" y="4724"/>
                  <a:pt x="3580" y="4724"/>
                </a:cubicBezTo>
                <a:cubicBezTo>
                  <a:pt x="3614" y="4724"/>
                  <a:pt x="3636" y="4746"/>
                  <a:pt x="3636" y="4690"/>
                </a:cubicBezTo>
                <a:cubicBezTo>
                  <a:pt x="3636" y="4605"/>
                  <a:pt x="3679" y="4743"/>
                  <a:pt x="3687" y="4747"/>
                </a:cubicBezTo>
                <a:cubicBezTo>
                  <a:pt x="3719" y="4765"/>
                  <a:pt x="3736" y="4717"/>
                  <a:pt x="3721" y="4713"/>
                </a:cubicBezTo>
                <a:cubicBezTo>
                  <a:pt x="3721" y="4700"/>
                  <a:pt x="3705" y="4690"/>
                  <a:pt x="3720" y="4672"/>
                </a:cubicBezTo>
                <a:cubicBezTo>
                  <a:pt x="3742" y="4648"/>
                  <a:pt x="3718" y="4651"/>
                  <a:pt x="3703" y="4651"/>
                </a:cubicBezTo>
                <a:cubicBezTo>
                  <a:pt x="3703" y="4626"/>
                  <a:pt x="3690" y="4624"/>
                  <a:pt x="3663" y="4624"/>
                </a:cubicBezTo>
                <a:cubicBezTo>
                  <a:pt x="3659" y="4604"/>
                  <a:pt x="3626" y="4582"/>
                  <a:pt x="3626" y="4572"/>
                </a:cubicBezTo>
                <a:cubicBezTo>
                  <a:pt x="3682" y="4572"/>
                  <a:pt x="3756" y="4603"/>
                  <a:pt x="3803" y="4582"/>
                </a:cubicBezTo>
                <a:cubicBezTo>
                  <a:pt x="3868" y="4553"/>
                  <a:pt x="3903" y="4579"/>
                  <a:pt x="3966" y="4579"/>
                </a:cubicBezTo>
                <a:cubicBezTo>
                  <a:pt x="3982" y="4579"/>
                  <a:pt x="3981" y="4597"/>
                  <a:pt x="3998" y="4597"/>
                </a:cubicBezTo>
                <a:cubicBezTo>
                  <a:pt x="4020" y="4597"/>
                  <a:pt x="4018" y="4588"/>
                  <a:pt x="4040" y="4591"/>
                </a:cubicBezTo>
                <a:cubicBezTo>
                  <a:pt x="4043" y="4606"/>
                  <a:pt x="4069" y="4594"/>
                  <a:pt x="4081" y="4597"/>
                </a:cubicBezTo>
                <a:lnTo>
                  <a:pt x="4081" y="4599"/>
                </a:lnTo>
                <a:cubicBezTo>
                  <a:pt x="4089" y="4600"/>
                  <a:pt x="4088" y="4629"/>
                  <a:pt x="4087" y="4635"/>
                </a:cubicBezTo>
                <a:cubicBezTo>
                  <a:pt x="4098" y="4727"/>
                  <a:pt x="4147" y="4644"/>
                  <a:pt x="4189" y="4633"/>
                </a:cubicBezTo>
                <a:cubicBezTo>
                  <a:pt x="4189" y="4601"/>
                  <a:pt x="4232" y="4643"/>
                  <a:pt x="4232" y="4685"/>
                </a:cubicBezTo>
                <a:cubicBezTo>
                  <a:pt x="4232" y="4699"/>
                  <a:pt x="4254" y="4766"/>
                  <a:pt x="4266" y="4769"/>
                </a:cubicBezTo>
                <a:cubicBezTo>
                  <a:pt x="4266" y="4803"/>
                  <a:pt x="4253" y="4827"/>
                  <a:pt x="4245" y="4859"/>
                </a:cubicBezTo>
                <a:cubicBezTo>
                  <a:pt x="4240" y="4880"/>
                  <a:pt x="4178" y="4923"/>
                  <a:pt x="4229" y="4923"/>
                </a:cubicBezTo>
                <a:cubicBezTo>
                  <a:pt x="4245" y="4923"/>
                  <a:pt x="4217" y="4961"/>
                  <a:pt x="4214" y="4976"/>
                </a:cubicBezTo>
                <a:cubicBezTo>
                  <a:pt x="4205" y="5013"/>
                  <a:pt x="4197" y="5035"/>
                  <a:pt x="4245" y="5035"/>
                </a:cubicBezTo>
                <a:cubicBezTo>
                  <a:pt x="4245" y="5064"/>
                  <a:pt x="4203" y="5076"/>
                  <a:pt x="4236" y="5106"/>
                </a:cubicBezTo>
                <a:cubicBezTo>
                  <a:pt x="4270" y="5137"/>
                  <a:pt x="4222" y="5157"/>
                  <a:pt x="4244" y="5171"/>
                </a:cubicBezTo>
                <a:cubicBezTo>
                  <a:pt x="4261" y="5181"/>
                  <a:pt x="4281" y="5195"/>
                  <a:pt x="4284" y="5215"/>
                </a:cubicBezTo>
                <a:cubicBezTo>
                  <a:pt x="4294" y="5264"/>
                  <a:pt x="4294" y="5243"/>
                  <a:pt x="4335" y="5243"/>
                </a:cubicBezTo>
                <a:lnTo>
                  <a:pt x="4374" y="5184"/>
                </a:lnTo>
                <a:cubicBezTo>
                  <a:pt x="4391" y="5157"/>
                  <a:pt x="4396" y="5133"/>
                  <a:pt x="4405" y="5102"/>
                </a:cubicBezTo>
                <a:cubicBezTo>
                  <a:pt x="4423" y="5028"/>
                  <a:pt x="4439" y="4994"/>
                  <a:pt x="4439" y="4912"/>
                </a:cubicBezTo>
                <a:cubicBezTo>
                  <a:pt x="4439" y="4883"/>
                  <a:pt x="4403" y="4829"/>
                  <a:pt x="4447" y="4818"/>
                </a:cubicBezTo>
                <a:cubicBezTo>
                  <a:pt x="4447" y="4778"/>
                  <a:pt x="4465" y="4720"/>
                  <a:pt x="4461" y="4682"/>
                </a:cubicBezTo>
                <a:cubicBezTo>
                  <a:pt x="4461" y="4652"/>
                  <a:pt x="4420" y="4638"/>
                  <a:pt x="4427" y="4633"/>
                </a:cubicBezTo>
                <a:cubicBezTo>
                  <a:pt x="4465" y="4606"/>
                  <a:pt x="4472" y="4618"/>
                  <a:pt x="4485" y="4567"/>
                </a:cubicBezTo>
                <a:cubicBezTo>
                  <a:pt x="4504" y="4493"/>
                  <a:pt x="4537" y="4481"/>
                  <a:pt x="4591" y="4438"/>
                </a:cubicBezTo>
                <a:cubicBezTo>
                  <a:pt x="4637" y="4401"/>
                  <a:pt x="4576" y="4374"/>
                  <a:pt x="4642" y="4369"/>
                </a:cubicBezTo>
                <a:cubicBezTo>
                  <a:pt x="4690" y="4365"/>
                  <a:pt x="4748" y="4302"/>
                  <a:pt x="4788" y="4276"/>
                </a:cubicBezTo>
                <a:cubicBezTo>
                  <a:pt x="4860" y="4228"/>
                  <a:pt x="4916" y="4216"/>
                  <a:pt x="4977" y="4159"/>
                </a:cubicBezTo>
                <a:cubicBezTo>
                  <a:pt x="5010" y="4128"/>
                  <a:pt x="5043" y="4139"/>
                  <a:pt x="5081" y="4126"/>
                </a:cubicBezTo>
                <a:cubicBezTo>
                  <a:pt x="5088" y="4124"/>
                  <a:pt x="5136" y="4112"/>
                  <a:pt x="5108" y="4102"/>
                </a:cubicBezTo>
                <a:cubicBezTo>
                  <a:pt x="5095" y="4098"/>
                  <a:pt x="5040" y="4100"/>
                  <a:pt x="5046" y="4084"/>
                </a:cubicBezTo>
                <a:cubicBezTo>
                  <a:pt x="5053" y="4066"/>
                  <a:pt x="5072" y="4073"/>
                  <a:pt x="5094" y="4070"/>
                </a:cubicBezTo>
                <a:cubicBezTo>
                  <a:pt x="5125" y="4067"/>
                  <a:pt x="5071" y="4036"/>
                  <a:pt x="5066" y="4031"/>
                </a:cubicBezTo>
                <a:cubicBezTo>
                  <a:pt x="5113" y="4031"/>
                  <a:pt x="5175" y="4030"/>
                  <a:pt x="5198" y="3995"/>
                </a:cubicBezTo>
                <a:cubicBezTo>
                  <a:pt x="5224" y="3954"/>
                  <a:pt x="5101" y="3916"/>
                  <a:pt x="5191" y="3939"/>
                </a:cubicBezTo>
                <a:cubicBezTo>
                  <a:pt x="5211" y="3944"/>
                  <a:pt x="5220" y="3942"/>
                  <a:pt x="5225" y="3921"/>
                </a:cubicBezTo>
                <a:cubicBezTo>
                  <a:pt x="5237" y="3888"/>
                  <a:pt x="5248" y="3866"/>
                  <a:pt x="5215" y="3852"/>
                </a:cubicBezTo>
                <a:cubicBezTo>
                  <a:pt x="5213" y="3851"/>
                  <a:pt x="5180" y="3793"/>
                  <a:pt x="5203" y="3803"/>
                </a:cubicBezTo>
                <a:cubicBezTo>
                  <a:pt x="5211" y="3806"/>
                  <a:pt x="5242" y="3820"/>
                  <a:pt x="5240" y="3799"/>
                </a:cubicBezTo>
                <a:cubicBezTo>
                  <a:pt x="5237" y="3775"/>
                  <a:pt x="5251" y="3770"/>
                  <a:pt x="5264" y="3752"/>
                </a:cubicBezTo>
                <a:cubicBezTo>
                  <a:pt x="5288" y="3717"/>
                  <a:pt x="5223" y="3706"/>
                  <a:pt x="5223" y="3685"/>
                </a:cubicBezTo>
                <a:cubicBezTo>
                  <a:pt x="5234" y="3685"/>
                  <a:pt x="5244" y="3677"/>
                  <a:pt x="5254" y="3675"/>
                </a:cubicBezTo>
                <a:cubicBezTo>
                  <a:pt x="5254" y="3676"/>
                  <a:pt x="5296" y="3728"/>
                  <a:pt x="5296" y="3697"/>
                </a:cubicBezTo>
                <a:cubicBezTo>
                  <a:pt x="5296" y="3682"/>
                  <a:pt x="5272" y="3641"/>
                  <a:pt x="5275" y="3640"/>
                </a:cubicBezTo>
                <a:cubicBezTo>
                  <a:pt x="5337" y="3635"/>
                  <a:pt x="5319" y="3533"/>
                  <a:pt x="5365" y="3533"/>
                </a:cubicBezTo>
                <a:cubicBezTo>
                  <a:pt x="5365" y="3566"/>
                  <a:pt x="5294" y="3672"/>
                  <a:pt x="5324" y="3691"/>
                </a:cubicBezTo>
                <a:cubicBezTo>
                  <a:pt x="5344" y="3703"/>
                  <a:pt x="5325" y="3747"/>
                  <a:pt x="5310" y="3758"/>
                </a:cubicBezTo>
                <a:cubicBezTo>
                  <a:pt x="5294" y="3769"/>
                  <a:pt x="5238" y="3840"/>
                  <a:pt x="5288" y="3820"/>
                </a:cubicBezTo>
                <a:cubicBezTo>
                  <a:pt x="5317" y="3810"/>
                  <a:pt x="5348" y="3753"/>
                  <a:pt x="5365" y="3730"/>
                </a:cubicBezTo>
                <a:cubicBezTo>
                  <a:pt x="5384" y="3704"/>
                  <a:pt x="5457" y="3655"/>
                  <a:pt x="5416" y="3623"/>
                </a:cubicBezTo>
                <a:cubicBezTo>
                  <a:pt x="5405" y="3614"/>
                  <a:pt x="5418" y="3557"/>
                  <a:pt x="5418" y="3541"/>
                </a:cubicBezTo>
                <a:cubicBezTo>
                  <a:pt x="5422" y="3543"/>
                  <a:pt x="5455" y="3599"/>
                  <a:pt x="5455" y="3609"/>
                </a:cubicBezTo>
                <a:cubicBezTo>
                  <a:pt x="5455" y="3655"/>
                  <a:pt x="5468" y="3613"/>
                  <a:pt x="5487" y="3599"/>
                </a:cubicBezTo>
                <a:cubicBezTo>
                  <a:pt x="5518" y="3578"/>
                  <a:pt x="5581" y="3488"/>
                  <a:pt x="5591" y="3452"/>
                </a:cubicBezTo>
                <a:cubicBezTo>
                  <a:pt x="5601" y="3414"/>
                  <a:pt x="5617" y="3410"/>
                  <a:pt x="5653" y="3392"/>
                </a:cubicBezTo>
                <a:cubicBezTo>
                  <a:pt x="5699" y="3369"/>
                  <a:pt x="5745" y="3361"/>
                  <a:pt x="5796" y="3358"/>
                </a:cubicBezTo>
                <a:cubicBezTo>
                  <a:pt x="5821" y="3358"/>
                  <a:pt x="5937" y="3328"/>
                  <a:pt x="5946" y="3335"/>
                </a:cubicBezTo>
                <a:cubicBezTo>
                  <a:pt x="5955" y="3344"/>
                  <a:pt x="5967" y="3360"/>
                  <a:pt x="5984" y="3350"/>
                </a:cubicBezTo>
                <a:cubicBezTo>
                  <a:pt x="6003" y="3338"/>
                  <a:pt x="6010" y="3318"/>
                  <a:pt x="5981" y="3310"/>
                </a:cubicBezTo>
                <a:cubicBezTo>
                  <a:pt x="5970" y="3307"/>
                  <a:pt x="5956" y="3302"/>
                  <a:pt x="5950" y="3290"/>
                </a:cubicBezTo>
                <a:cubicBezTo>
                  <a:pt x="5915" y="3220"/>
                  <a:pt x="5986" y="3252"/>
                  <a:pt x="5986" y="3234"/>
                </a:cubicBezTo>
                <a:cubicBezTo>
                  <a:pt x="5986" y="3209"/>
                  <a:pt x="5976" y="3201"/>
                  <a:pt x="5996" y="3181"/>
                </a:cubicBezTo>
                <a:cubicBezTo>
                  <a:pt x="6025" y="3152"/>
                  <a:pt x="6094" y="3092"/>
                  <a:pt x="6131" y="3083"/>
                </a:cubicBezTo>
                <a:cubicBezTo>
                  <a:pt x="6176" y="3072"/>
                  <a:pt x="6190" y="3054"/>
                  <a:pt x="6213" y="3017"/>
                </a:cubicBezTo>
                <a:cubicBezTo>
                  <a:pt x="6220" y="3005"/>
                  <a:pt x="6255" y="3034"/>
                  <a:pt x="6283" y="3011"/>
                </a:cubicBezTo>
                <a:cubicBezTo>
                  <a:pt x="6302" y="2995"/>
                  <a:pt x="6361" y="2998"/>
                  <a:pt x="6389" y="2998"/>
                </a:cubicBezTo>
                <a:cubicBezTo>
                  <a:pt x="6405" y="2998"/>
                  <a:pt x="6400" y="2960"/>
                  <a:pt x="6414" y="2951"/>
                </a:cubicBezTo>
                <a:lnTo>
                  <a:pt x="6414" y="2951"/>
                </a:lnTo>
                <a:lnTo>
                  <a:pt x="6407" y="2918"/>
                </a:lnTo>
                <a:cubicBezTo>
                  <a:pt x="6390" y="2848"/>
                  <a:pt x="6413" y="2841"/>
                  <a:pt x="6444" y="2786"/>
                </a:cubicBezTo>
                <a:cubicBezTo>
                  <a:pt x="6474" y="2730"/>
                  <a:pt x="6358" y="2717"/>
                  <a:pt x="6327" y="2717"/>
                </a:cubicBezTo>
                <a:cubicBezTo>
                  <a:pt x="6327" y="2718"/>
                  <a:pt x="6327" y="2717"/>
                  <a:pt x="6326" y="2718"/>
                </a:cubicBezTo>
                <a:cubicBezTo>
                  <a:pt x="6316" y="2721"/>
                  <a:pt x="6266" y="2797"/>
                  <a:pt x="6257" y="2809"/>
                </a:cubicBezTo>
                <a:cubicBezTo>
                  <a:pt x="6233" y="2842"/>
                  <a:pt x="6186" y="2893"/>
                  <a:pt x="6150" y="2911"/>
                </a:cubicBezTo>
                <a:cubicBezTo>
                  <a:pt x="6065" y="2953"/>
                  <a:pt x="5975" y="2984"/>
                  <a:pt x="5876" y="2962"/>
                </a:cubicBezTo>
                <a:lnTo>
                  <a:pt x="5792" y="2943"/>
                </a:lnTo>
                <a:lnTo>
                  <a:pt x="5606" y="3044"/>
                </a:lnTo>
                <a:lnTo>
                  <a:pt x="5527" y="3096"/>
                </a:lnTo>
                <a:lnTo>
                  <a:pt x="5448" y="3092"/>
                </a:lnTo>
                <a:lnTo>
                  <a:pt x="5369" y="3102"/>
                </a:lnTo>
                <a:lnTo>
                  <a:pt x="5324" y="3173"/>
                </a:lnTo>
                <a:lnTo>
                  <a:pt x="5231" y="3213"/>
                </a:lnTo>
                <a:lnTo>
                  <a:pt x="4992" y="3281"/>
                </a:lnTo>
                <a:lnTo>
                  <a:pt x="4936" y="3269"/>
                </a:lnTo>
                <a:lnTo>
                  <a:pt x="5090" y="3113"/>
                </a:lnTo>
                <a:cubicBezTo>
                  <a:pt x="5093" y="3080"/>
                  <a:pt x="5137" y="3015"/>
                  <a:pt x="5137" y="2983"/>
                </a:cubicBezTo>
                <a:cubicBezTo>
                  <a:pt x="5137" y="2952"/>
                  <a:pt x="5144" y="2920"/>
                  <a:pt x="5146" y="2888"/>
                </a:cubicBezTo>
                <a:cubicBezTo>
                  <a:pt x="5148" y="2851"/>
                  <a:pt x="5139" y="2784"/>
                  <a:pt x="5128" y="2750"/>
                </a:cubicBezTo>
                <a:cubicBezTo>
                  <a:pt x="5119" y="2722"/>
                  <a:pt x="5098" y="2690"/>
                  <a:pt x="5074" y="2670"/>
                </a:cubicBezTo>
                <a:lnTo>
                  <a:pt x="4825" y="2578"/>
                </a:lnTo>
                <a:cubicBezTo>
                  <a:pt x="4809" y="2578"/>
                  <a:pt x="4807" y="2554"/>
                  <a:pt x="4801" y="2546"/>
                </a:cubicBezTo>
                <a:lnTo>
                  <a:pt x="4782" y="2519"/>
                </a:lnTo>
                <a:cubicBezTo>
                  <a:pt x="4771" y="2504"/>
                  <a:pt x="4708" y="2536"/>
                  <a:pt x="4708" y="2500"/>
                </a:cubicBezTo>
                <a:cubicBezTo>
                  <a:pt x="4698" y="2500"/>
                  <a:pt x="4660" y="2492"/>
                  <a:pt x="4649" y="2488"/>
                </a:cubicBezTo>
                <a:cubicBezTo>
                  <a:pt x="4632" y="2481"/>
                  <a:pt x="4631" y="2468"/>
                  <a:pt x="4605" y="2468"/>
                </a:cubicBezTo>
                <a:cubicBezTo>
                  <a:pt x="4539" y="2468"/>
                  <a:pt x="4546" y="2428"/>
                  <a:pt x="4499" y="2406"/>
                </a:cubicBezTo>
                <a:lnTo>
                  <a:pt x="2519" y="2256"/>
                </a:lnTo>
                <a:lnTo>
                  <a:pt x="2519" y="2256"/>
                </a:lnTo>
                <a:cubicBezTo>
                  <a:pt x="2464" y="2280"/>
                  <a:pt x="2500" y="2307"/>
                  <a:pt x="2471" y="2345"/>
                </a:cubicBezTo>
                <a:cubicBezTo>
                  <a:pt x="2441" y="2384"/>
                  <a:pt x="2413" y="2382"/>
                  <a:pt x="2385" y="2418"/>
                </a:cubicBezTo>
                <a:cubicBezTo>
                  <a:pt x="2364" y="2446"/>
                  <a:pt x="2342" y="2492"/>
                  <a:pt x="2297" y="2492"/>
                </a:cubicBezTo>
                <a:cubicBezTo>
                  <a:pt x="2297" y="2452"/>
                  <a:pt x="2374" y="2422"/>
                  <a:pt x="2371" y="2393"/>
                </a:cubicBezTo>
                <a:cubicBezTo>
                  <a:pt x="2369" y="2372"/>
                  <a:pt x="2283" y="2352"/>
                  <a:pt x="2283" y="2327"/>
                </a:cubicBezTo>
                <a:lnTo>
                  <a:pt x="2282" y="2327"/>
                </a:lnTo>
                <a:cubicBezTo>
                  <a:pt x="2272" y="2367"/>
                  <a:pt x="2240" y="2432"/>
                  <a:pt x="2214" y="2463"/>
                </a:cubicBezTo>
                <a:cubicBezTo>
                  <a:pt x="2189" y="2491"/>
                  <a:pt x="2207" y="2543"/>
                  <a:pt x="2152" y="2547"/>
                </a:cubicBezTo>
                <a:cubicBezTo>
                  <a:pt x="2140" y="2548"/>
                  <a:pt x="2124" y="2592"/>
                  <a:pt x="2115" y="2606"/>
                </a:cubicBezTo>
                <a:cubicBezTo>
                  <a:pt x="2059" y="2686"/>
                  <a:pt x="1930" y="2790"/>
                  <a:pt x="1848" y="2844"/>
                </a:cubicBezTo>
                <a:cubicBezTo>
                  <a:pt x="1802" y="2877"/>
                  <a:pt x="1740" y="2938"/>
                  <a:pt x="1727" y="2993"/>
                </a:cubicBezTo>
                <a:cubicBezTo>
                  <a:pt x="1718" y="2995"/>
                  <a:pt x="1682" y="3094"/>
                  <a:pt x="1670" y="3108"/>
                </a:cubicBezTo>
                <a:cubicBezTo>
                  <a:pt x="1650" y="3133"/>
                  <a:pt x="1641" y="3150"/>
                  <a:pt x="1613" y="3164"/>
                </a:cubicBezTo>
                <a:lnTo>
                  <a:pt x="1562" y="3189"/>
                </a:lnTo>
                <a:cubicBezTo>
                  <a:pt x="1558" y="3189"/>
                  <a:pt x="1536" y="3194"/>
                  <a:pt x="1535" y="3198"/>
                </a:cubicBezTo>
                <a:cubicBezTo>
                  <a:pt x="1533" y="3199"/>
                  <a:pt x="1535" y="3198"/>
                  <a:pt x="1533" y="3199"/>
                </a:cubicBezTo>
                <a:cubicBezTo>
                  <a:pt x="1533" y="3272"/>
                  <a:pt x="1531" y="3285"/>
                  <a:pt x="1488" y="3350"/>
                </a:cubicBezTo>
                <a:cubicBezTo>
                  <a:pt x="1461" y="3391"/>
                  <a:pt x="1464" y="3442"/>
                  <a:pt x="1445" y="3492"/>
                </a:cubicBezTo>
                <a:cubicBezTo>
                  <a:pt x="1436" y="3553"/>
                  <a:pt x="1460" y="3516"/>
                  <a:pt x="1493" y="3516"/>
                </a:cubicBezTo>
                <a:cubicBezTo>
                  <a:pt x="1493" y="3552"/>
                  <a:pt x="1460" y="3596"/>
                  <a:pt x="1460" y="3632"/>
                </a:cubicBezTo>
                <a:cubicBezTo>
                  <a:pt x="1459" y="3632"/>
                  <a:pt x="1458" y="3633"/>
                  <a:pt x="1458" y="3634"/>
                </a:cubicBezTo>
                <a:cubicBezTo>
                  <a:pt x="1453" y="3633"/>
                  <a:pt x="1435" y="3590"/>
                  <a:pt x="1420" y="3585"/>
                </a:cubicBezTo>
                <a:cubicBezTo>
                  <a:pt x="1407" y="3637"/>
                  <a:pt x="1476" y="3689"/>
                  <a:pt x="1424" y="3728"/>
                </a:cubicBezTo>
                <a:cubicBezTo>
                  <a:pt x="1390" y="3753"/>
                  <a:pt x="1407" y="3809"/>
                  <a:pt x="1417" y="3846"/>
                </a:cubicBezTo>
                <a:cubicBezTo>
                  <a:pt x="1428" y="3890"/>
                  <a:pt x="1406" y="3892"/>
                  <a:pt x="1395" y="3926"/>
                </a:cubicBezTo>
                <a:cubicBezTo>
                  <a:pt x="1389" y="3944"/>
                  <a:pt x="1389" y="3981"/>
                  <a:pt x="1413" y="3983"/>
                </a:cubicBezTo>
                <a:cubicBezTo>
                  <a:pt x="1444" y="3985"/>
                  <a:pt x="1437" y="4026"/>
                  <a:pt x="1471" y="4042"/>
                </a:cubicBezTo>
                <a:cubicBezTo>
                  <a:pt x="1506" y="4057"/>
                  <a:pt x="1516" y="4088"/>
                  <a:pt x="1516" y="4126"/>
                </a:cubicBezTo>
                <a:cubicBezTo>
                  <a:pt x="1506" y="4156"/>
                  <a:pt x="1509" y="4191"/>
                  <a:pt x="1499" y="4223"/>
                </a:cubicBezTo>
                <a:lnTo>
                  <a:pt x="1499" y="4223"/>
                </a:lnTo>
                <a:lnTo>
                  <a:pt x="1699" y="4223"/>
                </a:lnTo>
                <a:lnTo>
                  <a:pt x="1964" y="4433"/>
                </a:lnTo>
                <a:lnTo>
                  <a:pt x="2183" y="4434"/>
                </a:lnTo>
                <a:lnTo>
                  <a:pt x="2217" y="4368"/>
                </a:lnTo>
                <a:lnTo>
                  <a:pt x="2373" y="4394"/>
                </a:lnTo>
                <a:cubicBezTo>
                  <a:pt x="2390" y="4415"/>
                  <a:pt x="2403" y="4428"/>
                  <a:pt x="2403" y="4456"/>
                </a:cubicBezTo>
                <a:cubicBezTo>
                  <a:pt x="2403" y="4487"/>
                  <a:pt x="2433" y="4486"/>
                  <a:pt x="2433" y="4516"/>
                </a:cubicBezTo>
                <a:cubicBezTo>
                  <a:pt x="2433" y="4543"/>
                  <a:pt x="2421" y="4570"/>
                  <a:pt x="2421" y="4590"/>
                </a:cubicBezTo>
                <a:cubicBezTo>
                  <a:pt x="2418" y="4591"/>
                  <a:pt x="2420" y="4594"/>
                  <a:pt x="2417" y="4595"/>
                </a:cubicBezTo>
                <a:lnTo>
                  <a:pt x="2417" y="4597"/>
                </a:lnTo>
                <a:cubicBezTo>
                  <a:pt x="2406" y="4599"/>
                  <a:pt x="2404" y="4616"/>
                  <a:pt x="2404" y="4626"/>
                </a:cubicBezTo>
                <a:cubicBezTo>
                  <a:pt x="2404" y="4643"/>
                  <a:pt x="2423" y="4628"/>
                  <a:pt x="2426" y="4639"/>
                </a:cubicBezTo>
                <a:cubicBezTo>
                  <a:pt x="2428" y="4639"/>
                  <a:pt x="2427" y="4640"/>
                  <a:pt x="2429" y="4641"/>
                </a:cubicBezTo>
                <a:cubicBezTo>
                  <a:pt x="2429" y="4683"/>
                  <a:pt x="2459" y="4718"/>
                  <a:pt x="2499" y="4728"/>
                </a:cubicBezTo>
                <a:cubicBezTo>
                  <a:pt x="2506" y="4719"/>
                  <a:pt x="2520" y="4717"/>
                  <a:pt x="2527" y="4698"/>
                </a:cubicBezTo>
                <a:cubicBezTo>
                  <a:pt x="2531" y="4688"/>
                  <a:pt x="2540" y="4669"/>
                  <a:pt x="2553" y="4669"/>
                </a:cubicBezTo>
                <a:cubicBezTo>
                  <a:pt x="2554" y="4672"/>
                  <a:pt x="2558" y="4670"/>
                  <a:pt x="2559" y="4676"/>
                </a:cubicBezTo>
                <a:cubicBezTo>
                  <a:pt x="2563" y="4677"/>
                  <a:pt x="2563" y="4684"/>
                  <a:pt x="2568" y="4684"/>
                </a:cubicBezTo>
                <a:cubicBezTo>
                  <a:pt x="2571" y="4694"/>
                  <a:pt x="2590" y="4676"/>
                  <a:pt x="2592" y="4673"/>
                </a:cubicBezTo>
                <a:cubicBezTo>
                  <a:pt x="2601" y="4661"/>
                  <a:pt x="2657" y="4611"/>
                  <a:pt x="2666" y="4649"/>
                </a:cubicBezTo>
                <a:cubicBezTo>
                  <a:pt x="2668" y="4649"/>
                  <a:pt x="2669" y="4651"/>
                  <a:pt x="2671" y="4652"/>
                </a:cubicBezTo>
                <a:cubicBezTo>
                  <a:pt x="2676" y="4671"/>
                  <a:pt x="2694" y="4687"/>
                  <a:pt x="2697" y="4711"/>
                </a:cubicBezTo>
                <a:cubicBezTo>
                  <a:pt x="2700" y="4752"/>
                  <a:pt x="2696" y="4817"/>
                  <a:pt x="2707" y="4854"/>
                </a:cubicBezTo>
                <a:cubicBezTo>
                  <a:pt x="2715" y="4881"/>
                  <a:pt x="2732" y="4898"/>
                  <a:pt x="2723" y="4930"/>
                </a:cubicBezTo>
                <a:cubicBezTo>
                  <a:pt x="2718" y="4949"/>
                  <a:pt x="2738" y="4965"/>
                  <a:pt x="2729" y="4987"/>
                </a:cubicBezTo>
                <a:cubicBezTo>
                  <a:pt x="2716" y="5015"/>
                  <a:pt x="2735" y="5069"/>
                  <a:pt x="2767" y="5074"/>
                </a:cubicBezTo>
                <a:cubicBezTo>
                  <a:pt x="2796" y="5078"/>
                  <a:pt x="2830" y="5128"/>
                  <a:pt x="2852" y="5145"/>
                </a:cubicBezTo>
                <a:close/>
                <a:moveTo>
                  <a:pt x="5771" y="3387"/>
                </a:moveTo>
                <a:cubicBezTo>
                  <a:pt x="5728" y="3401"/>
                  <a:pt x="5683" y="3405"/>
                  <a:pt x="5641" y="3419"/>
                </a:cubicBezTo>
                <a:cubicBezTo>
                  <a:pt x="5629" y="3423"/>
                  <a:pt x="5613" y="3439"/>
                  <a:pt x="5636" y="3441"/>
                </a:cubicBezTo>
                <a:cubicBezTo>
                  <a:pt x="5661" y="3442"/>
                  <a:pt x="5691" y="3427"/>
                  <a:pt x="5716" y="3422"/>
                </a:cubicBezTo>
                <a:cubicBezTo>
                  <a:pt x="5740" y="3417"/>
                  <a:pt x="5768" y="3412"/>
                  <a:pt x="5786" y="3393"/>
                </a:cubicBezTo>
                <a:lnTo>
                  <a:pt x="5771" y="3387"/>
                </a:ln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7" name="Freeform 171"/>
          <p:cNvSpPr>
            <a:spLocks noEditPoints="1"/>
          </p:cNvSpPr>
          <p:nvPr/>
        </p:nvSpPr>
        <p:spPr bwMode="auto">
          <a:xfrm>
            <a:off x="12404725" y="22901016"/>
            <a:ext cx="2320925" cy="1175591"/>
          </a:xfrm>
          <a:custGeom>
            <a:avLst/>
            <a:gdLst>
              <a:gd name="T0" fmla="*/ 5230 w 6437"/>
              <a:gd name="T1" fmla="*/ 174 h 3418"/>
              <a:gd name="T2" fmla="*/ 5335 w 6437"/>
              <a:gd name="T3" fmla="*/ 316 h 3418"/>
              <a:gd name="T4" fmla="*/ 6347 w 6437"/>
              <a:gd name="T5" fmla="*/ 113 h 3418"/>
              <a:gd name="T6" fmla="*/ 4199 w 6437"/>
              <a:gd name="T7" fmla="*/ 1253 h 3418"/>
              <a:gd name="T8" fmla="*/ 4199 w 6437"/>
              <a:gd name="T9" fmla="*/ 1253 h 3418"/>
              <a:gd name="T10" fmla="*/ 4337 w 6437"/>
              <a:gd name="T11" fmla="*/ 1148 h 3418"/>
              <a:gd name="T12" fmla="*/ 4527 w 6437"/>
              <a:gd name="T13" fmla="*/ 1253 h 3418"/>
              <a:gd name="T14" fmla="*/ 4823 w 6437"/>
              <a:gd name="T15" fmla="*/ 1132 h 3418"/>
              <a:gd name="T16" fmla="*/ 4903 w 6437"/>
              <a:gd name="T17" fmla="*/ 698 h 3418"/>
              <a:gd name="T18" fmla="*/ 4742 w 6437"/>
              <a:gd name="T19" fmla="*/ 498 h 3418"/>
              <a:gd name="T20" fmla="*/ 5557 w 6437"/>
              <a:gd name="T21" fmla="*/ 788 h 3418"/>
              <a:gd name="T22" fmla="*/ 5613 w 6437"/>
              <a:gd name="T23" fmla="*/ 1075 h 3418"/>
              <a:gd name="T24" fmla="*/ 5331 w 6437"/>
              <a:gd name="T25" fmla="*/ 1243 h 3418"/>
              <a:gd name="T26" fmla="*/ 4979 w 6437"/>
              <a:gd name="T27" fmla="*/ 863 h 3418"/>
              <a:gd name="T28" fmla="*/ 3160 w 6437"/>
              <a:gd name="T29" fmla="*/ 238 h 3418"/>
              <a:gd name="T30" fmla="*/ 3440 w 6437"/>
              <a:gd name="T31" fmla="*/ 109 h 3418"/>
              <a:gd name="T32" fmla="*/ 3483 w 6437"/>
              <a:gd name="T33" fmla="*/ 223 h 3418"/>
              <a:gd name="T34" fmla="*/ 3539 w 6437"/>
              <a:gd name="T35" fmla="*/ 171 h 3418"/>
              <a:gd name="T36" fmla="*/ 3663 w 6437"/>
              <a:gd name="T37" fmla="*/ 37 h 3418"/>
              <a:gd name="T38" fmla="*/ 2816 w 6437"/>
              <a:gd name="T39" fmla="*/ 543 h 3418"/>
              <a:gd name="T40" fmla="*/ 3502 w 6437"/>
              <a:gd name="T41" fmla="*/ 415 h 3418"/>
              <a:gd name="T42" fmla="*/ 3822 w 6437"/>
              <a:gd name="T43" fmla="*/ 625 h 3418"/>
              <a:gd name="T44" fmla="*/ 3845 w 6437"/>
              <a:gd name="T45" fmla="*/ 451 h 3418"/>
              <a:gd name="T46" fmla="*/ 4369 w 6437"/>
              <a:gd name="T47" fmla="*/ 384 h 3418"/>
              <a:gd name="T48" fmla="*/ 4081 w 6437"/>
              <a:gd name="T49" fmla="*/ 234 h 3418"/>
              <a:gd name="T50" fmla="*/ 4300 w 6437"/>
              <a:gd name="T51" fmla="*/ 312 h 3418"/>
              <a:gd name="T52" fmla="*/ 4144 w 6437"/>
              <a:gd name="T53" fmla="*/ 108 h 3418"/>
              <a:gd name="T54" fmla="*/ 4536 w 6437"/>
              <a:gd name="T55" fmla="*/ 161 h 3418"/>
              <a:gd name="T56" fmla="*/ 5156 w 6437"/>
              <a:gd name="T57" fmla="*/ 382 h 3418"/>
              <a:gd name="T58" fmla="*/ 4914 w 6437"/>
              <a:gd name="T59" fmla="*/ 33 h 3418"/>
              <a:gd name="T60" fmla="*/ 3579 w 6437"/>
              <a:gd name="T61" fmla="*/ 2173 h 3418"/>
              <a:gd name="T62" fmla="*/ 3878 w 6437"/>
              <a:gd name="T63" fmla="*/ 1943 h 3418"/>
              <a:gd name="T64" fmla="*/ 4706 w 6437"/>
              <a:gd name="T65" fmla="*/ 2984 h 3418"/>
              <a:gd name="T66" fmla="*/ 4597 w 6437"/>
              <a:gd name="T67" fmla="*/ 2955 h 3418"/>
              <a:gd name="T68" fmla="*/ 5220 w 6437"/>
              <a:gd name="T69" fmla="*/ 2487 h 3418"/>
              <a:gd name="T70" fmla="*/ 5195 w 6437"/>
              <a:gd name="T71" fmla="*/ 2862 h 3418"/>
              <a:gd name="T72" fmla="*/ 5382 w 6437"/>
              <a:gd name="T73" fmla="*/ 2764 h 3418"/>
              <a:gd name="T74" fmla="*/ 53 w 6437"/>
              <a:gd name="T75" fmla="*/ 2160 h 3418"/>
              <a:gd name="T76" fmla="*/ 1 w 6437"/>
              <a:gd name="T77" fmla="*/ 1948 h 3418"/>
              <a:gd name="T78" fmla="*/ 29 w 6437"/>
              <a:gd name="T79" fmla="*/ 1872 h 3418"/>
              <a:gd name="T80" fmla="*/ 2868 w 6437"/>
              <a:gd name="T81" fmla="*/ 2887 h 3418"/>
              <a:gd name="T82" fmla="*/ 3616 w 6437"/>
              <a:gd name="T83" fmla="*/ 3099 h 3418"/>
              <a:gd name="T84" fmla="*/ 4335 w 6437"/>
              <a:gd name="T85" fmla="*/ 3103 h 3418"/>
              <a:gd name="T86" fmla="*/ 4524 w 6437"/>
              <a:gd name="T87" fmla="*/ 2716 h 3418"/>
              <a:gd name="T88" fmla="*/ 5150 w 6437"/>
              <a:gd name="T89" fmla="*/ 2435 h 3418"/>
              <a:gd name="T90" fmla="*/ 5333 w 6437"/>
              <a:gd name="T91" fmla="*/ 2090 h 3418"/>
              <a:gd name="T92" fmla="*/ 5168 w 6437"/>
              <a:gd name="T93" fmla="*/ 1674 h 3418"/>
              <a:gd name="T94" fmla="*/ 4850 w 6437"/>
              <a:gd name="T95" fmla="*/ 1466 h 3418"/>
              <a:gd name="T96" fmla="*/ 3778 w 6437"/>
              <a:gd name="T97" fmla="*/ 2024 h 3418"/>
              <a:gd name="T98" fmla="*/ 3503 w 6437"/>
              <a:gd name="T99" fmla="*/ 2378 h 3418"/>
              <a:gd name="T100" fmla="*/ 3369 w 6437"/>
              <a:gd name="T101" fmla="*/ 1802 h 3418"/>
              <a:gd name="T102" fmla="*/ 3454 w 6437"/>
              <a:gd name="T103" fmla="*/ 1067 h 3418"/>
              <a:gd name="T104" fmla="*/ 3937 w 6437"/>
              <a:gd name="T105" fmla="*/ 973 h 3418"/>
              <a:gd name="T106" fmla="*/ 4596 w 6437"/>
              <a:gd name="T107" fmla="*/ 693 h 3418"/>
              <a:gd name="T108" fmla="*/ 4130 w 6437"/>
              <a:gd name="T109" fmla="*/ 503 h 3418"/>
              <a:gd name="T110" fmla="*/ 3629 w 6437"/>
              <a:gd name="T111" fmla="*/ 768 h 3418"/>
              <a:gd name="T112" fmla="*/ 2788 w 6437"/>
              <a:gd name="T113" fmla="*/ 624 h 3418"/>
              <a:gd name="T114" fmla="*/ 2104 w 6437"/>
              <a:gd name="T115" fmla="*/ 445 h 3418"/>
              <a:gd name="T116" fmla="*/ 1730 w 6437"/>
              <a:gd name="T117" fmla="*/ 441 h 3418"/>
              <a:gd name="T118" fmla="*/ 488 w 6437"/>
              <a:gd name="T119" fmla="*/ 1577 h 3418"/>
              <a:gd name="T120" fmla="*/ 242 w 6437"/>
              <a:gd name="T121" fmla="*/ 2042 h 3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437" h="3418">
                <a:moveTo>
                  <a:pt x="6215" y="84"/>
                </a:moveTo>
                <a:lnTo>
                  <a:pt x="5854" y="72"/>
                </a:lnTo>
                <a:cubicBezTo>
                  <a:pt x="5770" y="69"/>
                  <a:pt x="5635" y="95"/>
                  <a:pt x="5564" y="47"/>
                </a:cubicBezTo>
                <a:cubicBezTo>
                  <a:pt x="5500" y="4"/>
                  <a:pt x="5521" y="31"/>
                  <a:pt x="5484" y="58"/>
                </a:cubicBezTo>
                <a:cubicBezTo>
                  <a:pt x="5467" y="70"/>
                  <a:pt x="5444" y="60"/>
                  <a:pt x="5426" y="58"/>
                </a:cubicBezTo>
                <a:cubicBezTo>
                  <a:pt x="5335" y="50"/>
                  <a:pt x="5240" y="27"/>
                  <a:pt x="5152" y="31"/>
                </a:cubicBezTo>
                <a:cubicBezTo>
                  <a:pt x="5072" y="34"/>
                  <a:pt x="5005" y="7"/>
                  <a:pt x="4933" y="7"/>
                </a:cubicBezTo>
                <a:cubicBezTo>
                  <a:pt x="4945" y="44"/>
                  <a:pt x="5081" y="70"/>
                  <a:pt x="5116" y="71"/>
                </a:cubicBezTo>
                <a:cubicBezTo>
                  <a:pt x="5162" y="72"/>
                  <a:pt x="5198" y="84"/>
                  <a:pt x="5247" y="82"/>
                </a:cubicBezTo>
                <a:cubicBezTo>
                  <a:pt x="5291" y="80"/>
                  <a:pt x="5274" y="90"/>
                  <a:pt x="5243" y="100"/>
                </a:cubicBezTo>
                <a:cubicBezTo>
                  <a:pt x="5210" y="110"/>
                  <a:pt x="5127" y="74"/>
                  <a:pt x="5159" y="113"/>
                </a:cubicBezTo>
                <a:cubicBezTo>
                  <a:pt x="5169" y="125"/>
                  <a:pt x="5168" y="141"/>
                  <a:pt x="5174" y="146"/>
                </a:cubicBezTo>
                <a:cubicBezTo>
                  <a:pt x="5182" y="152"/>
                  <a:pt x="5230" y="171"/>
                  <a:pt x="5230" y="174"/>
                </a:cubicBezTo>
                <a:cubicBezTo>
                  <a:pt x="5180" y="174"/>
                  <a:pt x="5136" y="164"/>
                  <a:pt x="5088" y="161"/>
                </a:cubicBezTo>
                <a:cubicBezTo>
                  <a:pt x="5053" y="159"/>
                  <a:pt x="5033" y="160"/>
                  <a:pt x="5005" y="173"/>
                </a:cubicBezTo>
                <a:cubicBezTo>
                  <a:pt x="4966" y="190"/>
                  <a:pt x="5026" y="193"/>
                  <a:pt x="5043" y="204"/>
                </a:cubicBezTo>
                <a:cubicBezTo>
                  <a:pt x="5069" y="222"/>
                  <a:pt x="5030" y="279"/>
                  <a:pt x="5004" y="246"/>
                </a:cubicBezTo>
                <a:cubicBezTo>
                  <a:pt x="4975" y="210"/>
                  <a:pt x="4953" y="231"/>
                  <a:pt x="4910" y="231"/>
                </a:cubicBezTo>
                <a:cubicBezTo>
                  <a:pt x="4910" y="241"/>
                  <a:pt x="4947" y="244"/>
                  <a:pt x="4945" y="262"/>
                </a:cubicBezTo>
                <a:cubicBezTo>
                  <a:pt x="4944" y="270"/>
                  <a:pt x="4909" y="262"/>
                  <a:pt x="4903" y="260"/>
                </a:cubicBezTo>
                <a:cubicBezTo>
                  <a:pt x="4875" y="253"/>
                  <a:pt x="4845" y="257"/>
                  <a:pt x="4818" y="250"/>
                </a:cubicBezTo>
                <a:cubicBezTo>
                  <a:pt x="4795" y="244"/>
                  <a:pt x="4778" y="230"/>
                  <a:pt x="4778" y="261"/>
                </a:cubicBezTo>
                <a:cubicBezTo>
                  <a:pt x="4778" y="301"/>
                  <a:pt x="4896" y="289"/>
                  <a:pt x="4929" y="312"/>
                </a:cubicBezTo>
                <a:cubicBezTo>
                  <a:pt x="4956" y="329"/>
                  <a:pt x="4978" y="290"/>
                  <a:pt x="5010" y="308"/>
                </a:cubicBezTo>
                <a:cubicBezTo>
                  <a:pt x="5038" y="323"/>
                  <a:pt x="5064" y="301"/>
                  <a:pt x="5090" y="308"/>
                </a:cubicBezTo>
                <a:cubicBezTo>
                  <a:pt x="5167" y="330"/>
                  <a:pt x="5257" y="336"/>
                  <a:pt x="5335" y="316"/>
                </a:cubicBezTo>
                <a:cubicBezTo>
                  <a:pt x="5330" y="308"/>
                  <a:pt x="5274" y="284"/>
                  <a:pt x="5259" y="284"/>
                </a:cubicBezTo>
                <a:cubicBezTo>
                  <a:pt x="5178" y="284"/>
                  <a:pt x="5133" y="245"/>
                  <a:pt x="5249" y="263"/>
                </a:cubicBezTo>
                <a:cubicBezTo>
                  <a:pt x="5316" y="274"/>
                  <a:pt x="5380" y="256"/>
                  <a:pt x="5446" y="250"/>
                </a:cubicBezTo>
                <a:cubicBezTo>
                  <a:pt x="5481" y="272"/>
                  <a:pt x="5540" y="253"/>
                  <a:pt x="5578" y="253"/>
                </a:cubicBezTo>
                <a:lnTo>
                  <a:pt x="5578" y="251"/>
                </a:lnTo>
                <a:cubicBezTo>
                  <a:pt x="5513" y="235"/>
                  <a:pt x="5577" y="184"/>
                  <a:pt x="5618" y="186"/>
                </a:cubicBezTo>
                <a:cubicBezTo>
                  <a:pt x="5636" y="186"/>
                  <a:pt x="5672" y="191"/>
                  <a:pt x="5686" y="181"/>
                </a:cubicBezTo>
                <a:cubicBezTo>
                  <a:pt x="5696" y="174"/>
                  <a:pt x="5687" y="153"/>
                  <a:pt x="5699" y="151"/>
                </a:cubicBezTo>
                <a:cubicBezTo>
                  <a:pt x="5732" y="147"/>
                  <a:pt x="5760" y="171"/>
                  <a:pt x="5800" y="160"/>
                </a:cubicBezTo>
                <a:cubicBezTo>
                  <a:pt x="5858" y="143"/>
                  <a:pt x="5914" y="141"/>
                  <a:pt x="5974" y="151"/>
                </a:cubicBezTo>
                <a:cubicBezTo>
                  <a:pt x="6023" y="159"/>
                  <a:pt x="6097" y="129"/>
                  <a:pt x="6152" y="129"/>
                </a:cubicBezTo>
                <a:cubicBezTo>
                  <a:pt x="6179" y="131"/>
                  <a:pt x="6218" y="117"/>
                  <a:pt x="6246" y="110"/>
                </a:cubicBezTo>
                <a:cubicBezTo>
                  <a:pt x="6278" y="102"/>
                  <a:pt x="6315" y="106"/>
                  <a:pt x="6347" y="113"/>
                </a:cubicBezTo>
                <a:cubicBezTo>
                  <a:pt x="6360" y="116"/>
                  <a:pt x="6433" y="126"/>
                  <a:pt x="6437" y="110"/>
                </a:cubicBezTo>
                <a:cubicBezTo>
                  <a:pt x="6422" y="98"/>
                  <a:pt x="6386" y="97"/>
                  <a:pt x="6367" y="93"/>
                </a:cubicBezTo>
                <a:cubicBezTo>
                  <a:pt x="6336" y="88"/>
                  <a:pt x="6301" y="89"/>
                  <a:pt x="6269" y="87"/>
                </a:cubicBezTo>
                <a:lnTo>
                  <a:pt x="6215" y="84"/>
                </a:lnTo>
                <a:close/>
                <a:moveTo>
                  <a:pt x="4333" y="1316"/>
                </a:moveTo>
                <a:cubicBezTo>
                  <a:pt x="4317" y="1316"/>
                  <a:pt x="4302" y="1310"/>
                  <a:pt x="4289" y="1319"/>
                </a:cubicBezTo>
                <a:cubicBezTo>
                  <a:pt x="4278" y="1325"/>
                  <a:pt x="4273" y="1335"/>
                  <a:pt x="4268" y="1347"/>
                </a:cubicBezTo>
                <a:cubicBezTo>
                  <a:pt x="4265" y="1355"/>
                  <a:pt x="4264" y="1369"/>
                  <a:pt x="4276" y="1370"/>
                </a:cubicBezTo>
                <a:cubicBezTo>
                  <a:pt x="4286" y="1370"/>
                  <a:pt x="4288" y="1359"/>
                  <a:pt x="4294" y="1354"/>
                </a:cubicBezTo>
                <a:cubicBezTo>
                  <a:pt x="4302" y="1348"/>
                  <a:pt x="4312" y="1345"/>
                  <a:pt x="4321" y="1348"/>
                </a:cubicBezTo>
                <a:cubicBezTo>
                  <a:pt x="4334" y="1353"/>
                  <a:pt x="4345" y="1342"/>
                  <a:pt x="4347" y="1330"/>
                </a:cubicBezTo>
                <a:lnTo>
                  <a:pt x="4333" y="1316"/>
                </a:lnTo>
                <a:close/>
                <a:moveTo>
                  <a:pt x="4199" y="1253"/>
                </a:moveTo>
                <a:cubicBezTo>
                  <a:pt x="4190" y="1255"/>
                  <a:pt x="4178" y="1254"/>
                  <a:pt x="4170" y="1251"/>
                </a:cubicBezTo>
                <a:cubicBezTo>
                  <a:pt x="4164" y="1249"/>
                  <a:pt x="4157" y="1249"/>
                  <a:pt x="4151" y="1249"/>
                </a:cubicBezTo>
                <a:cubicBezTo>
                  <a:pt x="4143" y="1248"/>
                  <a:pt x="4145" y="1249"/>
                  <a:pt x="4139" y="1251"/>
                </a:cubicBezTo>
                <a:lnTo>
                  <a:pt x="4139" y="1255"/>
                </a:lnTo>
                <a:cubicBezTo>
                  <a:pt x="4137" y="1256"/>
                  <a:pt x="4138" y="1255"/>
                  <a:pt x="4138" y="1257"/>
                </a:cubicBezTo>
                <a:cubicBezTo>
                  <a:pt x="4137" y="1257"/>
                  <a:pt x="4136" y="1262"/>
                  <a:pt x="4135" y="1263"/>
                </a:cubicBezTo>
                <a:cubicBezTo>
                  <a:pt x="4133" y="1264"/>
                  <a:pt x="4128" y="1270"/>
                  <a:pt x="4128" y="1272"/>
                </a:cubicBezTo>
                <a:cubicBezTo>
                  <a:pt x="4120" y="1274"/>
                  <a:pt x="4111" y="1278"/>
                  <a:pt x="4103" y="1280"/>
                </a:cubicBezTo>
                <a:cubicBezTo>
                  <a:pt x="4100" y="1291"/>
                  <a:pt x="4109" y="1303"/>
                  <a:pt x="4120" y="1306"/>
                </a:cubicBezTo>
                <a:cubicBezTo>
                  <a:pt x="4142" y="1312"/>
                  <a:pt x="4171" y="1292"/>
                  <a:pt x="4190" y="1286"/>
                </a:cubicBezTo>
                <a:cubicBezTo>
                  <a:pt x="4199" y="1283"/>
                  <a:pt x="4209" y="1282"/>
                  <a:pt x="4219" y="1281"/>
                </a:cubicBezTo>
                <a:cubicBezTo>
                  <a:pt x="4232" y="1280"/>
                  <a:pt x="4242" y="1265"/>
                  <a:pt x="4225" y="1259"/>
                </a:cubicBezTo>
                <a:lnTo>
                  <a:pt x="4199" y="1253"/>
                </a:lnTo>
                <a:close/>
                <a:moveTo>
                  <a:pt x="4210" y="1007"/>
                </a:moveTo>
                <a:cubicBezTo>
                  <a:pt x="4185" y="1018"/>
                  <a:pt x="4087" y="1078"/>
                  <a:pt x="4080" y="1104"/>
                </a:cubicBezTo>
                <a:cubicBezTo>
                  <a:pt x="4067" y="1151"/>
                  <a:pt x="3969" y="1155"/>
                  <a:pt x="3964" y="1171"/>
                </a:cubicBezTo>
                <a:cubicBezTo>
                  <a:pt x="3988" y="1171"/>
                  <a:pt x="4034" y="1172"/>
                  <a:pt x="4057" y="1178"/>
                </a:cubicBezTo>
                <a:cubicBezTo>
                  <a:pt x="4080" y="1183"/>
                  <a:pt x="4041" y="1209"/>
                  <a:pt x="4068" y="1219"/>
                </a:cubicBezTo>
                <a:cubicBezTo>
                  <a:pt x="4097" y="1229"/>
                  <a:pt x="4109" y="1193"/>
                  <a:pt x="4131" y="1193"/>
                </a:cubicBezTo>
                <a:cubicBezTo>
                  <a:pt x="4157" y="1193"/>
                  <a:pt x="4196" y="1173"/>
                  <a:pt x="4218" y="1157"/>
                </a:cubicBezTo>
                <a:cubicBezTo>
                  <a:pt x="4242" y="1140"/>
                  <a:pt x="4247" y="1160"/>
                  <a:pt x="4266" y="1169"/>
                </a:cubicBezTo>
                <a:cubicBezTo>
                  <a:pt x="4277" y="1175"/>
                  <a:pt x="4262" y="1180"/>
                  <a:pt x="4260" y="1189"/>
                </a:cubicBezTo>
                <a:cubicBezTo>
                  <a:pt x="4259" y="1194"/>
                  <a:pt x="4301" y="1199"/>
                  <a:pt x="4308" y="1203"/>
                </a:cubicBezTo>
                <a:cubicBezTo>
                  <a:pt x="4332" y="1214"/>
                  <a:pt x="4338" y="1238"/>
                  <a:pt x="4367" y="1223"/>
                </a:cubicBezTo>
                <a:cubicBezTo>
                  <a:pt x="4407" y="1203"/>
                  <a:pt x="4393" y="1209"/>
                  <a:pt x="4393" y="1167"/>
                </a:cubicBezTo>
                <a:cubicBezTo>
                  <a:pt x="4383" y="1167"/>
                  <a:pt x="4312" y="1168"/>
                  <a:pt x="4337" y="1148"/>
                </a:cubicBezTo>
                <a:cubicBezTo>
                  <a:pt x="4402" y="1095"/>
                  <a:pt x="4312" y="1106"/>
                  <a:pt x="4294" y="1088"/>
                </a:cubicBezTo>
                <a:cubicBezTo>
                  <a:pt x="4279" y="1073"/>
                  <a:pt x="4295" y="1051"/>
                  <a:pt x="4261" y="1051"/>
                </a:cubicBezTo>
                <a:cubicBezTo>
                  <a:pt x="4232" y="1051"/>
                  <a:pt x="4238" y="1027"/>
                  <a:pt x="4224" y="1009"/>
                </a:cubicBezTo>
                <a:lnTo>
                  <a:pt x="4210" y="1007"/>
                </a:lnTo>
                <a:close/>
                <a:moveTo>
                  <a:pt x="4534" y="1213"/>
                </a:moveTo>
                <a:cubicBezTo>
                  <a:pt x="4525" y="1210"/>
                  <a:pt x="4518" y="1205"/>
                  <a:pt x="4507" y="1205"/>
                </a:cubicBezTo>
                <a:cubicBezTo>
                  <a:pt x="4497" y="1205"/>
                  <a:pt x="4498" y="1210"/>
                  <a:pt x="4498" y="1218"/>
                </a:cubicBezTo>
                <a:cubicBezTo>
                  <a:pt x="4499" y="1221"/>
                  <a:pt x="4502" y="1227"/>
                  <a:pt x="4504" y="1230"/>
                </a:cubicBezTo>
                <a:cubicBezTo>
                  <a:pt x="4505" y="1232"/>
                  <a:pt x="4506" y="1232"/>
                  <a:pt x="4508" y="1234"/>
                </a:cubicBezTo>
                <a:cubicBezTo>
                  <a:pt x="4509" y="1235"/>
                  <a:pt x="4509" y="1236"/>
                  <a:pt x="4510" y="1237"/>
                </a:cubicBezTo>
                <a:cubicBezTo>
                  <a:pt x="4511" y="1238"/>
                  <a:pt x="4514" y="1241"/>
                  <a:pt x="4516" y="1243"/>
                </a:cubicBezTo>
                <a:cubicBezTo>
                  <a:pt x="4517" y="1244"/>
                  <a:pt x="4518" y="1246"/>
                  <a:pt x="4519" y="1248"/>
                </a:cubicBezTo>
                <a:cubicBezTo>
                  <a:pt x="4521" y="1251"/>
                  <a:pt x="4524" y="1253"/>
                  <a:pt x="4527" y="1253"/>
                </a:cubicBezTo>
                <a:cubicBezTo>
                  <a:pt x="4534" y="1254"/>
                  <a:pt x="4536" y="1247"/>
                  <a:pt x="4538" y="1242"/>
                </a:cubicBezTo>
                <a:lnTo>
                  <a:pt x="4534" y="1213"/>
                </a:lnTo>
                <a:close/>
                <a:moveTo>
                  <a:pt x="5210" y="1284"/>
                </a:moveTo>
                <a:cubicBezTo>
                  <a:pt x="5186" y="1282"/>
                  <a:pt x="5201" y="1255"/>
                  <a:pt x="5188" y="1249"/>
                </a:cubicBezTo>
                <a:cubicBezTo>
                  <a:pt x="5174" y="1243"/>
                  <a:pt x="5153" y="1250"/>
                  <a:pt x="5137" y="1250"/>
                </a:cubicBezTo>
                <a:cubicBezTo>
                  <a:pt x="5131" y="1250"/>
                  <a:pt x="5111" y="1239"/>
                  <a:pt x="5110" y="1242"/>
                </a:cubicBezTo>
                <a:cubicBezTo>
                  <a:pt x="5089" y="1284"/>
                  <a:pt x="5151" y="1308"/>
                  <a:pt x="5163" y="1335"/>
                </a:cubicBezTo>
                <a:cubicBezTo>
                  <a:pt x="5173" y="1358"/>
                  <a:pt x="5216" y="1407"/>
                  <a:pt x="5158" y="1390"/>
                </a:cubicBezTo>
                <a:cubicBezTo>
                  <a:pt x="5117" y="1379"/>
                  <a:pt x="5082" y="1354"/>
                  <a:pt x="5043" y="1340"/>
                </a:cubicBezTo>
                <a:cubicBezTo>
                  <a:pt x="5016" y="1330"/>
                  <a:pt x="4908" y="1277"/>
                  <a:pt x="4925" y="1247"/>
                </a:cubicBezTo>
                <a:cubicBezTo>
                  <a:pt x="4944" y="1212"/>
                  <a:pt x="4901" y="1212"/>
                  <a:pt x="4871" y="1207"/>
                </a:cubicBezTo>
                <a:lnTo>
                  <a:pt x="4868" y="1146"/>
                </a:lnTo>
                <a:cubicBezTo>
                  <a:pt x="4855" y="1144"/>
                  <a:pt x="4840" y="1132"/>
                  <a:pt x="4823" y="1132"/>
                </a:cubicBezTo>
                <a:cubicBezTo>
                  <a:pt x="4822" y="1135"/>
                  <a:pt x="4817" y="1136"/>
                  <a:pt x="4816" y="1142"/>
                </a:cubicBezTo>
                <a:cubicBezTo>
                  <a:pt x="4780" y="1147"/>
                  <a:pt x="4762" y="1135"/>
                  <a:pt x="4723" y="1149"/>
                </a:cubicBezTo>
                <a:cubicBezTo>
                  <a:pt x="4708" y="1154"/>
                  <a:pt x="4624" y="1151"/>
                  <a:pt x="4610" y="1143"/>
                </a:cubicBezTo>
                <a:cubicBezTo>
                  <a:pt x="4543" y="1106"/>
                  <a:pt x="4713" y="1054"/>
                  <a:pt x="4741" y="1060"/>
                </a:cubicBezTo>
                <a:cubicBezTo>
                  <a:pt x="4747" y="1083"/>
                  <a:pt x="4813" y="1081"/>
                  <a:pt x="4832" y="1079"/>
                </a:cubicBezTo>
                <a:cubicBezTo>
                  <a:pt x="4869" y="1074"/>
                  <a:pt x="4888" y="1081"/>
                  <a:pt x="4923" y="1081"/>
                </a:cubicBezTo>
                <a:cubicBezTo>
                  <a:pt x="4929" y="1063"/>
                  <a:pt x="4920" y="1040"/>
                  <a:pt x="4928" y="1022"/>
                </a:cubicBezTo>
                <a:cubicBezTo>
                  <a:pt x="4932" y="1010"/>
                  <a:pt x="4983" y="990"/>
                  <a:pt x="4994" y="984"/>
                </a:cubicBezTo>
                <a:cubicBezTo>
                  <a:pt x="5051" y="948"/>
                  <a:pt x="5132" y="920"/>
                  <a:pt x="5117" y="842"/>
                </a:cubicBezTo>
                <a:cubicBezTo>
                  <a:pt x="5106" y="791"/>
                  <a:pt x="5035" y="802"/>
                  <a:pt x="4998" y="794"/>
                </a:cubicBezTo>
                <a:cubicBezTo>
                  <a:pt x="4992" y="793"/>
                  <a:pt x="5021" y="767"/>
                  <a:pt x="5024" y="760"/>
                </a:cubicBezTo>
                <a:cubicBezTo>
                  <a:pt x="5033" y="744"/>
                  <a:pt x="4993" y="632"/>
                  <a:pt x="4953" y="646"/>
                </a:cubicBezTo>
                <a:cubicBezTo>
                  <a:pt x="4927" y="655"/>
                  <a:pt x="4965" y="698"/>
                  <a:pt x="4903" y="698"/>
                </a:cubicBezTo>
                <a:cubicBezTo>
                  <a:pt x="4863" y="698"/>
                  <a:pt x="4827" y="662"/>
                  <a:pt x="4792" y="662"/>
                </a:cubicBezTo>
                <a:cubicBezTo>
                  <a:pt x="4808" y="730"/>
                  <a:pt x="4776" y="671"/>
                  <a:pt x="4730" y="686"/>
                </a:cubicBezTo>
                <a:cubicBezTo>
                  <a:pt x="4711" y="692"/>
                  <a:pt x="4574" y="650"/>
                  <a:pt x="4570" y="632"/>
                </a:cubicBezTo>
                <a:cubicBezTo>
                  <a:pt x="4566" y="610"/>
                  <a:pt x="4409" y="648"/>
                  <a:pt x="4409" y="593"/>
                </a:cubicBezTo>
                <a:lnTo>
                  <a:pt x="4485" y="603"/>
                </a:lnTo>
                <a:cubicBezTo>
                  <a:pt x="4495" y="604"/>
                  <a:pt x="4549" y="594"/>
                  <a:pt x="4523" y="578"/>
                </a:cubicBezTo>
                <a:cubicBezTo>
                  <a:pt x="4521" y="577"/>
                  <a:pt x="4366" y="555"/>
                  <a:pt x="4396" y="545"/>
                </a:cubicBezTo>
                <a:cubicBezTo>
                  <a:pt x="4446" y="528"/>
                  <a:pt x="4470" y="481"/>
                  <a:pt x="4524" y="472"/>
                </a:cubicBezTo>
                <a:lnTo>
                  <a:pt x="4695" y="445"/>
                </a:lnTo>
                <a:cubicBezTo>
                  <a:pt x="4706" y="443"/>
                  <a:pt x="4799" y="444"/>
                  <a:pt x="4788" y="456"/>
                </a:cubicBezTo>
                <a:cubicBezTo>
                  <a:pt x="4768" y="479"/>
                  <a:pt x="4724" y="488"/>
                  <a:pt x="4697" y="495"/>
                </a:cubicBezTo>
                <a:cubicBezTo>
                  <a:pt x="4636" y="509"/>
                  <a:pt x="4641" y="552"/>
                  <a:pt x="4664" y="599"/>
                </a:cubicBezTo>
                <a:cubicBezTo>
                  <a:pt x="4666" y="604"/>
                  <a:pt x="4702" y="498"/>
                  <a:pt x="4742" y="498"/>
                </a:cubicBezTo>
                <a:cubicBezTo>
                  <a:pt x="4787" y="498"/>
                  <a:pt x="4816" y="482"/>
                  <a:pt x="4869" y="482"/>
                </a:cubicBezTo>
                <a:cubicBezTo>
                  <a:pt x="4908" y="482"/>
                  <a:pt x="4994" y="465"/>
                  <a:pt x="4955" y="524"/>
                </a:cubicBezTo>
                <a:cubicBezTo>
                  <a:pt x="4911" y="590"/>
                  <a:pt x="4998" y="537"/>
                  <a:pt x="5008" y="558"/>
                </a:cubicBezTo>
                <a:cubicBezTo>
                  <a:pt x="5013" y="570"/>
                  <a:pt x="5161" y="561"/>
                  <a:pt x="5203" y="561"/>
                </a:cubicBezTo>
                <a:cubicBezTo>
                  <a:pt x="5266" y="561"/>
                  <a:pt x="5266" y="646"/>
                  <a:pt x="5319" y="633"/>
                </a:cubicBezTo>
                <a:cubicBezTo>
                  <a:pt x="5490" y="589"/>
                  <a:pt x="5329" y="725"/>
                  <a:pt x="5450" y="684"/>
                </a:cubicBezTo>
                <a:cubicBezTo>
                  <a:pt x="5463" y="680"/>
                  <a:pt x="5493" y="684"/>
                  <a:pt x="5468" y="698"/>
                </a:cubicBezTo>
                <a:cubicBezTo>
                  <a:pt x="5417" y="726"/>
                  <a:pt x="5457" y="731"/>
                  <a:pt x="5490" y="723"/>
                </a:cubicBezTo>
                <a:cubicBezTo>
                  <a:pt x="5513" y="717"/>
                  <a:pt x="5552" y="700"/>
                  <a:pt x="5571" y="719"/>
                </a:cubicBezTo>
                <a:cubicBezTo>
                  <a:pt x="5570" y="753"/>
                  <a:pt x="5537" y="756"/>
                  <a:pt x="5508" y="747"/>
                </a:cubicBezTo>
                <a:cubicBezTo>
                  <a:pt x="5498" y="744"/>
                  <a:pt x="5427" y="747"/>
                  <a:pt x="5425" y="756"/>
                </a:cubicBezTo>
                <a:cubicBezTo>
                  <a:pt x="5447" y="762"/>
                  <a:pt x="5474" y="759"/>
                  <a:pt x="5496" y="766"/>
                </a:cubicBezTo>
                <a:lnTo>
                  <a:pt x="5557" y="788"/>
                </a:lnTo>
                <a:cubicBezTo>
                  <a:pt x="5556" y="790"/>
                  <a:pt x="5524" y="792"/>
                  <a:pt x="5519" y="792"/>
                </a:cubicBezTo>
                <a:cubicBezTo>
                  <a:pt x="5483" y="794"/>
                  <a:pt x="5436" y="787"/>
                  <a:pt x="5436" y="834"/>
                </a:cubicBezTo>
                <a:cubicBezTo>
                  <a:pt x="5436" y="847"/>
                  <a:pt x="5462" y="849"/>
                  <a:pt x="5470" y="858"/>
                </a:cubicBezTo>
                <a:cubicBezTo>
                  <a:pt x="5486" y="881"/>
                  <a:pt x="5452" y="895"/>
                  <a:pt x="5506" y="902"/>
                </a:cubicBezTo>
                <a:cubicBezTo>
                  <a:pt x="5531" y="906"/>
                  <a:pt x="5566" y="899"/>
                  <a:pt x="5590" y="909"/>
                </a:cubicBezTo>
                <a:cubicBezTo>
                  <a:pt x="5596" y="911"/>
                  <a:pt x="5623" y="917"/>
                  <a:pt x="5618" y="927"/>
                </a:cubicBezTo>
                <a:cubicBezTo>
                  <a:pt x="5614" y="936"/>
                  <a:pt x="5604" y="940"/>
                  <a:pt x="5620" y="943"/>
                </a:cubicBezTo>
                <a:cubicBezTo>
                  <a:pt x="5630" y="945"/>
                  <a:pt x="5657" y="948"/>
                  <a:pt x="5639" y="962"/>
                </a:cubicBezTo>
                <a:cubicBezTo>
                  <a:pt x="5633" y="967"/>
                  <a:pt x="5622" y="970"/>
                  <a:pt x="5614" y="975"/>
                </a:cubicBezTo>
                <a:cubicBezTo>
                  <a:pt x="5609" y="978"/>
                  <a:pt x="5595" y="991"/>
                  <a:pt x="5609" y="992"/>
                </a:cubicBezTo>
                <a:cubicBezTo>
                  <a:pt x="5634" y="1008"/>
                  <a:pt x="5682" y="977"/>
                  <a:pt x="5689" y="984"/>
                </a:cubicBezTo>
                <a:cubicBezTo>
                  <a:pt x="5726" y="1014"/>
                  <a:pt x="5695" y="1063"/>
                  <a:pt x="5684" y="1056"/>
                </a:cubicBezTo>
                <a:cubicBezTo>
                  <a:pt x="5660" y="1042"/>
                  <a:pt x="5638" y="1064"/>
                  <a:pt x="5613" y="1075"/>
                </a:cubicBezTo>
                <a:cubicBezTo>
                  <a:pt x="5594" y="1083"/>
                  <a:pt x="5595" y="1123"/>
                  <a:pt x="5564" y="1089"/>
                </a:cubicBezTo>
                <a:cubicBezTo>
                  <a:pt x="5549" y="1072"/>
                  <a:pt x="5530" y="1140"/>
                  <a:pt x="5504" y="1149"/>
                </a:cubicBezTo>
                <a:cubicBezTo>
                  <a:pt x="5479" y="1157"/>
                  <a:pt x="5490" y="1123"/>
                  <a:pt x="5480" y="1113"/>
                </a:cubicBezTo>
                <a:cubicBezTo>
                  <a:pt x="5477" y="1110"/>
                  <a:pt x="5442" y="1093"/>
                  <a:pt x="5440" y="1092"/>
                </a:cubicBezTo>
                <a:cubicBezTo>
                  <a:pt x="5443" y="1082"/>
                  <a:pt x="5511" y="1069"/>
                  <a:pt x="5519" y="1039"/>
                </a:cubicBezTo>
                <a:cubicBezTo>
                  <a:pt x="5482" y="1039"/>
                  <a:pt x="5433" y="1069"/>
                  <a:pt x="5398" y="1046"/>
                </a:cubicBezTo>
                <a:cubicBezTo>
                  <a:pt x="5379" y="1034"/>
                  <a:pt x="5361" y="981"/>
                  <a:pt x="5343" y="1023"/>
                </a:cubicBezTo>
                <a:cubicBezTo>
                  <a:pt x="5336" y="1038"/>
                  <a:pt x="5324" y="1085"/>
                  <a:pt x="5300" y="1066"/>
                </a:cubicBezTo>
                <a:cubicBezTo>
                  <a:pt x="5290" y="1058"/>
                  <a:pt x="5269" y="1024"/>
                  <a:pt x="5267" y="1053"/>
                </a:cubicBezTo>
                <a:cubicBezTo>
                  <a:pt x="5264" y="1082"/>
                  <a:pt x="5267" y="1140"/>
                  <a:pt x="5306" y="1150"/>
                </a:cubicBezTo>
                <a:cubicBezTo>
                  <a:pt x="5312" y="1151"/>
                  <a:pt x="5367" y="1145"/>
                  <a:pt x="5359" y="1154"/>
                </a:cubicBezTo>
                <a:cubicBezTo>
                  <a:pt x="5337" y="1179"/>
                  <a:pt x="5337" y="1188"/>
                  <a:pt x="5357" y="1208"/>
                </a:cubicBezTo>
                <a:cubicBezTo>
                  <a:pt x="5369" y="1221"/>
                  <a:pt x="5339" y="1230"/>
                  <a:pt x="5331" y="1243"/>
                </a:cubicBezTo>
                <a:cubicBezTo>
                  <a:pt x="5312" y="1272"/>
                  <a:pt x="5342" y="1291"/>
                  <a:pt x="5302" y="1318"/>
                </a:cubicBezTo>
                <a:cubicBezTo>
                  <a:pt x="5286" y="1328"/>
                  <a:pt x="5276" y="1329"/>
                  <a:pt x="5264" y="1315"/>
                </a:cubicBezTo>
                <a:cubicBezTo>
                  <a:pt x="5247" y="1294"/>
                  <a:pt x="5244" y="1309"/>
                  <a:pt x="5220" y="1300"/>
                </a:cubicBezTo>
                <a:lnTo>
                  <a:pt x="5210" y="1284"/>
                </a:lnTo>
                <a:close/>
                <a:moveTo>
                  <a:pt x="4972" y="846"/>
                </a:moveTo>
                <a:cubicBezTo>
                  <a:pt x="4959" y="849"/>
                  <a:pt x="4947" y="849"/>
                  <a:pt x="4934" y="845"/>
                </a:cubicBezTo>
                <a:cubicBezTo>
                  <a:pt x="4928" y="844"/>
                  <a:pt x="4910" y="841"/>
                  <a:pt x="4907" y="846"/>
                </a:cubicBezTo>
                <a:cubicBezTo>
                  <a:pt x="4901" y="856"/>
                  <a:pt x="4888" y="872"/>
                  <a:pt x="4877" y="881"/>
                </a:cubicBezTo>
                <a:cubicBezTo>
                  <a:pt x="4870" y="887"/>
                  <a:pt x="4847" y="904"/>
                  <a:pt x="4845" y="912"/>
                </a:cubicBezTo>
                <a:cubicBezTo>
                  <a:pt x="4858" y="912"/>
                  <a:pt x="4870" y="915"/>
                  <a:pt x="4882" y="919"/>
                </a:cubicBezTo>
                <a:cubicBezTo>
                  <a:pt x="4902" y="926"/>
                  <a:pt x="4918" y="929"/>
                  <a:pt x="4937" y="914"/>
                </a:cubicBezTo>
                <a:cubicBezTo>
                  <a:pt x="4944" y="909"/>
                  <a:pt x="4952" y="899"/>
                  <a:pt x="4957" y="895"/>
                </a:cubicBezTo>
                <a:cubicBezTo>
                  <a:pt x="4968" y="888"/>
                  <a:pt x="4971" y="873"/>
                  <a:pt x="4979" y="863"/>
                </a:cubicBezTo>
                <a:lnTo>
                  <a:pt x="4972" y="846"/>
                </a:lnTo>
                <a:close/>
                <a:moveTo>
                  <a:pt x="2949" y="180"/>
                </a:moveTo>
                <a:cubicBezTo>
                  <a:pt x="2905" y="195"/>
                  <a:pt x="2885" y="180"/>
                  <a:pt x="2846" y="176"/>
                </a:cubicBezTo>
                <a:cubicBezTo>
                  <a:pt x="2843" y="175"/>
                  <a:pt x="2811" y="216"/>
                  <a:pt x="2803" y="222"/>
                </a:cubicBezTo>
                <a:cubicBezTo>
                  <a:pt x="2782" y="238"/>
                  <a:pt x="2757" y="247"/>
                  <a:pt x="2732" y="252"/>
                </a:cubicBezTo>
                <a:cubicBezTo>
                  <a:pt x="2707" y="257"/>
                  <a:pt x="2675" y="288"/>
                  <a:pt x="2646" y="299"/>
                </a:cubicBezTo>
                <a:cubicBezTo>
                  <a:pt x="2610" y="312"/>
                  <a:pt x="2582" y="318"/>
                  <a:pt x="2541" y="318"/>
                </a:cubicBezTo>
                <a:cubicBezTo>
                  <a:pt x="2552" y="341"/>
                  <a:pt x="2582" y="333"/>
                  <a:pt x="2596" y="375"/>
                </a:cubicBezTo>
                <a:cubicBezTo>
                  <a:pt x="2612" y="422"/>
                  <a:pt x="2739" y="356"/>
                  <a:pt x="2787" y="359"/>
                </a:cubicBezTo>
                <a:cubicBezTo>
                  <a:pt x="2852" y="362"/>
                  <a:pt x="2902" y="319"/>
                  <a:pt x="2962" y="314"/>
                </a:cubicBezTo>
                <a:cubicBezTo>
                  <a:pt x="3008" y="310"/>
                  <a:pt x="3052" y="298"/>
                  <a:pt x="3099" y="295"/>
                </a:cubicBezTo>
                <a:lnTo>
                  <a:pt x="3182" y="290"/>
                </a:lnTo>
                <a:cubicBezTo>
                  <a:pt x="3184" y="289"/>
                  <a:pt x="3168" y="245"/>
                  <a:pt x="3160" y="238"/>
                </a:cubicBezTo>
                <a:cubicBezTo>
                  <a:pt x="3147" y="226"/>
                  <a:pt x="3095" y="240"/>
                  <a:pt x="3074" y="236"/>
                </a:cubicBezTo>
                <a:cubicBezTo>
                  <a:pt x="3041" y="231"/>
                  <a:pt x="3012" y="217"/>
                  <a:pt x="2983" y="201"/>
                </a:cubicBezTo>
                <a:lnTo>
                  <a:pt x="2949" y="180"/>
                </a:lnTo>
                <a:close/>
                <a:moveTo>
                  <a:pt x="3397" y="75"/>
                </a:moveTo>
                <a:cubicBezTo>
                  <a:pt x="3332" y="75"/>
                  <a:pt x="3283" y="75"/>
                  <a:pt x="3220" y="86"/>
                </a:cubicBezTo>
                <a:cubicBezTo>
                  <a:pt x="3194" y="91"/>
                  <a:pt x="3167" y="86"/>
                  <a:pt x="3141" y="91"/>
                </a:cubicBezTo>
                <a:cubicBezTo>
                  <a:pt x="3120" y="95"/>
                  <a:pt x="3091" y="104"/>
                  <a:pt x="3070" y="104"/>
                </a:cubicBezTo>
                <a:lnTo>
                  <a:pt x="3070" y="106"/>
                </a:lnTo>
                <a:cubicBezTo>
                  <a:pt x="3081" y="107"/>
                  <a:pt x="3096" y="122"/>
                  <a:pt x="3113" y="123"/>
                </a:cubicBezTo>
                <a:cubicBezTo>
                  <a:pt x="3154" y="127"/>
                  <a:pt x="3193" y="119"/>
                  <a:pt x="3234" y="119"/>
                </a:cubicBezTo>
                <a:cubicBezTo>
                  <a:pt x="3262" y="119"/>
                  <a:pt x="3287" y="108"/>
                  <a:pt x="3312" y="108"/>
                </a:cubicBezTo>
                <a:cubicBezTo>
                  <a:pt x="3322" y="108"/>
                  <a:pt x="3325" y="122"/>
                  <a:pt x="3346" y="122"/>
                </a:cubicBezTo>
                <a:cubicBezTo>
                  <a:pt x="3377" y="122"/>
                  <a:pt x="3412" y="124"/>
                  <a:pt x="3440" y="109"/>
                </a:cubicBezTo>
                <a:cubicBezTo>
                  <a:pt x="3447" y="106"/>
                  <a:pt x="3463" y="98"/>
                  <a:pt x="3466" y="90"/>
                </a:cubicBezTo>
                <a:cubicBezTo>
                  <a:pt x="3473" y="69"/>
                  <a:pt x="3434" y="75"/>
                  <a:pt x="3426" y="70"/>
                </a:cubicBezTo>
                <a:lnTo>
                  <a:pt x="3397" y="75"/>
                </a:lnTo>
                <a:close/>
                <a:moveTo>
                  <a:pt x="3539" y="171"/>
                </a:moveTo>
                <a:cubicBezTo>
                  <a:pt x="3521" y="169"/>
                  <a:pt x="3498" y="168"/>
                  <a:pt x="3483" y="160"/>
                </a:cubicBezTo>
                <a:cubicBezTo>
                  <a:pt x="3469" y="153"/>
                  <a:pt x="3467" y="138"/>
                  <a:pt x="3449" y="138"/>
                </a:cubicBezTo>
                <a:cubicBezTo>
                  <a:pt x="3435" y="138"/>
                  <a:pt x="3426" y="148"/>
                  <a:pt x="3411" y="148"/>
                </a:cubicBezTo>
                <a:cubicBezTo>
                  <a:pt x="3385" y="148"/>
                  <a:pt x="3358" y="130"/>
                  <a:pt x="3341" y="158"/>
                </a:cubicBezTo>
                <a:cubicBezTo>
                  <a:pt x="3330" y="176"/>
                  <a:pt x="3346" y="196"/>
                  <a:pt x="3335" y="201"/>
                </a:cubicBezTo>
                <a:cubicBezTo>
                  <a:pt x="3315" y="210"/>
                  <a:pt x="3302" y="179"/>
                  <a:pt x="3286" y="179"/>
                </a:cubicBezTo>
                <a:cubicBezTo>
                  <a:pt x="3256" y="179"/>
                  <a:pt x="3275" y="199"/>
                  <a:pt x="3284" y="219"/>
                </a:cubicBezTo>
                <a:cubicBezTo>
                  <a:pt x="3297" y="247"/>
                  <a:pt x="3336" y="228"/>
                  <a:pt x="3358" y="218"/>
                </a:cubicBezTo>
                <a:cubicBezTo>
                  <a:pt x="3412" y="192"/>
                  <a:pt x="3433" y="219"/>
                  <a:pt x="3483" y="223"/>
                </a:cubicBezTo>
                <a:cubicBezTo>
                  <a:pt x="3490" y="224"/>
                  <a:pt x="3529" y="226"/>
                  <a:pt x="3514" y="231"/>
                </a:cubicBezTo>
                <a:cubicBezTo>
                  <a:pt x="3477" y="243"/>
                  <a:pt x="3428" y="244"/>
                  <a:pt x="3388" y="244"/>
                </a:cubicBezTo>
                <a:cubicBezTo>
                  <a:pt x="3325" y="244"/>
                  <a:pt x="3370" y="256"/>
                  <a:pt x="3403" y="261"/>
                </a:cubicBezTo>
                <a:cubicBezTo>
                  <a:pt x="3453" y="267"/>
                  <a:pt x="3572" y="242"/>
                  <a:pt x="3609" y="261"/>
                </a:cubicBezTo>
                <a:cubicBezTo>
                  <a:pt x="3644" y="278"/>
                  <a:pt x="3695" y="247"/>
                  <a:pt x="3716" y="272"/>
                </a:cubicBezTo>
                <a:cubicBezTo>
                  <a:pt x="3733" y="291"/>
                  <a:pt x="3765" y="279"/>
                  <a:pt x="3786" y="269"/>
                </a:cubicBezTo>
                <a:cubicBezTo>
                  <a:pt x="3832" y="249"/>
                  <a:pt x="3860" y="211"/>
                  <a:pt x="3785" y="227"/>
                </a:cubicBezTo>
                <a:cubicBezTo>
                  <a:pt x="3775" y="229"/>
                  <a:pt x="3732" y="222"/>
                  <a:pt x="3727" y="213"/>
                </a:cubicBezTo>
                <a:cubicBezTo>
                  <a:pt x="3723" y="207"/>
                  <a:pt x="3756" y="176"/>
                  <a:pt x="3757" y="176"/>
                </a:cubicBezTo>
                <a:cubicBezTo>
                  <a:pt x="3736" y="176"/>
                  <a:pt x="3718" y="168"/>
                  <a:pt x="3700" y="168"/>
                </a:cubicBezTo>
                <a:cubicBezTo>
                  <a:pt x="3681" y="168"/>
                  <a:pt x="3671" y="205"/>
                  <a:pt x="3643" y="208"/>
                </a:cubicBezTo>
                <a:cubicBezTo>
                  <a:pt x="3613" y="212"/>
                  <a:pt x="3562" y="217"/>
                  <a:pt x="3547" y="186"/>
                </a:cubicBezTo>
                <a:lnTo>
                  <a:pt x="3539" y="171"/>
                </a:lnTo>
                <a:close/>
                <a:moveTo>
                  <a:pt x="3753" y="88"/>
                </a:moveTo>
                <a:cubicBezTo>
                  <a:pt x="3734" y="89"/>
                  <a:pt x="3723" y="82"/>
                  <a:pt x="3707" y="82"/>
                </a:cubicBezTo>
                <a:lnTo>
                  <a:pt x="3655" y="82"/>
                </a:lnTo>
                <a:cubicBezTo>
                  <a:pt x="3645" y="82"/>
                  <a:pt x="3621" y="93"/>
                  <a:pt x="3634" y="105"/>
                </a:cubicBezTo>
                <a:cubicBezTo>
                  <a:pt x="3648" y="116"/>
                  <a:pt x="3658" y="125"/>
                  <a:pt x="3677" y="126"/>
                </a:cubicBezTo>
                <a:cubicBezTo>
                  <a:pt x="3689" y="127"/>
                  <a:pt x="3700" y="132"/>
                  <a:pt x="3712" y="133"/>
                </a:cubicBezTo>
                <a:cubicBezTo>
                  <a:pt x="3728" y="133"/>
                  <a:pt x="3741" y="126"/>
                  <a:pt x="3756" y="122"/>
                </a:cubicBezTo>
                <a:cubicBezTo>
                  <a:pt x="3766" y="120"/>
                  <a:pt x="3801" y="120"/>
                  <a:pt x="3801" y="110"/>
                </a:cubicBezTo>
                <a:lnTo>
                  <a:pt x="3753" y="88"/>
                </a:lnTo>
                <a:close/>
                <a:moveTo>
                  <a:pt x="3831" y="45"/>
                </a:moveTo>
                <a:cubicBezTo>
                  <a:pt x="3814" y="45"/>
                  <a:pt x="3797" y="44"/>
                  <a:pt x="3780" y="44"/>
                </a:cubicBezTo>
                <a:cubicBezTo>
                  <a:pt x="3760" y="44"/>
                  <a:pt x="3744" y="28"/>
                  <a:pt x="3724" y="28"/>
                </a:cubicBezTo>
                <a:cubicBezTo>
                  <a:pt x="3701" y="28"/>
                  <a:pt x="3684" y="32"/>
                  <a:pt x="3663" y="37"/>
                </a:cubicBezTo>
                <a:cubicBezTo>
                  <a:pt x="3663" y="56"/>
                  <a:pt x="3767" y="62"/>
                  <a:pt x="3782" y="64"/>
                </a:cubicBezTo>
                <a:cubicBezTo>
                  <a:pt x="3805" y="65"/>
                  <a:pt x="3840" y="91"/>
                  <a:pt x="3859" y="64"/>
                </a:cubicBezTo>
                <a:lnTo>
                  <a:pt x="3831" y="45"/>
                </a:lnTo>
                <a:close/>
                <a:moveTo>
                  <a:pt x="3125" y="329"/>
                </a:moveTo>
                <a:cubicBezTo>
                  <a:pt x="3089" y="331"/>
                  <a:pt x="2947" y="323"/>
                  <a:pt x="2934" y="344"/>
                </a:cubicBezTo>
                <a:cubicBezTo>
                  <a:pt x="2887" y="421"/>
                  <a:pt x="2928" y="402"/>
                  <a:pt x="3013" y="402"/>
                </a:cubicBezTo>
                <a:cubicBezTo>
                  <a:pt x="3040" y="402"/>
                  <a:pt x="2969" y="426"/>
                  <a:pt x="2954" y="426"/>
                </a:cubicBezTo>
                <a:cubicBezTo>
                  <a:pt x="2926" y="426"/>
                  <a:pt x="2905" y="424"/>
                  <a:pt x="2879" y="417"/>
                </a:cubicBezTo>
                <a:cubicBezTo>
                  <a:pt x="2839" y="407"/>
                  <a:pt x="2904" y="442"/>
                  <a:pt x="2919" y="444"/>
                </a:cubicBezTo>
                <a:lnTo>
                  <a:pt x="3073" y="471"/>
                </a:lnTo>
                <a:cubicBezTo>
                  <a:pt x="3089" y="474"/>
                  <a:pt x="3115" y="491"/>
                  <a:pt x="3125" y="501"/>
                </a:cubicBezTo>
                <a:cubicBezTo>
                  <a:pt x="3132" y="509"/>
                  <a:pt x="3060" y="487"/>
                  <a:pt x="3050" y="486"/>
                </a:cubicBezTo>
                <a:cubicBezTo>
                  <a:pt x="2970" y="482"/>
                  <a:pt x="2816" y="433"/>
                  <a:pt x="2816" y="543"/>
                </a:cubicBezTo>
                <a:cubicBezTo>
                  <a:pt x="2816" y="553"/>
                  <a:pt x="2923" y="575"/>
                  <a:pt x="2942" y="575"/>
                </a:cubicBezTo>
                <a:cubicBezTo>
                  <a:pt x="2946" y="575"/>
                  <a:pt x="2889" y="609"/>
                  <a:pt x="2889" y="634"/>
                </a:cubicBezTo>
                <a:cubicBezTo>
                  <a:pt x="2889" y="654"/>
                  <a:pt x="2995" y="646"/>
                  <a:pt x="3013" y="648"/>
                </a:cubicBezTo>
                <a:cubicBezTo>
                  <a:pt x="3060" y="653"/>
                  <a:pt x="3144" y="650"/>
                  <a:pt x="3189" y="636"/>
                </a:cubicBezTo>
                <a:cubicBezTo>
                  <a:pt x="3216" y="628"/>
                  <a:pt x="3249" y="635"/>
                  <a:pt x="3277" y="628"/>
                </a:cubicBezTo>
                <a:cubicBezTo>
                  <a:pt x="3302" y="622"/>
                  <a:pt x="3341" y="589"/>
                  <a:pt x="3341" y="619"/>
                </a:cubicBezTo>
                <a:cubicBezTo>
                  <a:pt x="3341" y="643"/>
                  <a:pt x="3431" y="679"/>
                  <a:pt x="3457" y="679"/>
                </a:cubicBezTo>
                <a:cubicBezTo>
                  <a:pt x="3483" y="679"/>
                  <a:pt x="3510" y="676"/>
                  <a:pt x="3534" y="668"/>
                </a:cubicBezTo>
                <a:cubicBezTo>
                  <a:pt x="3584" y="652"/>
                  <a:pt x="3486" y="584"/>
                  <a:pt x="3562" y="606"/>
                </a:cubicBezTo>
                <a:cubicBezTo>
                  <a:pt x="3576" y="610"/>
                  <a:pt x="3653" y="601"/>
                  <a:pt x="3671" y="596"/>
                </a:cubicBezTo>
                <a:cubicBezTo>
                  <a:pt x="3738" y="582"/>
                  <a:pt x="3578" y="526"/>
                  <a:pt x="3626" y="459"/>
                </a:cubicBezTo>
                <a:cubicBezTo>
                  <a:pt x="3649" y="426"/>
                  <a:pt x="3630" y="351"/>
                  <a:pt x="3587" y="351"/>
                </a:cubicBezTo>
                <a:cubicBezTo>
                  <a:pt x="3554" y="351"/>
                  <a:pt x="3520" y="392"/>
                  <a:pt x="3502" y="415"/>
                </a:cubicBezTo>
                <a:cubicBezTo>
                  <a:pt x="3439" y="495"/>
                  <a:pt x="3495" y="401"/>
                  <a:pt x="3447" y="363"/>
                </a:cubicBezTo>
                <a:cubicBezTo>
                  <a:pt x="3435" y="354"/>
                  <a:pt x="3405" y="392"/>
                  <a:pt x="3381" y="392"/>
                </a:cubicBezTo>
                <a:cubicBezTo>
                  <a:pt x="3364" y="392"/>
                  <a:pt x="3290" y="395"/>
                  <a:pt x="3289" y="389"/>
                </a:cubicBezTo>
                <a:cubicBezTo>
                  <a:pt x="3291" y="397"/>
                  <a:pt x="3319" y="378"/>
                  <a:pt x="3320" y="367"/>
                </a:cubicBezTo>
                <a:cubicBezTo>
                  <a:pt x="3330" y="312"/>
                  <a:pt x="3262" y="362"/>
                  <a:pt x="3231" y="362"/>
                </a:cubicBezTo>
                <a:cubicBezTo>
                  <a:pt x="3188" y="362"/>
                  <a:pt x="3248" y="337"/>
                  <a:pt x="3236" y="325"/>
                </a:cubicBezTo>
                <a:cubicBezTo>
                  <a:pt x="3226" y="315"/>
                  <a:pt x="3176" y="326"/>
                  <a:pt x="3164" y="327"/>
                </a:cubicBezTo>
                <a:lnTo>
                  <a:pt x="3125" y="329"/>
                </a:lnTo>
                <a:close/>
                <a:moveTo>
                  <a:pt x="3839" y="732"/>
                </a:moveTo>
                <a:cubicBezTo>
                  <a:pt x="3844" y="728"/>
                  <a:pt x="3872" y="716"/>
                  <a:pt x="3874" y="711"/>
                </a:cubicBezTo>
                <a:cubicBezTo>
                  <a:pt x="3892" y="707"/>
                  <a:pt x="3882" y="662"/>
                  <a:pt x="3879" y="647"/>
                </a:cubicBezTo>
                <a:cubicBezTo>
                  <a:pt x="3874" y="618"/>
                  <a:pt x="3874" y="627"/>
                  <a:pt x="3848" y="620"/>
                </a:cubicBezTo>
                <a:cubicBezTo>
                  <a:pt x="3828" y="614"/>
                  <a:pt x="3839" y="614"/>
                  <a:pt x="3822" y="625"/>
                </a:cubicBezTo>
                <a:cubicBezTo>
                  <a:pt x="3787" y="649"/>
                  <a:pt x="3741" y="659"/>
                  <a:pt x="3698" y="659"/>
                </a:cubicBezTo>
                <a:cubicBezTo>
                  <a:pt x="3697" y="661"/>
                  <a:pt x="3697" y="660"/>
                  <a:pt x="3696" y="661"/>
                </a:cubicBezTo>
                <a:cubicBezTo>
                  <a:pt x="3696" y="669"/>
                  <a:pt x="3691" y="682"/>
                  <a:pt x="3700" y="686"/>
                </a:cubicBezTo>
                <a:cubicBezTo>
                  <a:pt x="3722" y="694"/>
                  <a:pt x="3746" y="700"/>
                  <a:pt x="3766" y="709"/>
                </a:cubicBezTo>
                <a:cubicBezTo>
                  <a:pt x="3773" y="713"/>
                  <a:pt x="3782" y="714"/>
                  <a:pt x="3790" y="719"/>
                </a:cubicBezTo>
                <a:cubicBezTo>
                  <a:pt x="3801" y="725"/>
                  <a:pt x="3799" y="733"/>
                  <a:pt x="3817" y="733"/>
                </a:cubicBezTo>
                <a:lnTo>
                  <a:pt x="3839" y="732"/>
                </a:lnTo>
                <a:close/>
                <a:moveTo>
                  <a:pt x="3998" y="384"/>
                </a:moveTo>
                <a:cubicBezTo>
                  <a:pt x="3983" y="381"/>
                  <a:pt x="3971" y="367"/>
                  <a:pt x="3956" y="367"/>
                </a:cubicBezTo>
                <a:cubicBezTo>
                  <a:pt x="3952" y="384"/>
                  <a:pt x="3928" y="417"/>
                  <a:pt x="3909" y="423"/>
                </a:cubicBezTo>
                <a:cubicBezTo>
                  <a:pt x="3890" y="428"/>
                  <a:pt x="3872" y="415"/>
                  <a:pt x="3855" y="408"/>
                </a:cubicBezTo>
                <a:cubicBezTo>
                  <a:pt x="3842" y="402"/>
                  <a:pt x="3823" y="403"/>
                  <a:pt x="3812" y="415"/>
                </a:cubicBezTo>
                <a:cubicBezTo>
                  <a:pt x="3806" y="422"/>
                  <a:pt x="3839" y="445"/>
                  <a:pt x="3845" y="451"/>
                </a:cubicBezTo>
                <a:cubicBezTo>
                  <a:pt x="3861" y="470"/>
                  <a:pt x="3868" y="508"/>
                  <a:pt x="3889" y="521"/>
                </a:cubicBezTo>
                <a:cubicBezTo>
                  <a:pt x="3914" y="536"/>
                  <a:pt x="3932" y="504"/>
                  <a:pt x="3956" y="516"/>
                </a:cubicBezTo>
                <a:cubicBezTo>
                  <a:pt x="3987" y="532"/>
                  <a:pt x="4049" y="496"/>
                  <a:pt x="4078" y="486"/>
                </a:cubicBezTo>
                <a:cubicBezTo>
                  <a:pt x="4131" y="469"/>
                  <a:pt x="4036" y="437"/>
                  <a:pt x="4036" y="418"/>
                </a:cubicBezTo>
                <a:cubicBezTo>
                  <a:pt x="4049" y="415"/>
                  <a:pt x="4069" y="415"/>
                  <a:pt x="4082" y="414"/>
                </a:cubicBezTo>
                <a:cubicBezTo>
                  <a:pt x="4097" y="413"/>
                  <a:pt x="4104" y="404"/>
                  <a:pt x="4114" y="401"/>
                </a:cubicBezTo>
                <a:cubicBezTo>
                  <a:pt x="4113" y="397"/>
                  <a:pt x="4088" y="400"/>
                  <a:pt x="4083" y="400"/>
                </a:cubicBezTo>
                <a:cubicBezTo>
                  <a:pt x="4066" y="400"/>
                  <a:pt x="4039" y="399"/>
                  <a:pt x="4023" y="392"/>
                </a:cubicBezTo>
                <a:lnTo>
                  <a:pt x="3998" y="384"/>
                </a:lnTo>
                <a:close/>
                <a:moveTo>
                  <a:pt x="4512" y="435"/>
                </a:moveTo>
                <a:cubicBezTo>
                  <a:pt x="4505" y="423"/>
                  <a:pt x="4502" y="401"/>
                  <a:pt x="4485" y="399"/>
                </a:cubicBezTo>
                <a:cubicBezTo>
                  <a:pt x="4456" y="397"/>
                  <a:pt x="4430" y="402"/>
                  <a:pt x="4401" y="397"/>
                </a:cubicBezTo>
                <a:cubicBezTo>
                  <a:pt x="4391" y="395"/>
                  <a:pt x="4380" y="386"/>
                  <a:pt x="4369" y="384"/>
                </a:cubicBezTo>
                <a:cubicBezTo>
                  <a:pt x="4324" y="377"/>
                  <a:pt x="4285" y="395"/>
                  <a:pt x="4243" y="398"/>
                </a:cubicBezTo>
                <a:cubicBezTo>
                  <a:pt x="4217" y="400"/>
                  <a:pt x="4201" y="440"/>
                  <a:pt x="4188" y="461"/>
                </a:cubicBezTo>
                <a:cubicBezTo>
                  <a:pt x="4172" y="489"/>
                  <a:pt x="4185" y="496"/>
                  <a:pt x="4214" y="495"/>
                </a:cubicBezTo>
                <a:cubicBezTo>
                  <a:pt x="4225" y="494"/>
                  <a:pt x="4236" y="501"/>
                  <a:pt x="4244" y="490"/>
                </a:cubicBezTo>
                <a:cubicBezTo>
                  <a:pt x="4276" y="444"/>
                  <a:pt x="4305" y="481"/>
                  <a:pt x="4350" y="481"/>
                </a:cubicBezTo>
                <a:cubicBezTo>
                  <a:pt x="4372" y="481"/>
                  <a:pt x="4394" y="468"/>
                  <a:pt x="4414" y="460"/>
                </a:cubicBezTo>
                <a:cubicBezTo>
                  <a:pt x="4436" y="451"/>
                  <a:pt x="4462" y="454"/>
                  <a:pt x="4485" y="446"/>
                </a:cubicBezTo>
                <a:lnTo>
                  <a:pt x="4512" y="435"/>
                </a:lnTo>
                <a:close/>
                <a:moveTo>
                  <a:pt x="4237" y="229"/>
                </a:moveTo>
                <a:cubicBezTo>
                  <a:pt x="4226" y="231"/>
                  <a:pt x="4214" y="236"/>
                  <a:pt x="4204" y="233"/>
                </a:cubicBezTo>
                <a:cubicBezTo>
                  <a:pt x="4188" y="228"/>
                  <a:pt x="4176" y="214"/>
                  <a:pt x="4162" y="228"/>
                </a:cubicBezTo>
                <a:cubicBezTo>
                  <a:pt x="4138" y="252"/>
                  <a:pt x="4129" y="248"/>
                  <a:pt x="4102" y="228"/>
                </a:cubicBezTo>
                <a:cubicBezTo>
                  <a:pt x="4093" y="222"/>
                  <a:pt x="4091" y="231"/>
                  <a:pt x="4081" y="234"/>
                </a:cubicBezTo>
                <a:cubicBezTo>
                  <a:pt x="4066" y="239"/>
                  <a:pt x="4048" y="241"/>
                  <a:pt x="4034" y="245"/>
                </a:cubicBezTo>
                <a:cubicBezTo>
                  <a:pt x="4036" y="251"/>
                  <a:pt x="4070" y="251"/>
                  <a:pt x="4078" y="256"/>
                </a:cubicBezTo>
                <a:cubicBezTo>
                  <a:pt x="4086" y="260"/>
                  <a:pt x="4097" y="261"/>
                  <a:pt x="4097" y="271"/>
                </a:cubicBezTo>
                <a:cubicBezTo>
                  <a:pt x="4097" y="277"/>
                  <a:pt x="4055" y="293"/>
                  <a:pt x="4089" y="303"/>
                </a:cubicBezTo>
                <a:cubicBezTo>
                  <a:pt x="4107" y="309"/>
                  <a:pt x="4124" y="315"/>
                  <a:pt x="4145" y="315"/>
                </a:cubicBezTo>
                <a:cubicBezTo>
                  <a:pt x="4161" y="315"/>
                  <a:pt x="4166" y="306"/>
                  <a:pt x="4180" y="302"/>
                </a:cubicBezTo>
                <a:cubicBezTo>
                  <a:pt x="4197" y="298"/>
                  <a:pt x="4213" y="291"/>
                  <a:pt x="4229" y="287"/>
                </a:cubicBezTo>
                <a:cubicBezTo>
                  <a:pt x="4245" y="282"/>
                  <a:pt x="4259" y="252"/>
                  <a:pt x="4249" y="238"/>
                </a:cubicBezTo>
                <a:lnTo>
                  <a:pt x="4237" y="229"/>
                </a:lnTo>
                <a:close/>
                <a:moveTo>
                  <a:pt x="4407" y="295"/>
                </a:moveTo>
                <a:cubicBezTo>
                  <a:pt x="4394" y="297"/>
                  <a:pt x="4382" y="302"/>
                  <a:pt x="4370" y="303"/>
                </a:cubicBezTo>
                <a:cubicBezTo>
                  <a:pt x="4356" y="305"/>
                  <a:pt x="4342" y="309"/>
                  <a:pt x="4328" y="310"/>
                </a:cubicBezTo>
                <a:cubicBezTo>
                  <a:pt x="4319" y="310"/>
                  <a:pt x="4309" y="310"/>
                  <a:pt x="4300" y="312"/>
                </a:cubicBezTo>
                <a:cubicBezTo>
                  <a:pt x="4292" y="313"/>
                  <a:pt x="4285" y="316"/>
                  <a:pt x="4278" y="317"/>
                </a:cubicBezTo>
                <a:cubicBezTo>
                  <a:pt x="4278" y="330"/>
                  <a:pt x="4342" y="348"/>
                  <a:pt x="4353" y="352"/>
                </a:cubicBezTo>
                <a:cubicBezTo>
                  <a:pt x="4361" y="355"/>
                  <a:pt x="4389" y="350"/>
                  <a:pt x="4395" y="345"/>
                </a:cubicBezTo>
                <a:cubicBezTo>
                  <a:pt x="4407" y="336"/>
                  <a:pt x="4414" y="328"/>
                  <a:pt x="4415" y="311"/>
                </a:cubicBezTo>
                <a:lnTo>
                  <a:pt x="4407" y="295"/>
                </a:lnTo>
                <a:close/>
                <a:moveTo>
                  <a:pt x="4287" y="119"/>
                </a:moveTo>
                <a:cubicBezTo>
                  <a:pt x="4278" y="105"/>
                  <a:pt x="4278" y="98"/>
                  <a:pt x="4262" y="92"/>
                </a:cubicBezTo>
                <a:cubicBezTo>
                  <a:pt x="4240" y="85"/>
                  <a:pt x="4227" y="102"/>
                  <a:pt x="4219" y="74"/>
                </a:cubicBezTo>
                <a:cubicBezTo>
                  <a:pt x="4210" y="41"/>
                  <a:pt x="4156" y="45"/>
                  <a:pt x="4131" y="40"/>
                </a:cubicBezTo>
                <a:cubicBezTo>
                  <a:pt x="4120" y="38"/>
                  <a:pt x="4101" y="35"/>
                  <a:pt x="4091" y="39"/>
                </a:cubicBezTo>
                <a:cubicBezTo>
                  <a:pt x="4075" y="46"/>
                  <a:pt x="4096" y="53"/>
                  <a:pt x="4100" y="59"/>
                </a:cubicBezTo>
                <a:cubicBezTo>
                  <a:pt x="4107" y="70"/>
                  <a:pt x="4092" y="74"/>
                  <a:pt x="4087" y="81"/>
                </a:cubicBezTo>
                <a:cubicBezTo>
                  <a:pt x="4076" y="99"/>
                  <a:pt x="4133" y="107"/>
                  <a:pt x="4144" y="108"/>
                </a:cubicBezTo>
                <a:cubicBezTo>
                  <a:pt x="4160" y="110"/>
                  <a:pt x="4181" y="121"/>
                  <a:pt x="4196" y="128"/>
                </a:cubicBezTo>
                <a:cubicBezTo>
                  <a:pt x="4206" y="133"/>
                  <a:pt x="4214" y="142"/>
                  <a:pt x="4223" y="146"/>
                </a:cubicBezTo>
                <a:cubicBezTo>
                  <a:pt x="4234" y="151"/>
                  <a:pt x="4353" y="184"/>
                  <a:pt x="4313" y="136"/>
                </a:cubicBezTo>
                <a:lnTo>
                  <a:pt x="4287" y="119"/>
                </a:lnTo>
                <a:close/>
                <a:moveTo>
                  <a:pt x="4542" y="139"/>
                </a:moveTo>
                <a:cubicBezTo>
                  <a:pt x="4511" y="135"/>
                  <a:pt x="4482" y="131"/>
                  <a:pt x="4457" y="115"/>
                </a:cubicBezTo>
                <a:cubicBezTo>
                  <a:pt x="4451" y="110"/>
                  <a:pt x="4439" y="108"/>
                  <a:pt x="4431" y="107"/>
                </a:cubicBezTo>
                <a:cubicBezTo>
                  <a:pt x="4423" y="107"/>
                  <a:pt x="4425" y="111"/>
                  <a:pt x="4423" y="117"/>
                </a:cubicBezTo>
                <a:cubicBezTo>
                  <a:pt x="4420" y="125"/>
                  <a:pt x="4421" y="126"/>
                  <a:pt x="4414" y="133"/>
                </a:cubicBezTo>
                <a:cubicBezTo>
                  <a:pt x="4399" y="145"/>
                  <a:pt x="4400" y="153"/>
                  <a:pt x="4418" y="156"/>
                </a:cubicBezTo>
                <a:cubicBezTo>
                  <a:pt x="4439" y="159"/>
                  <a:pt x="4460" y="167"/>
                  <a:pt x="4480" y="169"/>
                </a:cubicBezTo>
                <a:cubicBezTo>
                  <a:pt x="4486" y="169"/>
                  <a:pt x="4493" y="174"/>
                  <a:pt x="4499" y="175"/>
                </a:cubicBezTo>
                <a:cubicBezTo>
                  <a:pt x="4510" y="178"/>
                  <a:pt x="4529" y="171"/>
                  <a:pt x="4536" y="161"/>
                </a:cubicBezTo>
                <a:lnTo>
                  <a:pt x="4542" y="139"/>
                </a:lnTo>
                <a:close/>
                <a:moveTo>
                  <a:pt x="4743" y="340"/>
                </a:moveTo>
                <a:cubicBezTo>
                  <a:pt x="4702" y="332"/>
                  <a:pt x="4669" y="307"/>
                  <a:pt x="4633" y="299"/>
                </a:cubicBezTo>
                <a:lnTo>
                  <a:pt x="4633" y="296"/>
                </a:lnTo>
                <a:cubicBezTo>
                  <a:pt x="4643" y="294"/>
                  <a:pt x="4678" y="300"/>
                  <a:pt x="4682" y="296"/>
                </a:cubicBezTo>
                <a:cubicBezTo>
                  <a:pt x="4713" y="265"/>
                  <a:pt x="4635" y="259"/>
                  <a:pt x="4626" y="258"/>
                </a:cubicBezTo>
                <a:cubicBezTo>
                  <a:pt x="4590" y="252"/>
                  <a:pt x="4376" y="189"/>
                  <a:pt x="4362" y="231"/>
                </a:cubicBezTo>
                <a:cubicBezTo>
                  <a:pt x="4417" y="241"/>
                  <a:pt x="4472" y="275"/>
                  <a:pt x="4528" y="275"/>
                </a:cubicBezTo>
                <a:lnTo>
                  <a:pt x="4529" y="276"/>
                </a:lnTo>
                <a:cubicBezTo>
                  <a:pt x="4529" y="316"/>
                  <a:pt x="4467" y="312"/>
                  <a:pt x="4540" y="359"/>
                </a:cubicBezTo>
                <a:cubicBezTo>
                  <a:pt x="4589" y="391"/>
                  <a:pt x="4628" y="366"/>
                  <a:pt x="4674" y="384"/>
                </a:cubicBezTo>
                <a:cubicBezTo>
                  <a:pt x="4796" y="434"/>
                  <a:pt x="4973" y="424"/>
                  <a:pt x="5102" y="412"/>
                </a:cubicBezTo>
                <a:cubicBezTo>
                  <a:pt x="5120" y="410"/>
                  <a:pt x="5156" y="405"/>
                  <a:pt x="5156" y="382"/>
                </a:cubicBezTo>
                <a:cubicBezTo>
                  <a:pt x="5156" y="305"/>
                  <a:pt x="4859" y="363"/>
                  <a:pt x="4812" y="349"/>
                </a:cubicBezTo>
                <a:lnTo>
                  <a:pt x="4743" y="340"/>
                </a:lnTo>
                <a:close/>
                <a:moveTo>
                  <a:pt x="5224" y="504"/>
                </a:moveTo>
                <a:cubicBezTo>
                  <a:pt x="5212" y="502"/>
                  <a:pt x="5207" y="494"/>
                  <a:pt x="5197" y="491"/>
                </a:cubicBezTo>
                <a:cubicBezTo>
                  <a:pt x="5180" y="485"/>
                  <a:pt x="5169" y="478"/>
                  <a:pt x="5150" y="478"/>
                </a:cubicBezTo>
                <a:cubicBezTo>
                  <a:pt x="5132" y="478"/>
                  <a:pt x="5087" y="491"/>
                  <a:pt x="5073" y="482"/>
                </a:cubicBezTo>
                <a:cubicBezTo>
                  <a:pt x="5061" y="473"/>
                  <a:pt x="5039" y="449"/>
                  <a:pt x="5039" y="478"/>
                </a:cubicBezTo>
                <a:cubicBezTo>
                  <a:pt x="5039" y="500"/>
                  <a:pt x="5013" y="509"/>
                  <a:pt x="5052" y="517"/>
                </a:cubicBezTo>
                <a:cubicBezTo>
                  <a:pt x="5090" y="524"/>
                  <a:pt x="5131" y="518"/>
                  <a:pt x="5168" y="527"/>
                </a:cubicBezTo>
                <a:cubicBezTo>
                  <a:pt x="5194" y="534"/>
                  <a:pt x="5216" y="557"/>
                  <a:pt x="5240" y="530"/>
                </a:cubicBezTo>
                <a:lnTo>
                  <a:pt x="5224" y="504"/>
                </a:lnTo>
                <a:close/>
                <a:moveTo>
                  <a:pt x="4996" y="61"/>
                </a:moveTo>
                <a:cubicBezTo>
                  <a:pt x="4969" y="54"/>
                  <a:pt x="4941" y="41"/>
                  <a:pt x="4914" y="33"/>
                </a:cubicBezTo>
                <a:cubicBezTo>
                  <a:pt x="4882" y="23"/>
                  <a:pt x="4803" y="0"/>
                  <a:pt x="4770" y="7"/>
                </a:cubicBezTo>
                <a:cubicBezTo>
                  <a:pt x="4756" y="10"/>
                  <a:pt x="4662" y="35"/>
                  <a:pt x="4659" y="43"/>
                </a:cubicBezTo>
                <a:cubicBezTo>
                  <a:pt x="4670" y="43"/>
                  <a:pt x="4731" y="53"/>
                  <a:pt x="4719" y="70"/>
                </a:cubicBezTo>
                <a:cubicBezTo>
                  <a:pt x="4710" y="84"/>
                  <a:pt x="4664" y="89"/>
                  <a:pt x="4672" y="115"/>
                </a:cubicBezTo>
                <a:cubicBezTo>
                  <a:pt x="4683" y="146"/>
                  <a:pt x="4768" y="174"/>
                  <a:pt x="4797" y="180"/>
                </a:cubicBezTo>
                <a:cubicBezTo>
                  <a:pt x="4871" y="196"/>
                  <a:pt x="4922" y="170"/>
                  <a:pt x="4988" y="152"/>
                </a:cubicBezTo>
                <a:cubicBezTo>
                  <a:pt x="5038" y="138"/>
                  <a:pt x="5146" y="128"/>
                  <a:pt x="5033" y="72"/>
                </a:cubicBezTo>
                <a:lnTo>
                  <a:pt x="4996" y="61"/>
                </a:lnTo>
                <a:close/>
                <a:moveTo>
                  <a:pt x="3609" y="2215"/>
                </a:moveTo>
                <a:cubicBezTo>
                  <a:pt x="3606" y="2208"/>
                  <a:pt x="3602" y="2200"/>
                  <a:pt x="3600" y="2193"/>
                </a:cubicBezTo>
                <a:cubicBezTo>
                  <a:pt x="3598" y="2188"/>
                  <a:pt x="3595" y="2182"/>
                  <a:pt x="3594" y="2177"/>
                </a:cubicBezTo>
                <a:lnTo>
                  <a:pt x="3593" y="2176"/>
                </a:lnTo>
                <a:cubicBezTo>
                  <a:pt x="3589" y="2176"/>
                  <a:pt x="3585" y="2173"/>
                  <a:pt x="3579" y="2173"/>
                </a:cubicBezTo>
                <a:cubicBezTo>
                  <a:pt x="3559" y="2173"/>
                  <a:pt x="3538" y="2172"/>
                  <a:pt x="3518" y="2177"/>
                </a:cubicBezTo>
                <a:cubicBezTo>
                  <a:pt x="3515" y="2190"/>
                  <a:pt x="3552" y="2201"/>
                  <a:pt x="3562" y="2208"/>
                </a:cubicBezTo>
                <a:cubicBezTo>
                  <a:pt x="3568" y="2213"/>
                  <a:pt x="3569" y="2219"/>
                  <a:pt x="3573" y="2225"/>
                </a:cubicBezTo>
                <a:cubicBezTo>
                  <a:pt x="3579" y="2234"/>
                  <a:pt x="3592" y="2237"/>
                  <a:pt x="3602" y="2231"/>
                </a:cubicBezTo>
                <a:lnTo>
                  <a:pt x="3609" y="2215"/>
                </a:lnTo>
                <a:close/>
                <a:moveTo>
                  <a:pt x="3904" y="1912"/>
                </a:moveTo>
                <a:cubicBezTo>
                  <a:pt x="3912" y="1906"/>
                  <a:pt x="3922" y="1900"/>
                  <a:pt x="3928" y="1893"/>
                </a:cubicBezTo>
                <a:cubicBezTo>
                  <a:pt x="3934" y="1885"/>
                  <a:pt x="3939" y="1875"/>
                  <a:pt x="3944" y="1867"/>
                </a:cubicBezTo>
                <a:cubicBezTo>
                  <a:pt x="3938" y="1867"/>
                  <a:pt x="3932" y="1871"/>
                  <a:pt x="3926" y="1873"/>
                </a:cubicBezTo>
                <a:cubicBezTo>
                  <a:pt x="3915" y="1877"/>
                  <a:pt x="3904" y="1875"/>
                  <a:pt x="3893" y="1877"/>
                </a:cubicBezTo>
                <a:cubicBezTo>
                  <a:pt x="3886" y="1878"/>
                  <a:pt x="3881" y="1887"/>
                  <a:pt x="3881" y="1893"/>
                </a:cubicBezTo>
                <a:cubicBezTo>
                  <a:pt x="3881" y="1905"/>
                  <a:pt x="3888" y="1910"/>
                  <a:pt x="3882" y="1922"/>
                </a:cubicBezTo>
                <a:cubicBezTo>
                  <a:pt x="3880" y="1927"/>
                  <a:pt x="3877" y="1938"/>
                  <a:pt x="3878" y="1943"/>
                </a:cubicBezTo>
                <a:cubicBezTo>
                  <a:pt x="3881" y="1952"/>
                  <a:pt x="3894" y="1944"/>
                  <a:pt x="3898" y="1939"/>
                </a:cubicBezTo>
                <a:lnTo>
                  <a:pt x="3904" y="1912"/>
                </a:lnTo>
                <a:close/>
                <a:moveTo>
                  <a:pt x="4712" y="2973"/>
                </a:moveTo>
                <a:cubicBezTo>
                  <a:pt x="4716" y="2969"/>
                  <a:pt x="4727" y="2954"/>
                  <a:pt x="4729" y="2953"/>
                </a:cubicBezTo>
                <a:cubicBezTo>
                  <a:pt x="4729" y="2949"/>
                  <a:pt x="4735" y="2942"/>
                  <a:pt x="4736" y="2936"/>
                </a:cubicBezTo>
                <a:cubicBezTo>
                  <a:pt x="4738" y="2924"/>
                  <a:pt x="4736" y="2917"/>
                  <a:pt x="4733" y="2908"/>
                </a:cubicBezTo>
                <a:cubicBezTo>
                  <a:pt x="4725" y="2908"/>
                  <a:pt x="4713" y="2924"/>
                  <a:pt x="4707" y="2930"/>
                </a:cubicBezTo>
                <a:cubicBezTo>
                  <a:pt x="4680" y="2957"/>
                  <a:pt x="4615" y="2971"/>
                  <a:pt x="4634" y="3022"/>
                </a:cubicBezTo>
                <a:cubicBezTo>
                  <a:pt x="4637" y="3030"/>
                  <a:pt x="4638" y="3046"/>
                  <a:pt x="4647" y="3050"/>
                </a:cubicBezTo>
                <a:cubicBezTo>
                  <a:pt x="4686" y="3065"/>
                  <a:pt x="4718" y="3034"/>
                  <a:pt x="4752" y="3025"/>
                </a:cubicBezTo>
                <a:cubicBezTo>
                  <a:pt x="4753" y="3019"/>
                  <a:pt x="4759" y="3014"/>
                  <a:pt x="4760" y="3007"/>
                </a:cubicBezTo>
                <a:cubicBezTo>
                  <a:pt x="4762" y="2998"/>
                  <a:pt x="4764" y="2991"/>
                  <a:pt x="4764" y="2981"/>
                </a:cubicBezTo>
                <a:cubicBezTo>
                  <a:pt x="4751" y="2977"/>
                  <a:pt x="4709" y="3006"/>
                  <a:pt x="4706" y="2984"/>
                </a:cubicBezTo>
                <a:lnTo>
                  <a:pt x="4712" y="2973"/>
                </a:lnTo>
                <a:close/>
                <a:moveTo>
                  <a:pt x="4595" y="2948"/>
                </a:moveTo>
                <a:cubicBezTo>
                  <a:pt x="4594" y="2949"/>
                  <a:pt x="4590" y="2949"/>
                  <a:pt x="4590" y="2951"/>
                </a:cubicBezTo>
                <a:cubicBezTo>
                  <a:pt x="4572" y="2951"/>
                  <a:pt x="4544" y="2948"/>
                  <a:pt x="4531" y="2937"/>
                </a:cubicBezTo>
                <a:cubicBezTo>
                  <a:pt x="4520" y="2927"/>
                  <a:pt x="4513" y="2910"/>
                  <a:pt x="4497" y="2920"/>
                </a:cubicBezTo>
                <a:cubicBezTo>
                  <a:pt x="4487" y="2926"/>
                  <a:pt x="4476" y="2929"/>
                  <a:pt x="4466" y="2920"/>
                </a:cubicBezTo>
                <a:cubicBezTo>
                  <a:pt x="4458" y="2913"/>
                  <a:pt x="4454" y="2899"/>
                  <a:pt x="4443" y="2899"/>
                </a:cubicBezTo>
                <a:cubicBezTo>
                  <a:pt x="4430" y="2899"/>
                  <a:pt x="4452" y="2948"/>
                  <a:pt x="4465" y="2952"/>
                </a:cubicBezTo>
                <a:cubicBezTo>
                  <a:pt x="4473" y="2956"/>
                  <a:pt x="4484" y="2959"/>
                  <a:pt x="4493" y="2959"/>
                </a:cubicBezTo>
                <a:cubicBezTo>
                  <a:pt x="4501" y="2959"/>
                  <a:pt x="4520" y="2957"/>
                  <a:pt x="4516" y="2971"/>
                </a:cubicBezTo>
                <a:cubicBezTo>
                  <a:pt x="4509" y="2998"/>
                  <a:pt x="4528" y="3007"/>
                  <a:pt x="4549" y="2991"/>
                </a:cubicBezTo>
                <a:cubicBezTo>
                  <a:pt x="4556" y="2985"/>
                  <a:pt x="4563" y="2975"/>
                  <a:pt x="4572" y="2974"/>
                </a:cubicBezTo>
                <a:cubicBezTo>
                  <a:pt x="4584" y="2972"/>
                  <a:pt x="4590" y="2965"/>
                  <a:pt x="4597" y="2955"/>
                </a:cubicBezTo>
                <a:lnTo>
                  <a:pt x="4595" y="2948"/>
                </a:lnTo>
                <a:close/>
                <a:moveTo>
                  <a:pt x="4710" y="2613"/>
                </a:moveTo>
                <a:cubicBezTo>
                  <a:pt x="4690" y="2617"/>
                  <a:pt x="4671" y="2605"/>
                  <a:pt x="4654" y="2600"/>
                </a:cubicBezTo>
                <a:cubicBezTo>
                  <a:pt x="4641" y="2595"/>
                  <a:pt x="4628" y="2575"/>
                  <a:pt x="4616" y="2572"/>
                </a:cubicBezTo>
                <a:cubicBezTo>
                  <a:pt x="4615" y="2570"/>
                  <a:pt x="4613" y="2569"/>
                  <a:pt x="4611" y="2569"/>
                </a:cubicBezTo>
                <a:cubicBezTo>
                  <a:pt x="4609" y="2559"/>
                  <a:pt x="4583" y="2574"/>
                  <a:pt x="4578" y="2575"/>
                </a:cubicBezTo>
                <a:cubicBezTo>
                  <a:pt x="4578" y="2586"/>
                  <a:pt x="4617" y="2611"/>
                  <a:pt x="4627" y="2622"/>
                </a:cubicBezTo>
                <a:cubicBezTo>
                  <a:pt x="4646" y="2645"/>
                  <a:pt x="4683" y="2656"/>
                  <a:pt x="4708" y="2674"/>
                </a:cubicBezTo>
                <a:cubicBezTo>
                  <a:pt x="4715" y="2680"/>
                  <a:pt x="4745" y="2693"/>
                  <a:pt x="4753" y="2685"/>
                </a:cubicBezTo>
                <a:cubicBezTo>
                  <a:pt x="4774" y="2664"/>
                  <a:pt x="4749" y="2642"/>
                  <a:pt x="4729" y="2631"/>
                </a:cubicBezTo>
                <a:lnTo>
                  <a:pt x="4710" y="2613"/>
                </a:lnTo>
                <a:close/>
                <a:moveTo>
                  <a:pt x="5324" y="2422"/>
                </a:moveTo>
                <a:cubicBezTo>
                  <a:pt x="5276" y="2428"/>
                  <a:pt x="5252" y="2454"/>
                  <a:pt x="5220" y="2487"/>
                </a:cubicBezTo>
                <a:cubicBezTo>
                  <a:pt x="5201" y="2506"/>
                  <a:pt x="5163" y="2523"/>
                  <a:pt x="5150" y="2545"/>
                </a:cubicBezTo>
                <a:cubicBezTo>
                  <a:pt x="5138" y="2566"/>
                  <a:pt x="5119" y="2582"/>
                  <a:pt x="5106" y="2604"/>
                </a:cubicBezTo>
                <a:cubicBezTo>
                  <a:pt x="5092" y="2628"/>
                  <a:pt x="5086" y="2622"/>
                  <a:pt x="5065" y="2632"/>
                </a:cubicBezTo>
                <a:cubicBezTo>
                  <a:pt x="5046" y="2642"/>
                  <a:pt x="5068" y="2686"/>
                  <a:pt x="5034" y="2698"/>
                </a:cubicBezTo>
                <a:cubicBezTo>
                  <a:pt x="5009" y="2706"/>
                  <a:pt x="4981" y="2721"/>
                  <a:pt x="4956" y="2728"/>
                </a:cubicBezTo>
                <a:lnTo>
                  <a:pt x="4956" y="2729"/>
                </a:lnTo>
                <a:cubicBezTo>
                  <a:pt x="4964" y="2732"/>
                  <a:pt x="4984" y="2735"/>
                  <a:pt x="4984" y="2746"/>
                </a:cubicBezTo>
                <a:lnTo>
                  <a:pt x="4982" y="2746"/>
                </a:lnTo>
                <a:cubicBezTo>
                  <a:pt x="4979" y="2758"/>
                  <a:pt x="4920" y="2783"/>
                  <a:pt x="4908" y="2793"/>
                </a:cubicBezTo>
                <a:cubicBezTo>
                  <a:pt x="4832" y="2861"/>
                  <a:pt x="5004" y="2837"/>
                  <a:pt x="5040" y="2837"/>
                </a:cubicBezTo>
                <a:cubicBezTo>
                  <a:pt x="5066" y="2837"/>
                  <a:pt x="5095" y="2828"/>
                  <a:pt x="5119" y="2835"/>
                </a:cubicBezTo>
                <a:cubicBezTo>
                  <a:pt x="5135" y="2839"/>
                  <a:pt x="5142" y="2851"/>
                  <a:pt x="5160" y="2848"/>
                </a:cubicBezTo>
                <a:cubicBezTo>
                  <a:pt x="5180" y="2844"/>
                  <a:pt x="5254" y="2836"/>
                  <a:pt x="5195" y="2862"/>
                </a:cubicBezTo>
                <a:cubicBezTo>
                  <a:pt x="5183" y="2867"/>
                  <a:pt x="5129" y="2888"/>
                  <a:pt x="5128" y="2901"/>
                </a:cubicBezTo>
                <a:cubicBezTo>
                  <a:pt x="5125" y="2932"/>
                  <a:pt x="5202" y="2895"/>
                  <a:pt x="5212" y="2889"/>
                </a:cubicBezTo>
                <a:cubicBezTo>
                  <a:pt x="5236" y="2875"/>
                  <a:pt x="5259" y="2840"/>
                  <a:pt x="5292" y="2840"/>
                </a:cubicBezTo>
                <a:cubicBezTo>
                  <a:pt x="5298" y="2864"/>
                  <a:pt x="5288" y="2884"/>
                  <a:pt x="5271" y="2902"/>
                </a:cubicBezTo>
                <a:cubicBezTo>
                  <a:pt x="5267" y="2907"/>
                  <a:pt x="5248" y="2938"/>
                  <a:pt x="5268" y="2926"/>
                </a:cubicBezTo>
                <a:cubicBezTo>
                  <a:pt x="5275" y="2922"/>
                  <a:pt x="5292" y="2903"/>
                  <a:pt x="5303" y="2911"/>
                </a:cubicBezTo>
                <a:cubicBezTo>
                  <a:pt x="5304" y="2925"/>
                  <a:pt x="5287" y="2950"/>
                  <a:pt x="5305" y="2953"/>
                </a:cubicBezTo>
                <a:cubicBezTo>
                  <a:pt x="5345" y="2962"/>
                  <a:pt x="5368" y="2906"/>
                  <a:pt x="5385" y="2877"/>
                </a:cubicBezTo>
                <a:cubicBezTo>
                  <a:pt x="5392" y="2864"/>
                  <a:pt x="5405" y="2855"/>
                  <a:pt x="5382" y="2855"/>
                </a:cubicBezTo>
                <a:cubicBezTo>
                  <a:pt x="5361" y="2855"/>
                  <a:pt x="5408" y="2795"/>
                  <a:pt x="5384" y="2797"/>
                </a:cubicBezTo>
                <a:cubicBezTo>
                  <a:pt x="5358" y="2799"/>
                  <a:pt x="5331" y="2873"/>
                  <a:pt x="5318" y="2818"/>
                </a:cubicBezTo>
                <a:cubicBezTo>
                  <a:pt x="5313" y="2796"/>
                  <a:pt x="5295" y="2795"/>
                  <a:pt x="5337" y="2788"/>
                </a:cubicBezTo>
                <a:cubicBezTo>
                  <a:pt x="5348" y="2787"/>
                  <a:pt x="5379" y="2774"/>
                  <a:pt x="5382" y="2764"/>
                </a:cubicBezTo>
                <a:cubicBezTo>
                  <a:pt x="5358" y="2764"/>
                  <a:pt x="5314" y="2755"/>
                  <a:pt x="5346" y="2719"/>
                </a:cubicBezTo>
                <a:cubicBezTo>
                  <a:pt x="5364" y="2698"/>
                  <a:pt x="5436" y="2675"/>
                  <a:pt x="5358" y="2660"/>
                </a:cubicBezTo>
                <a:cubicBezTo>
                  <a:pt x="5315" y="2651"/>
                  <a:pt x="5285" y="2651"/>
                  <a:pt x="5249" y="2624"/>
                </a:cubicBezTo>
                <a:cubicBezTo>
                  <a:pt x="5273" y="2616"/>
                  <a:pt x="5286" y="2578"/>
                  <a:pt x="5258" y="2568"/>
                </a:cubicBezTo>
                <a:cubicBezTo>
                  <a:pt x="5249" y="2565"/>
                  <a:pt x="5214" y="2597"/>
                  <a:pt x="5206" y="2574"/>
                </a:cubicBezTo>
                <a:cubicBezTo>
                  <a:pt x="5193" y="2538"/>
                  <a:pt x="5277" y="2515"/>
                  <a:pt x="5293" y="2494"/>
                </a:cubicBezTo>
                <a:cubicBezTo>
                  <a:pt x="5305" y="2478"/>
                  <a:pt x="5309" y="2460"/>
                  <a:pt x="5327" y="2450"/>
                </a:cubicBezTo>
                <a:cubicBezTo>
                  <a:pt x="5350" y="2439"/>
                  <a:pt x="5352" y="2436"/>
                  <a:pt x="5352" y="2412"/>
                </a:cubicBezTo>
                <a:lnTo>
                  <a:pt x="5324" y="2422"/>
                </a:lnTo>
                <a:close/>
                <a:moveTo>
                  <a:pt x="181" y="2370"/>
                </a:moveTo>
                <a:cubicBezTo>
                  <a:pt x="165" y="2334"/>
                  <a:pt x="187" y="2274"/>
                  <a:pt x="174" y="2236"/>
                </a:cubicBezTo>
                <a:cubicBezTo>
                  <a:pt x="166" y="2211"/>
                  <a:pt x="132" y="2208"/>
                  <a:pt x="115" y="2190"/>
                </a:cubicBezTo>
                <a:cubicBezTo>
                  <a:pt x="100" y="2175"/>
                  <a:pt x="74" y="2161"/>
                  <a:pt x="53" y="2160"/>
                </a:cubicBezTo>
                <a:cubicBezTo>
                  <a:pt x="15" y="2158"/>
                  <a:pt x="44" y="2182"/>
                  <a:pt x="42" y="2199"/>
                </a:cubicBezTo>
                <a:cubicBezTo>
                  <a:pt x="41" y="2206"/>
                  <a:pt x="31" y="2209"/>
                  <a:pt x="31" y="2222"/>
                </a:cubicBezTo>
                <a:cubicBezTo>
                  <a:pt x="31" y="2242"/>
                  <a:pt x="97" y="2293"/>
                  <a:pt x="67" y="2312"/>
                </a:cubicBezTo>
                <a:cubicBezTo>
                  <a:pt x="59" y="2318"/>
                  <a:pt x="42" y="2322"/>
                  <a:pt x="41" y="2332"/>
                </a:cubicBezTo>
                <a:cubicBezTo>
                  <a:pt x="40" y="2342"/>
                  <a:pt x="55" y="2345"/>
                  <a:pt x="54" y="2355"/>
                </a:cubicBezTo>
                <a:cubicBezTo>
                  <a:pt x="53" y="2367"/>
                  <a:pt x="39" y="2369"/>
                  <a:pt x="39" y="2383"/>
                </a:cubicBezTo>
                <a:cubicBezTo>
                  <a:pt x="39" y="2426"/>
                  <a:pt x="84" y="2435"/>
                  <a:pt x="101" y="2470"/>
                </a:cubicBezTo>
                <a:cubicBezTo>
                  <a:pt x="128" y="2524"/>
                  <a:pt x="155" y="2417"/>
                  <a:pt x="167" y="2404"/>
                </a:cubicBezTo>
                <a:lnTo>
                  <a:pt x="181" y="2370"/>
                </a:lnTo>
                <a:close/>
                <a:moveTo>
                  <a:pt x="54" y="1900"/>
                </a:moveTo>
                <a:cubicBezTo>
                  <a:pt x="45" y="1902"/>
                  <a:pt x="32" y="1907"/>
                  <a:pt x="23" y="1903"/>
                </a:cubicBezTo>
                <a:cubicBezTo>
                  <a:pt x="9" y="1896"/>
                  <a:pt x="0" y="1904"/>
                  <a:pt x="0" y="1919"/>
                </a:cubicBezTo>
                <a:cubicBezTo>
                  <a:pt x="0" y="1929"/>
                  <a:pt x="4" y="1937"/>
                  <a:pt x="1" y="1948"/>
                </a:cubicBezTo>
                <a:cubicBezTo>
                  <a:pt x="0" y="1954"/>
                  <a:pt x="0" y="1965"/>
                  <a:pt x="0" y="1972"/>
                </a:cubicBezTo>
                <a:cubicBezTo>
                  <a:pt x="0" y="1992"/>
                  <a:pt x="11" y="1987"/>
                  <a:pt x="23" y="1977"/>
                </a:cubicBezTo>
                <a:cubicBezTo>
                  <a:pt x="30" y="1972"/>
                  <a:pt x="30" y="1962"/>
                  <a:pt x="33" y="1955"/>
                </a:cubicBezTo>
                <a:cubicBezTo>
                  <a:pt x="37" y="1945"/>
                  <a:pt x="42" y="1931"/>
                  <a:pt x="51" y="1924"/>
                </a:cubicBezTo>
                <a:lnTo>
                  <a:pt x="54" y="1900"/>
                </a:lnTo>
                <a:close/>
                <a:moveTo>
                  <a:pt x="113" y="1865"/>
                </a:moveTo>
                <a:cubicBezTo>
                  <a:pt x="119" y="1861"/>
                  <a:pt x="127" y="1853"/>
                  <a:pt x="132" y="1848"/>
                </a:cubicBezTo>
                <a:cubicBezTo>
                  <a:pt x="140" y="1841"/>
                  <a:pt x="149" y="1834"/>
                  <a:pt x="158" y="1827"/>
                </a:cubicBezTo>
                <a:cubicBezTo>
                  <a:pt x="166" y="1820"/>
                  <a:pt x="172" y="1808"/>
                  <a:pt x="179" y="1799"/>
                </a:cubicBezTo>
                <a:cubicBezTo>
                  <a:pt x="168" y="1799"/>
                  <a:pt x="157" y="1805"/>
                  <a:pt x="145" y="1803"/>
                </a:cubicBezTo>
                <a:cubicBezTo>
                  <a:pt x="132" y="1800"/>
                  <a:pt x="112" y="1772"/>
                  <a:pt x="99" y="1790"/>
                </a:cubicBezTo>
                <a:cubicBezTo>
                  <a:pt x="90" y="1803"/>
                  <a:pt x="81" y="1812"/>
                  <a:pt x="73" y="1825"/>
                </a:cubicBezTo>
                <a:cubicBezTo>
                  <a:pt x="61" y="1844"/>
                  <a:pt x="38" y="1851"/>
                  <a:pt x="29" y="1872"/>
                </a:cubicBezTo>
                <a:cubicBezTo>
                  <a:pt x="26" y="1879"/>
                  <a:pt x="50" y="1880"/>
                  <a:pt x="56" y="1881"/>
                </a:cubicBezTo>
                <a:cubicBezTo>
                  <a:pt x="76" y="1886"/>
                  <a:pt x="86" y="1881"/>
                  <a:pt x="105" y="1876"/>
                </a:cubicBezTo>
                <a:lnTo>
                  <a:pt x="113" y="1865"/>
                </a:lnTo>
                <a:close/>
                <a:moveTo>
                  <a:pt x="259" y="2393"/>
                </a:moveTo>
                <a:lnTo>
                  <a:pt x="2239" y="2543"/>
                </a:lnTo>
                <a:cubicBezTo>
                  <a:pt x="2286" y="2565"/>
                  <a:pt x="2279" y="2605"/>
                  <a:pt x="2345" y="2605"/>
                </a:cubicBezTo>
                <a:cubicBezTo>
                  <a:pt x="2371" y="2605"/>
                  <a:pt x="2372" y="2618"/>
                  <a:pt x="2389" y="2625"/>
                </a:cubicBezTo>
                <a:cubicBezTo>
                  <a:pt x="2400" y="2629"/>
                  <a:pt x="2438" y="2637"/>
                  <a:pt x="2448" y="2637"/>
                </a:cubicBezTo>
                <a:cubicBezTo>
                  <a:pt x="2448" y="2673"/>
                  <a:pt x="2511" y="2641"/>
                  <a:pt x="2522" y="2656"/>
                </a:cubicBezTo>
                <a:lnTo>
                  <a:pt x="2541" y="2683"/>
                </a:lnTo>
                <a:cubicBezTo>
                  <a:pt x="2547" y="2691"/>
                  <a:pt x="2549" y="2715"/>
                  <a:pt x="2565" y="2715"/>
                </a:cubicBezTo>
                <a:lnTo>
                  <a:pt x="2814" y="2807"/>
                </a:lnTo>
                <a:cubicBezTo>
                  <a:pt x="2838" y="2827"/>
                  <a:pt x="2859" y="2859"/>
                  <a:pt x="2868" y="2887"/>
                </a:cubicBezTo>
                <a:cubicBezTo>
                  <a:pt x="2879" y="2921"/>
                  <a:pt x="2888" y="2988"/>
                  <a:pt x="2886" y="3025"/>
                </a:cubicBezTo>
                <a:cubicBezTo>
                  <a:pt x="2884" y="3057"/>
                  <a:pt x="2877" y="3089"/>
                  <a:pt x="2877" y="3120"/>
                </a:cubicBezTo>
                <a:cubicBezTo>
                  <a:pt x="2877" y="3152"/>
                  <a:pt x="2833" y="3217"/>
                  <a:pt x="2830" y="3250"/>
                </a:cubicBezTo>
                <a:lnTo>
                  <a:pt x="2676" y="3406"/>
                </a:lnTo>
                <a:lnTo>
                  <a:pt x="2732" y="3418"/>
                </a:lnTo>
                <a:lnTo>
                  <a:pt x="2971" y="3350"/>
                </a:lnTo>
                <a:lnTo>
                  <a:pt x="3064" y="3310"/>
                </a:lnTo>
                <a:lnTo>
                  <a:pt x="3109" y="3239"/>
                </a:lnTo>
                <a:lnTo>
                  <a:pt x="3188" y="3229"/>
                </a:lnTo>
                <a:lnTo>
                  <a:pt x="3267" y="3233"/>
                </a:lnTo>
                <a:lnTo>
                  <a:pt x="3346" y="3181"/>
                </a:lnTo>
                <a:lnTo>
                  <a:pt x="3532" y="3080"/>
                </a:lnTo>
                <a:lnTo>
                  <a:pt x="3616" y="3099"/>
                </a:lnTo>
                <a:cubicBezTo>
                  <a:pt x="3715" y="3121"/>
                  <a:pt x="3805" y="3090"/>
                  <a:pt x="3890" y="3048"/>
                </a:cubicBezTo>
                <a:cubicBezTo>
                  <a:pt x="3926" y="3030"/>
                  <a:pt x="3973" y="2979"/>
                  <a:pt x="3997" y="2946"/>
                </a:cubicBezTo>
                <a:cubicBezTo>
                  <a:pt x="4006" y="2934"/>
                  <a:pt x="4056" y="2858"/>
                  <a:pt x="4066" y="2855"/>
                </a:cubicBezTo>
                <a:cubicBezTo>
                  <a:pt x="4067" y="2854"/>
                  <a:pt x="4067" y="2855"/>
                  <a:pt x="4067" y="2854"/>
                </a:cubicBezTo>
                <a:cubicBezTo>
                  <a:pt x="4098" y="2854"/>
                  <a:pt x="4214" y="2867"/>
                  <a:pt x="4184" y="2923"/>
                </a:cubicBezTo>
                <a:cubicBezTo>
                  <a:pt x="4153" y="2978"/>
                  <a:pt x="4130" y="2985"/>
                  <a:pt x="4147" y="3055"/>
                </a:cubicBezTo>
                <a:lnTo>
                  <a:pt x="4154" y="3088"/>
                </a:lnTo>
                <a:lnTo>
                  <a:pt x="4154" y="3088"/>
                </a:lnTo>
                <a:cubicBezTo>
                  <a:pt x="4161" y="3083"/>
                  <a:pt x="4207" y="3081"/>
                  <a:pt x="4217" y="3080"/>
                </a:cubicBezTo>
                <a:cubicBezTo>
                  <a:pt x="4244" y="3078"/>
                  <a:pt x="4387" y="2996"/>
                  <a:pt x="4367" y="3027"/>
                </a:cubicBezTo>
                <a:cubicBezTo>
                  <a:pt x="4357" y="3042"/>
                  <a:pt x="4342" y="3055"/>
                  <a:pt x="4322" y="3055"/>
                </a:cubicBezTo>
                <a:lnTo>
                  <a:pt x="4403" y="3071"/>
                </a:lnTo>
                <a:cubicBezTo>
                  <a:pt x="4420" y="3074"/>
                  <a:pt x="4346" y="3103"/>
                  <a:pt x="4335" y="3103"/>
                </a:cubicBezTo>
                <a:cubicBezTo>
                  <a:pt x="4267" y="3099"/>
                  <a:pt x="4229" y="3145"/>
                  <a:pt x="4186" y="3185"/>
                </a:cubicBezTo>
                <a:cubicBezTo>
                  <a:pt x="4157" y="3212"/>
                  <a:pt x="4124" y="3241"/>
                  <a:pt x="4178" y="3247"/>
                </a:cubicBezTo>
                <a:cubicBezTo>
                  <a:pt x="4195" y="3249"/>
                  <a:pt x="4166" y="3279"/>
                  <a:pt x="4199" y="3275"/>
                </a:cubicBezTo>
                <a:cubicBezTo>
                  <a:pt x="4230" y="3272"/>
                  <a:pt x="4306" y="3204"/>
                  <a:pt x="4316" y="3177"/>
                </a:cubicBezTo>
                <a:cubicBezTo>
                  <a:pt x="4383" y="3135"/>
                  <a:pt x="4396" y="3180"/>
                  <a:pt x="4469" y="3150"/>
                </a:cubicBezTo>
                <a:cubicBezTo>
                  <a:pt x="4500" y="3138"/>
                  <a:pt x="4644" y="3075"/>
                  <a:pt x="4606" y="3056"/>
                </a:cubicBezTo>
                <a:cubicBezTo>
                  <a:pt x="4556" y="3031"/>
                  <a:pt x="4555" y="3049"/>
                  <a:pt x="4497" y="3049"/>
                </a:cubicBezTo>
                <a:cubicBezTo>
                  <a:pt x="4411" y="3049"/>
                  <a:pt x="4442" y="2988"/>
                  <a:pt x="4382" y="2966"/>
                </a:cubicBezTo>
                <a:cubicBezTo>
                  <a:pt x="4351" y="2955"/>
                  <a:pt x="4389" y="2905"/>
                  <a:pt x="4389" y="2891"/>
                </a:cubicBezTo>
                <a:cubicBezTo>
                  <a:pt x="4389" y="2872"/>
                  <a:pt x="4360" y="2887"/>
                  <a:pt x="4376" y="2864"/>
                </a:cubicBezTo>
                <a:cubicBezTo>
                  <a:pt x="4380" y="2859"/>
                  <a:pt x="4471" y="2831"/>
                  <a:pt x="4420" y="2814"/>
                </a:cubicBezTo>
                <a:cubicBezTo>
                  <a:pt x="4388" y="2804"/>
                  <a:pt x="4327" y="2780"/>
                  <a:pt x="4386" y="2766"/>
                </a:cubicBezTo>
                <a:cubicBezTo>
                  <a:pt x="4416" y="2759"/>
                  <a:pt x="4524" y="2763"/>
                  <a:pt x="4524" y="2716"/>
                </a:cubicBezTo>
                <a:cubicBezTo>
                  <a:pt x="4524" y="2700"/>
                  <a:pt x="4552" y="2677"/>
                  <a:pt x="4551" y="2675"/>
                </a:cubicBezTo>
                <a:cubicBezTo>
                  <a:pt x="4486" y="2624"/>
                  <a:pt x="4329" y="2665"/>
                  <a:pt x="4256" y="2705"/>
                </a:cubicBezTo>
                <a:cubicBezTo>
                  <a:pt x="4191" y="2742"/>
                  <a:pt x="4007" y="2883"/>
                  <a:pt x="3943" y="2883"/>
                </a:cubicBezTo>
                <a:cubicBezTo>
                  <a:pt x="3962" y="2857"/>
                  <a:pt x="4022" y="2816"/>
                  <a:pt x="4050" y="2799"/>
                </a:cubicBezTo>
                <a:cubicBezTo>
                  <a:pt x="4138" y="2745"/>
                  <a:pt x="4065" y="2762"/>
                  <a:pt x="4029" y="2726"/>
                </a:cubicBezTo>
                <a:cubicBezTo>
                  <a:pt x="4017" y="2713"/>
                  <a:pt x="4097" y="2734"/>
                  <a:pt x="4101" y="2734"/>
                </a:cubicBezTo>
                <a:cubicBezTo>
                  <a:pt x="4154" y="2734"/>
                  <a:pt x="4168" y="2697"/>
                  <a:pt x="4210" y="2676"/>
                </a:cubicBezTo>
                <a:cubicBezTo>
                  <a:pt x="4271" y="2646"/>
                  <a:pt x="4283" y="2637"/>
                  <a:pt x="4349" y="2620"/>
                </a:cubicBezTo>
                <a:cubicBezTo>
                  <a:pt x="4395" y="2609"/>
                  <a:pt x="4390" y="2509"/>
                  <a:pt x="4495" y="2514"/>
                </a:cubicBezTo>
                <a:lnTo>
                  <a:pt x="4886" y="2531"/>
                </a:lnTo>
                <a:cubicBezTo>
                  <a:pt x="4932" y="2531"/>
                  <a:pt x="4942" y="2541"/>
                  <a:pt x="4984" y="2526"/>
                </a:cubicBezTo>
                <a:cubicBezTo>
                  <a:pt x="5003" y="2519"/>
                  <a:pt x="4996" y="2502"/>
                  <a:pt x="5024" y="2502"/>
                </a:cubicBezTo>
                <a:cubicBezTo>
                  <a:pt x="5074" y="2502"/>
                  <a:pt x="5099" y="2435"/>
                  <a:pt x="5150" y="2435"/>
                </a:cubicBezTo>
                <a:cubicBezTo>
                  <a:pt x="5230" y="2435"/>
                  <a:pt x="5362" y="2423"/>
                  <a:pt x="5362" y="2327"/>
                </a:cubicBezTo>
                <a:cubicBezTo>
                  <a:pt x="5348" y="2325"/>
                  <a:pt x="5372" y="2303"/>
                  <a:pt x="5380" y="2299"/>
                </a:cubicBezTo>
                <a:cubicBezTo>
                  <a:pt x="5393" y="2294"/>
                  <a:pt x="5402" y="2282"/>
                  <a:pt x="5402" y="2268"/>
                </a:cubicBezTo>
                <a:cubicBezTo>
                  <a:pt x="5463" y="2253"/>
                  <a:pt x="5402" y="2215"/>
                  <a:pt x="5402" y="2191"/>
                </a:cubicBezTo>
                <a:cubicBezTo>
                  <a:pt x="5376" y="2191"/>
                  <a:pt x="5353" y="2224"/>
                  <a:pt x="5321" y="2217"/>
                </a:cubicBezTo>
                <a:cubicBezTo>
                  <a:pt x="5295" y="2212"/>
                  <a:pt x="5331" y="2185"/>
                  <a:pt x="5331" y="2171"/>
                </a:cubicBezTo>
                <a:cubicBezTo>
                  <a:pt x="5278" y="2157"/>
                  <a:pt x="5069" y="2307"/>
                  <a:pt x="5069" y="2188"/>
                </a:cubicBezTo>
                <a:cubicBezTo>
                  <a:pt x="5106" y="2188"/>
                  <a:pt x="5160" y="2212"/>
                  <a:pt x="5194" y="2178"/>
                </a:cubicBezTo>
                <a:cubicBezTo>
                  <a:pt x="5201" y="2173"/>
                  <a:pt x="5248" y="2159"/>
                  <a:pt x="5243" y="2155"/>
                </a:cubicBezTo>
                <a:cubicBezTo>
                  <a:pt x="5236" y="2149"/>
                  <a:pt x="5201" y="2137"/>
                  <a:pt x="5200" y="2134"/>
                </a:cubicBezTo>
                <a:lnTo>
                  <a:pt x="5334" y="2129"/>
                </a:lnTo>
                <a:cubicBezTo>
                  <a:pt x="5339" y="2128"/>
                  <a:pt x="5374" y="2137"/>
                  <a:pt x="5376" y="2129"/>
                </a:cubicBezTo>
                <a:cubicBezTo>
                  <a:pt x="5367" y="2125"/>
                  <a:pt x="5343" y="2099"/>
                  <a:pt x="5333" y="2090"/>
                </a:cubicBezTo>
                <a:cubicBezTo>
                  <a:pt x="5314" y="2074"/>
                  <a:pt x="5305" y="2096"/>
                  <a:pt x="5285" y="2099"/>
                </a:cubicBezTo>
                <a:cubicBezTo>
                  <a:pt x="5260" y="2102"/>
                  <a:pt x="5258" y="2038"/>
                  <a:pt x="5194" y="2055"/>
                </a:cubicBezTo>
                <a:cubicBezTo>
                  <a:pt x="5140" y="2069"/>
                  <a:pt x="5168" y="2064"/>
                  <a:pt x="5168" y="2030"/>
                </a:cubicBezTo>
                <a:cubicBezTo>
                  <a:pt x="5207" y="2030"/>
                  <a:pt x="5147" y="1970"/>
                  <a:pt x="5137" y="1963"/>
                </a:cubicBezTo>
                <a:cubicBezTo>
                  <a:pt x="5099" y="1940"/>
                  <a:pt x="5137" y="1890"/>
                  <a:pt x="5168" y="1888"/>
                </a:cubicBezTo>
                <a:cubicBezTo>
                  <a:pt x="5180" y="1887"/>
                  <a:pt x="5229" y="1874"/>
                  <a:pt x="5209" y="1854"/>
                </a:cubicBezTo>
                <a:cubicBezTo>
                  <a:pt x="5202" y="1847"/>
                  <a:pt x="5132" y="1844"/>
                  <a:pt x="5187" y="1813"/>
                </a:cubicBezTo>
                <a:cubicBezTo>
                  <a:pt x="5212" y="1799"/>
                  <a:pt x="5203" y="1804"/>
                  <a:pt x="5200" y="1781"/>
                </a:cubicBezTo>
                <a:cubicBezTo>
                  <a:pt x="5197" y="1751"/>
                  <a:pt x="5152" y="1797"/>
                  <a:pt x="5143" y="1782"/>
                </a:cubicBezTo>
                <a:cubicBezTo>
                  <a:pt x="5134" y="1768"/>
                  <a:pt x="5189" y="1740"/>
                  <a:pt x="5172" y="1740"/>
                </a:cubicBezTo>
                <a:cubicBezTo>
                  <a:pt x="5164" y="1740"/>
                  <a:pt x="5140" y="1744"/>
                  <a:pt x="5135" y="1739"/>
                </a:cubicBezTo>
                <a:cubicBezTo>
                  <a:pt x="5127" y="1731"/>
                  <a:pt x="5184" y="1710"/>
                  <a:pt x="5191" y="1696"/>
                </a:cubicBezTo>
                <a:cubicBezTo>
                  <a:pt x="5201" y="1677"/>
                  <a:pt x="5169" y="1685"/>
                  <a:pt x="5168" y="1674"/>
                </a:cubicBezTo>
                <a:cubicBezTo>
                  <a:pt x="5166" y="1657"/>
                  <a:pt x="5188" y="1651"/>
                  <a:pt x="5192" y="1640"/>
                </a:cubicBezTo>
                <a:cubicBezTo>
                  <a:pt x="5198" y="1625"/>
                  <a:pt x="5186" y="1607"/>
                  <a:pt x="5184" y="1593"/>
                </a:cubicBezTo>
                <a:cubicBezTo>
                  <a:pt x="5180" y="1571"/>
                  <a:pt x="5202" y="1466"/>
                  <a:pt x="5162" y="1521"/>
                </a:cubicBezTo>
                <a:cubicBezTo>
                  <a:pt x="5147" y="1543"/>
                  <a:pt x="5118" y="1571"/>
                  <a:pt x="5097" y="1589"/>
                </a:cubicBezTo>
                <a:cubicBezTo>
                  <a:pt x="5074" y="1624"/>
                  <a:pt x="5037" y="1663"/>
                  <a:pt x="5007" y="1694"/>
                </a:cubicBezTo>
                <a:cubicBezTo>
                  <a:pt x="4966" y="1734"/>
                  <a:pt x="4978" y="1690"/>
                  <a:pt x="4932" y="1700"/>
                </a:cubicBezTo>
                <a:cubicBezTo>
                  <a:pt x="4838" y="1723"/>
                  <a:pt x="4847" y="1780"/>
                  <a:pt x="4809" y="1667"/>
                </a:cubicBezTo>
                <a:cubicBezTo>
                  <a:pt x="4789" y="1672"/>
                  <a:pt x="4768" y="1704"/>
                  <a:pt x="4745" y="1699"/>
                </a:cubicBezTo>
                <a:cubicBezTo>
                  <a:pt x="4718" y="1693"/>
                  <a:pt x="4744" y="1656"/>
                  <a:pt x="4747" y="1657"/>
                </a:cubicBezTo>
                <a:cubicBezTo>
                  <a:pt x="4789" y="1681"/>
                  <a:pt x="4790" y="1596"/>
                  <a:pt x="4815" y="1583"/>
                </a:cubicBezTo>
                <a:cubicBezTo>
                  <a:pt x="4865" y="1555"/>
                  <a:pt x="4790" y="1542"/>
                  <a:pt x="4781" y="1536"/>
                </a:cubicBezTo>
                <a:cubicBezTo>
                  <a:pt x="4804" y="1506"/>
                  <a:pt x="4908" y="1508"/>
                  <a:pt x="4894" y="1454"/>
                </a:cubicBezTo>
                <a:cubicBezTo>
                  <a:pt x="4876" y="1454"/>
                  <a:pt x="4867" y="1465"/>
                  <a:pt x="4850" y="1466"/>
                </a:cubicBezTo>
                <a:cubicBezTo>
                  <a:pt x="4828" y="1468"/>
                  <a:pt x="4836" y="1447"/>
                  <a:pt x="4817" y="1452"/>
                </a:cubicBezTo>
                <a:cubicBezTo>
                  <a:pt x="4763" y="1466"/>
                  <a:pt x="4802" y="1430"/>
                  <a:pt x="4774" y="1408"/>
                </a:cubicBezTo>
                <a:cubicBezTo>
                  <a:pt x="4753" y="1392"/>
                  <a:pt x="4746" y="1416"/>
                  <a:pt x="4759" y="1377"/>
                </a:cubicBezTo>
                <a:cubicBezTo>
                  <a:pt x="4769" y="1345"/>
                  <a:pt x="4738" y="1339"/>
                  <a:pt x="4738" y="1316"/>
                </a:cubicBezTo>
                <a:cubicBezTo>
                  <a:pt x="4697" y="1316"/>
                  <a:pt x="4657" y="1340"/>
                  <a:pt x="4606" y="1335"/>
                </a:cubicBezTo>
                <a:cubicBezTo>
                  <a:pt x="4554" y="1328"/>
                  <a:pt x="4508" y="1292"/>
                  <a:pt x="4453" y="1317"/>
                </a:cubicBezTo>
                <a:cubicBezTo>
                  <a:pt x="4417" y="1333"/>
                  <a:pt x="4427" y="1390"/>
                  <a:pt x="4395" y="1408"/>
                </a:cubicBezTo>
                <a:cubicBezTo>
                  <a:pt x="4370" y="1423"/>
                  <a:pt x="4282" y="1440"/>
                  <a:pt x="4361" y="1460"/>
                </a:cubicBezTo>
                <a:cubicBezTo>
                  <a:pt x="4361" y="1482"/>
                  <a:pt x="4279" y="1575"/>
                  <a:pt x="4258" y="1584"/>
                </a:cubicBezTo>
                <a:cubicBezTo>
                  <a:pt x="4224" y="1639"/>
                  <a:pt x="4118" y="1578"/>
                  <a:pt x="4173" y="1678"/>
                </a:cubicBezTo>
                <a:cubicBezTo>
                  <a:pt x="4194" y="1717"/>
                  <a:pt x="4170" y="1811"/>
                  <a:pt x="4143" y="1847"/>
                </a:cubicBezTo>
                <a:cubicBezTo>
                  <a:pt x="4082" y="1927"/>
                  <a:pt x="3892" y="2032"/>
                  <a:pt x="3790" y="2024"/>
                </a:cubicBezTo>
                <a:cubicBezTo>
                  <a:pt x="3787" y="2024"/>
                  <a:pt x="3778" y="2023"/>
                  <a:pt x="3778" y="2024"/>
                </a:cubicBezTo>
                <a:lnTo>
                  <a:pt x="3776" y="2024"/>
                </a:lnTo>
                <a:cubicBezTo>
                  <a:pt x="3776" y="2046"/>
                  <a:pt x="3803" y="2077"/>
                  <a:pt x="3792" y="2099"/>
                </a:cubicBezTo>
                <a:cubicBezTo>
                  <a:pt x="3777" y="2126"/>
                  <a:pt x="3753" y="2147"/>
                  <a:pt x="3728" y="2172"/>
                </a:cubicBezTo>
                <a:cubicBezTo>
                  <a:pt x="3728" y="2203"/>
                  <a:pt x="3731" y="2246"/>
                  <a:pt x="3710" y="2270"/>
                </a:cubicBezTo>
                <a:cubicBezTo>
                  <a:pt x="3693" y="2290"/>
                  <a:pt x="3660" y="2312"/>
                  <a:pt x="3637" y="2320"/>
                </a:cubicBezTo>
                <a:cubicBezTo>
                  <a:pt x="3637" y="2333"/>
                  <a:pt x="3646" y="2338"/>
                  <a:pt x="3657" y="2343"/>
                </a:cubicBezTo>
                <a:cubicBezTo>
                  <a:pt x="3670" y="2350"/>
                  <a:pt x="3650" y="2360"/>
                  <a:pt x="3649" y="2364"/>
                </a:cubicBezTo>
                <a:cubicBezTo>
                  <a:pt x="3632" y="2364"/>
                  <a:pt x="3610" y="2352"/>
                  <a:pt x="3593" y="2364"/>
                </a:cubicBezTo>
                <a:cubicBezTo>
                  <a:pt x="3581" y="2372"/>
                  <a:pt x="3557" y="2389"/>
                  <a:pt x="3557" y="2407"/>
                </a:cubicBezTo>
                <a:cubicBezTo>
                  <a:pt x="3555" y="2407"/>
                  <a:pt x="3556" y="2407"/>
                  <a:pt x="3555" y="2409"/>
                </a:cubicBezTo>
                <a:cubicBezTo>
                  <a:pt x="3548" y="2409"/>
                  <a:pt x="3533" y="2402"/>
                  <a:pt x="3533" y="2394"/>
                </a:cubicBezTo>
                <a:cubicBezTo>
                  <a:pt x="3530" y="2393"/>
                  <a:pt x="3530" y="2392"/>
                  <a:pt x="3530" y="2390"/>
                </a:cubicBezTo>
                <a:cubicBezTo>
                  <a:pt x="3523" y="2389"/>
                  <a:pt x="3514" y="2378"/>
                  <a:pt x="3503" y="2378"/>
                </a:cubicBezTo>
                <a:cubicBezTo>
                  <a:pt x="3496" y="2357"/>
                  <a:pt x="3526" y="2351"/>
                  <a:pt x="3511" y="2325"/>
                </a:cubicBezTo>
                <a:cubicBezTo>
                  <a:pt x="3511" y="2304"/>
                  <a:pt x="3496" y="2289"/>
                  <a:pt x="3492" y="2274"/>
                </a:cubicBezTo>
                <a:cubicBezTo>
                  <a:pt x="3489" y="2274"/>
                  <a:pt x="3490" y="2275"/>
                  <a:pt x="3489" y="2272"/>
                </a:cubicBezTo>
                <a:cubicBezTo>
                  <a:pt x="3487" y="2272"/>
                  <a:pt x="3487" y="2273"/>
                  <a:pt x="3486" y="2270"/>
                </a:cubicBezTo>
                <a:cubicBezTo>
                  <a:pt x="3474" y="2268"/>
                  <a:pt x="3475" y="2263"/>
                  <a:pt x="3475" y="2254"/>
                </a:cubicBezTo>
                <a:cubicBezTo>
                  <a:pt x="3489" y="2249"/>
                  <a:pt x="3484" y="2219"/>
                  <a:pt x="3478" y="2210"/>
                </a:cubicBezTo>
                <a:cubicBezTo>
                  <a:pt x="3462" y="2185"/>
                  <a:pt x="3499" y="2181"/>
                  <a:pt x="3509" y="2163"/>
                </a:cubicBezTo>
                <a:cubicBezTo>
                  <a:pt x="3530" y="2124"/>
                  <a:pt x="3542" y="2074"/>
                  <a:pt x="3571" y="2046"/>
                </a:cubicBezTo>
                <a:cubicBezTo>
                  <a:pt x="3579" y="2038"/>
                  <a:pt x="3643" y="1992"/>
                  <a:pt x="3620" y="1984"/>
                </a:cubicBezTo>
                <a:cubicBezTo>
                  <a:pt x="3620" y="1977"/>
                  <a:pt x="3614" y="1978"/>
                  <a:pt x="3613" y="1974"/>
                </a:cubicBezTo>
                <a:cubicBezTo>
                  <a:pt x="3579" y="1974"/>
                  <a:pt x="3521" y="1961"/>
                  <a:pt x="3488" y="1951"/>
                </a:cubicBezTo>
                <a:cubicBezTo>
                  <a:pt x="3445" y="1939"/>
                  <a:pt x="3428" y="1897"/>
                  <a:pt x="3391" y="1868"/>
                </a:cubicBezTo>
                <a:cubicBezTo>
                  <a:pt x="3362" y="1845"/>
                  <a:pt x="3377" y="1833"/>
                  <a:pt x="3369" y="1802"/>
                </a:cubicBezTo>
                <a:cubicBezTo>
                  <a:pt x="3367" y="1802"/>
                  <a:pt x="3368" y="1802"/>
                  <a:pt x="3367" y="1800"/>
                </a:cubicBezTo>
                <a:cubicBezTo>
                  <a:pt x="3327" y="1792"/>
                  <a:pt x="3254" y="1784"/>
                  <a:pt x="3231" y="1748"/>
                </a:cubicBezTo>
                <a:cubicBezTo>
                  <a:pt x="3195" y="1690"/>
                  <a:pt x="3146" y="1757"/>
                  <a:pt x="3084" y="1741"/>
                </a:cubicBezTo>
                <a:cubicBezTo>
                  <a:pt x="3084" y="1729"/>
                  <a:pt x="3121" y="1702"/>
                  <a:pt x="3129" y="1695"/>
                </a:cubicBezTo>
                <a:cubicBezTo>
                  <a:pt x="3152" y="1672"/>
                  <a:pt x="3125" y="1654"/>
                  <a:pt x="3134" y="1633"/>
                </a:cubicBezTo>
                <a:cubicBezTo>
                  <a:pt x="3141" y="1619"/>
                  <a:pt x="3159" y="1600"/>
                  <a:pt x="3169" y="1587"/>
                </a:cubicBezTo>
                <a:cubicBezTo>
                  <a:pt x="3138" y="1546"/>
                  <a:pt x="3058" y="1584"/>
                  <a:pt x="3120" y="1508"/>
                </a:cubicBezTo>
                <a:lnTo>
                  <a:pt x="3211" y="1398"/>
                </a:lnTo>
                <a:cubicBezTo>
                  <a:pt x="3266" y="1331"/>
                  <a:pt x="3426" y="1301"/>
                  <a:pt x="3502" y="1263"/>
                </a:cubicBezTo>
                <a:cubicBezTo>
                  <a:pt x="3526" y="1251"/>
                  <a:pt x="3554" y="1257"/>
                  <a:pt x="3576" y="1242"/>
                </a:cubicBezTo>
                <a:cubicBezTo>
                  <a:pt x="3616" y="1215"/>
                  <a:pt x="3605" y="1225"/>
                  <a:pt x="3657" y="1220"/>
                </a:cubicBezTo>
                <a:cubicBezTo>
                  <a:pt x="3670" y="1218"/>
                  <a:pt x="3752" y="1175"/>
                  <a:pt x="3723" y="1165"/>
                </a:cubicBezTo>
                <a:cubicBezTo>
                  <a:pt x="3679" y="1149"/>
                  <a:pt x="3454" y="1132"/>
                  <a:pt x="3454" y="1067"/>
                </a:cubicBezTo>
                <a:cubicBezTo>
                  <a:pt x="3506" y="1067"/>
                  <a:pt x="3537" y="1108"/>
                  <a:pt x="3579" y="1117"/>
                </a:cubicBezTo>
                <a:cubicBezTo>
                  <a:pt x="3598" y="1121"/>
                  <a:pt x="3607" y="1100"/>
                  <a:pt x="3631" y="1112"/>
                </a:cubicBezTo>
                <a:cubicBezTo>
                  <a:pt x="3668" y="1131"/>
                  <a:pt x="3714" y="1135"/>
                  <a:pt x="3754" y="1146"/>
                </a:cubicBezTo>
                <a:cubicBezTo>
                  <a:pt x="3792" y="1156"/>
                  <a:pt x="3818" y="1132"/>
                  <a:pt x="3851" y="1132"/>
                </a:cubicBezTo>
                <a:cubicBezTo>
                  <a:pt x="3874" y="1132"/>
                  <a:pt x="3911" y="1147"/>
                  <a:pt x="3929" y="1133"/>
                </a:cubicBezTo>
                <a:cubicBezTo>
                  <a:pt x="3961" y="1126"/>
                  <a:pt x="3985" y="1106"/>
                  <a:pt x="4010" y="1089"/>
                </a:cubicBezTo>
                <a:cubicBezTo>
                  <a:pt x="4030" y="1075"/>
                  <a:pt x="4050" y="1065"/>
                  <a:pt x="4072" y="1053"/>
                </a:cubicBezTo>
                <a:cubicBezTo>
                  <a:pt x="4080" y="1048"/>
                  <a:pt x="4102" y="1034"/>
                  <a:pt x="4108" y="1032"/>
                </a:cubicBezTo>
                <a:lnTo>
                  <a:pt x="4108" y="1030"/>
                </a:lnTo>
                <a:lnTo>
                  <a:pt x="4107" y="1029"/>
                </a:lnTo>
                <a:cubicBezTo>
                  <a:pt x="4083" y="1029"/>
                  <a:pt x="4052" y="1016"/>
                  <a:pt x="4028" y="1016"/>
                </a:cubicBezTo>
                <a:cubicBezTo>
                  <a:pt x="4025" y="1005"/>
                  <a:pt x="3959" y="983"/>
                  <a:pt x="3946" y="976"/>
                </a:cubicBezTo>
                <a:cubicBezTo>
                  <a:pt x="3941" y="973"/>
                  <a:pt x="3921" y="973"/>
                  <a:pt x="3937" y="973"/>
                </a:cubicBezTo>
                <a:cubicBezTo>
                  <a:pt x="3972" y="973"/>
                  <a:pt x="4007" y="974"/>
                  <a:pt x="4035" y="991"/>
                </a:cubicBezTo>
                <a:cubicBezTo>
                  <a:pt x="4056" y="1005"/>
                  <a:pt x="4101" y="1006"/>
                  <a:pt x="4127" y="1004"/>
                </a:cubicBezTo>
                <a:cubicBezTo>
                  <a:pt x="4147" y="1004"/>
                  <a:pt x="4196" y="984"/>
                  <a:pt x="4213" y="973"/>
                </a:cubicBezTo>
                <a:cubicBezTo>
                  <a:pt x="4253" y="949"/>
                  <a:pt x="4201" y="909"/>
                  <a:pt x="4240" y="921"/>
                </a:cubicBezTo>
                <a:cubicBezTo>
                  <a:pt x="4255" y="926"/>
                  <a:pt x="4287" y="922"/>
                  <a:pt x="4287" y="944"/>
                </a:cubicBezTo>
                <a:cubicBezTo>
                  <a:pt x="4287" y="951"/>
                  <a:pt x="4350" y="963"/>
                  <a:pt x="4360" y="961"/>
                </a:cubicBezTo>
                <a:cubicBezTo>
                  <a:pt x="4376" y="959"/>
                  <a:pt x="4360" y="930"/>
                  <a:pt x="4352" y="925"/>
                </a:cubicBezTo>
                <a:cubicBezTo>
                  <a:pt x="4382" y="925"/>
                  <a:pt x="4385" y="961"/>
                  <a:pt x="4423" y="961"/>
                </a:cubicBezTo>
                <a:cubicBezTo>
                  <a:pt x="4452" y="961"/>
                  <a:pt x="4481" y="944"/>
                  <a:pt x="4511" y="941"/>
                </a:cubicBezTo>
                <a:cubicBezTo>
                  <a:pt x="4567" y="934"/>
                  <a:pt x="4617" y="896"/>
                  <a:pt x="4617" y="839"/>
                </a:cubicBezTo>
                <a:cubicBezTo>
                  <a:pt x="4617" y="785"/>
                  <a:pt x="4688" y="818"/>
                  <a:pt x="4688" y="795"/>
                </a:cubicBezTo>
                <a:cubicBezTo>
                  <a:pt x="4688" y="735"/>
                  <a:pt x="4746" y="774"/>
                  <a:pt x="4683" y="711"/>
                </a:cubicBezTo>
                <a:cubicBezTo>
                  <a:pt x="4678" y="706"/>
                  <a:pt x="4612" y="699"/>
                  <a:pt x="4596" y="693"/>
                </a:cubicBezTo>
                <a:cubicBezTo>
                  <a:pt x="4560" y="678"/>
                  <a:pt x="4536" y="685"/>
                  <a:pt x="4536" y="734"/>
                </a:cubicBezTo>
                <a:cubicBezTo>
                  <a:pt x="4536" y="744"/>
                  <a:pt x="4507" y="754"/>
                  <a:pt x="4498" y="764"/>
                </a:cubicBezTo>
                <a:cubicBezTo>
                  <a:pt x="4471" y="794"/>
                  <a:pt x="4434" y="780"/>
                  <a:pt x="4398" y="817"/>
                </a:cubicBezTo>
                <a:cubicBezTo>
                  <a:pt x="4366" y="849"/>
                  <a:pt x="4294" y="877"/>
                  <a:pt x="4248" y="877"/>
                </a:cubicBezTo>
                <a:cubicBezTo>
                  <a:pt x="4248" y="835"/>
                  <a:pt x="4236" y="801"/>
                  <a:pt x="4288" y="790"/>
                </a:cubicBezTo>
                <a:cubicBezTo>
                  <a:pt x="4332" y="780"/>
                  <a:pt x="4297" y="735"/>
                  <a:pt x="4297" y="707"/>
                </a:cubicBezTo>
                <a:cubicBezTo>
                  <a:pt x="4254" y="707"/>
                  <a:pt x="4191" y="758"/>
                  <a:pt x="4152" y="776"/>
                </a:cubicBezTo>
                <a:cubicBezTo>
                  <a:pt x="4126" y="787"/>
                  <a:pt x="4183" y="705"/>
                  <a:pt x="4218" y="696"/>
                </a:cubicBezTo>
                <a:cubicBezTo>
                  <a:pt x="4205" y="643"/>
                  <a:pt x="4156" y="687"/>
                  <a:pt x="4130" y="667"/>
                </a:cubicBezTo>
                <a:cubicBezTo>
                  <a:pt x="4156" y="648"/>
                  <a:pt x="4194" y="613"/>
                  <a:pt x="4229" y="613"/>
                </a:cubicBezTo>
                <a:lnTo>
                  <a:pt x="4194" y="562"/>
                </a:lnTo>
                <a:cubicBezTo>
                  <a:pt x="4175" y="534"/>
                  <a:pt x="4189" y="530"/>
                  <a:pt x="4146" y="530"/>
                </a:cubicBezTo>
                <a:cubicBezTo>
                  <a:pt x="4124" y="530"/>
                  <a:pt x="4155" y="503"/>
                  <a:pt x="4130" y="503"/>
                </a:cubicBezTo>
                <a:cubicBezTo>
                  <a:pt x="4091" y="503"/>
                  <a:pt x="4077" y="522"/>
                  <a:pt x="4044" y="536"/>
                </a:cubicBezTo>
                <a:cubicBezTo>
                  <a:pt x="4022" y="551"/>
                  <a:pt x="4001" y="571"/>
                  <a:pt x="3975" y="579"/>
                </a:cubicBezTo>
                <a:cubicBezTo>
                  <a:pt x="3965" y="582"/>
                  <a:pt x="3944" y="580"/>
                  <a:pt x="3943" y="595"/>
                </a:cubicBezTo>
                <a:cubicBezTo>
                  <a:pt x="3939" y="627"/>
                  <a:pt x="3972" y="631"/>
                  <a:pt x="3997" y="631"/>
                </a:cubicBezTo>
                <a:cubicBezTo>
                  <a:pt x="4002" y="652"/>
                  <a:pt x="4040" y="661"/>
                  <a:pt x="4060" y="661"/>
                </a:cubicBezTo>
                <a:lnTo>
                  <a:pt x="4060" y="664"/>
                </a:lnTo>
                <a:cubicBezTo>
                  <a:pt x="4046" y="667"/>
                  <a:pt x="3932" y="702"/>
                  <a:pt x="3955" y="720"/>
                </a:cubicBezTo>
                <a:cubicBezTo>
                  <a:pt x="3963" y="726"/>
                  <a:pt x="3995" y="734"/>
                  <a:pt x="3995" y="735"/>
                </a:cubicBezTo>
                <a:cubicBezTo>
                  <a:pt x="3959" y="743"/>
                  <a:pt x="3895" y="754"/>
                  <a:pt x="3860" y="768"/>
                </a:cubicBezTo>
                <a:cubicBezTo>
                  <a:pt x="3832" y="779"/>
                  <a:pt x="3736" y="872"/>
                  <a:pt x="3736" y="811"/>
                </a:cubicBezTo>
                <a:cubicBezTo>
                  <a:pt x="3736" y="785"/>
                  <a:pt x="3808" y="781"/>
                  <a:pt x="3808" y="759"/>
                </a:cubicBezTo>
                <a:lnTo>
                  <a:pt x="3719" y="735"/>
                </a:lnTo>
                <a:cubicBezTo>
                  <a:pt x="3672" y="722"/>
                  <a:pt x="3665" y="744"/>
                  <a:pt x="3629" y="768"/>
                </a:cubicBezTo>
                <a:cubicBezTo>
                  <a:pt x="3575" y="804"/>
                  <a:pt x="3444" y="764"/>
                  <a:pt x="3389" y="747"/>
                </a:cubicBezTo>
                <a:cubicBezTo>
                  <a:pt x="3361" y="719"/>
                  <a:pt x="3366" y="731"/>
                  <a:pt x="3330" y="717"/>
                </a:cubicBezTo>
                <a:cubicBezTo>
                  <a:pt x="3297" y="704"/>
                  <a:pt x="3334" y="660"/>
                  <a:pt x="3315" y="660"/>
                </a:cubicBezTo>
                <a:lnTo>
                  <a:pt x="3145" y="658"/>
                </a:lnTo>
                <a:cubicBezTo>
                  <a:pt x="3145" y="670"/>
                  <a:pt x="3126" y="676"/>
                  <a:pt x="3124" y="682"/>
                </a:cubicBezTo>
                <a:cubicBezTo>
                  <a:pt x="3141" y="682"/>
                  <a:pt x="3243" y="681"/>
                  <a:pt x="3246" y="692"/>
                </a:cubicBezTo>
                <a:cubicBezTo>
                  <a:pt x="3209" y="701"/>
                  <a:pt x="3162" y="695"/>
                  <a:pt x="3125" y="708"/>
                </a:cubicBezTo>
                <a:cubicBezTo>
                  <a:pt x="3097" y="717"/>
                  <a:pt x="3060" y="790"/>
                  <a:pt x="3035" y="816"/>
                </a:cubicBezTo>
                <a:cubicBezTo>
                  <a:pt x="2996" y="855"/>
                  <a:pt x="3003" y="806"/>
                  <a:pt x="3017" y="790"/>
                </a:cubicBezTo>
                <a:cubicBezTo>
                  <a:pt x="3027" y="778"/>
                  <a:pt x="3014" y="716"/>
                  <a:pt x="3002" y="710"/>
                </a:cubicBezTo>
                <a:cubicBezTo>
                  <a:pt x="2968" y="694"/>
                  <a:pt x="2862" y="719"/>
                  <a:pt x="2813" y="707"/>
                </a:cubicBezTo>
                <a:cubicBezTo>
                  <a:pt x="2787" y="700"/>
                  <a:pt x="2753" y="674"/>
                  <a:pt x="2728" y="674"/>
                </a:cubicBezTo>
                <a:cubicBezTo>
                  <a:pt x="2728" y="648"/>
                  <a:pt x="2824" y="661"/>
                  <a:pt x="2788" y="624"/>
                </a:cubicBezTo>
                <a:cubicBezTo>
                  <a:pt x="2754" y="591"/>
                  <a:pt x="2735" y="626"/>
                  <a:pt x="2703" y="597"/>
                </a:cubicBezTo>
                <a:cubicBezTo>
                  <a:pt x="2686" y="582"/>
                  <a:pt x="2652" y="562"/>
                  <a:pt x="2630" y="558"/>
                </a:cubicBezTo>
                <a:cubicBezTo>
                  <a:pt x="2587" y="537"/>
                  <a:pt x="2547" y="518"/>
                  <a:pt x="2513" y="485"/>
                </a:cubicBezTo>
                <a:cubicBezTo>
                  <a:pt x="2493" y="464"/>
                  <a:pt x="2428" y="511"/>
                  <a:pt x="2393" y="499"/>
                </a:cubicBezTo>
                <a:cubicBezTo>
                  <a:pt x="2393" y="476"/>
                  <a:pt x="2451" y="452"/>
                  <a:pt x="2444" y="450"/>
                </a:cubicBezTo>
                <a:cubicBezTo>
                  <a:pt x="2444" y="445"/>
                  <a:pt x="2440" y="445"/>
                  <a:pt x="2439" y="441"/>
                </a:cubicBezTo>
                <a:cubicBezTo>
                  <a:pt x="2437" y="441"/>
                  <a:pt x="2437" y="441"/>
                  <a:pt x="2437" y="440"/>
                </a:cubicBezTo>
                <a:lnTo>
                  <a:pt x="2432" y="440"/>
                </a:lnTo>
                <a:lnTo>
                  <a:pt x="2320" y="490"/>
                </a:lnTo>
                <a:cubicBezTo>
                  <a:pt x="2276" y="510"/>
                  <a:pt x="2288" y="412"/>
                  <a:pt x="2288" y="391"/>
                </a:cubicBezTo>
                <a:cubicBezTo>
                  <a:pt x="2288" y="390"/>
                  <a:pt x="2220" y="407"/>
                  <a:pt x="2217" y="410"/>
                </a:cubicBezTo>
                <a:cubicBezTo>
                  <a:pt x="2206" y="425"/>
                  <a:pt x="2208" y="445"/>
                  <a:pt x="2181" y="443"/>
                </a:cubicBezTo>
                <a:cubicBezTo>
                  <a:pt x="2154" y="442"/>
                  <a:pt x="2129" y="437"/>
                  <a:pt x="2104" y="445"/>
                </a:cubicBezTo>
                <a:lnTo>
                  <a:pt x="2027" y="471"/>
                </a:lnTo>
                <a:cubicBezTo>
                  <a:pt x="2004" y="479"/>
                  <a:pt x="1976" y="468"/>
                  <a:pt x="1949" y="476"/>
                </a:cubicBezTo>
                <a:cubicBezTo>
                  <a:pt x="1914" y="486"/>
                  <a:pt x="1881" y="513"/>
                  <a:pt x="1843" y="513"/>
                </a:cubicBezTo>
                <a:lnTo>
                  <a:pt x="1842" y="513"/>
                </a:lnTo>
                <a:cubicBezTo>
                  <a:pt x="1842" y="500"/>
                  <a:pt x="1845" y="494"/>
                  <a:pt x="1848" y="484"/>
                </a:cubicBezTo>
                <a:lnTo>
                  <a:pt x="1849" y="484"/>
                </a:lnTo>
                <a:cubicBezTo>
                  <a:pt x="1865" y="438"/>
                  <a:pt x="2182" y="442"/>
                  <a:pt x="2182" y="387"/>
                </a:cubicBezTo>
                <a:cubicBezTo>
                  <a:pt x="2149" y="378"/>
                  <a:pt x="2121" y="408"/>
                  <a:pt x="2087" y="404"/>
                </a:cubicBezTo>
                <a:cubicBezTo>
                  <a:pt x="2048" y="400"/>
                  <a:pt x="2012" y="413"/>
                  <a:pt x="1975" y="421"/>
                </a:cubicBezTo>
                <a:cubicBezTo>
                  <a:pt x="1948" y="431"/>
                  <a:pt x="1929" y="430"/>
                  <a:pt x="1903" y="425"/>
                </a:cubicBezTo>
                <a:cubicBezTo>
                  <a:pt x="1903" y="422"/>
                  <a:pt x="1901" y="422"/>
                  <a:pt x="1899" y="421"/>
                </a:cubicBezTo>
                <a:cubicBezTo>
                  <a:pt x="1898" y="418"/>
                  <a:pt x="1895" y="419"/>
                  <a:pt x="1894" y="416"/>
                </a:cubicBezTo>
                <a:cubicBezTo>
                  <a:pt x="1857" y="416"/>
                  <a:pt x="1757" y="408"/>
                  <a:pt x="1730" y="441"/>
                </a:cubicBezTo>
                <a:cubicBezTo>
                  <a:pt x="1722" y="451"/>
                  <a:pt x="1709" y="485"/>
                  <a:pt x="1697" y="485"/>
                </a:cubicBezTo>
                <a:cubicBezTo>
                  <a:pt x="1677" y="485"/>
                  <a:pt x="1662" y="448"/>
                  <a:pt x="1647" y="444"/>
                </a:cubicBezTo>
                <a:cubicBezTo>
                  <a:pt x="1646" y="436"/>
                  <a:pt x="1624" y="428"/>
                  <a:pt x="1624" y="419"/>
                </a:cubicBezTo>
                <a:cubicBezTo>
                  <a:pt x="1610" y="415"/>
                  <a:pt x="1608" y="377"/>
                  <a:pt x="1576" y="368"/>
                </a:cubicBezTo>
                <a:cubicBezTo>
                  <a:pt x="1565" y="365"/>
                  <a:pt x="1550" y="361"/>
                  <a:pt x="1538" y="354"/>
                </a:cubicBezTo>
                <a:lnTo>
                  <a:pt x="1538" y="354"/>
                </a:lnTo>
                <a:lnTo>
                  <a:pt x="408" y="1129"/>
                </a:lnTo>
                <a:cubicBezTo>
                  <a:pt x="450" y="1154"/>
                  <a:pt x="481" y="1104"/>
                  <a:pt x="469" y="1176"/>
                </a:cubicBezTo>
                <a:cubicBezTo>
                  <a:pt x="465" y="1208"/>
                  <a:pt x="439" y="1236"/>
                  <a:pt x="432" y="1265"/>
                </a:cubicBezTo>
                <a:cubicBezTo>
                  <a:pt x="456" y="1265"/>
                  <a:pt x="501" y="1244"/>
                  <a:pt x="522" y="1231"/>
                </a:cubicBezTo>
                <a:cubicBezTo>
                  <a:pt x="539" y="1221"/>
                  <a:pt x="637" y="1230"/>
                  <a:pt x="622" y="1259"/>
                </a:cubicBezTo>
                <a:cubicBezTo>
                  <a:pt x="589" y="1324"/>
                  <a:pt x="576" y="1405"/>
                  <a:pt x="532" y="1471"/>
                </a:cubicBezTo>
                <a:cubicBezTo>
                  <a:pt x="514" y="1498"/>
                  <a:pt x="490" y="1546"/>
                  <a:pt x="488" y="1577"/>
                </a:cubicBezTo>
                <a:cubicBezTo>
                  <a:pt x="486" y="1610"/>
                  <a:pt x="548" y="1602"/>
                  <a:pt x="510" y="1640"/>
                </a:cubicBezTo>
                <a:lnTo>
                  <a:pt x="456" y="1717"/>
                </a:lnTo>
                <a:lnTo>
                  <a:pt x="456" y="1717"/>
                </a:lnTo>
                <a:cubicBezTo>
                  <a:pt x="467" y="1728"/>
                  <a:pt x="378" y="1760"/>
                  <a:pt x="365" y="1761"/>
                </a:cubicBezTo>
                <a:cubicBezTo>
                  <a:pt x="351" y="1762"/>
                  <a:pt x="304" y="1769"/>
                  <a:pt x="295" y="1778"/>
                </a:cubicBezTo>
                <a:cubicBezTo>
                  <a:pt x="272" y="1801"/>
                  <a:pt x="324" y="1789"/>
                  <a:pt x="280" y="1834"/>
                </a:cubicBezTo>
                <a:cubicBezTo>
                  <a:pt x="265" y="1873"/>
                  <a:pt x="291" y="1869"/>
                  <a:pt x="316" y="1853"/>
                </a:cubicBezTo>
                <a:cubicBezTo>
                  <a:pt x="328" y="1846"/>
                  <a:pt x="353" y="1817"/>
                  <a:pt x="353" y="1844"/>
                </a:cubicBezTo>
                <a:cubicBezTo>
                  <a:pt x="353" y="1878"/>
                  <a:pt x="332" y="1888"/>
                  <a:pt x="308" y="1909"/>
                </a:cubicBezTo>
                <a:cubicBezTo>
                  <a:pt x="269" y="1944"/>
                  <a:pt x="280" y="1986"/>
                  <a:pt x="212" y="2002"/>
                </a:cubicBezTo>
                <a:cubicBezTo>
                  <a:pt x="204" y="2004"/>
                  <a:pt x="210" y="2023"/>
                  <a:pt x="215" y="2025"/>
                </a:cubicBezTo>
                <a:cubicBezTo>
                  <a:pt x="255" y="2036"/>
                  <a:pt x="290" y="2005"/>
                  <a:pt x="322" y="1997"/>
                </a:cubicBezTo>
                <a:cubicBezTo>
                  <a:pt x="322" y="2050"/>
                  <a:pt x="279" y="2042"/>
                  <a:pt x="242" y="2042"/>
                </a:cubicBezTo>
                <a:cubicBezTo>
                  <a:pt x="214" y="2042"/>
                  <a:pt x="213" y="2090"/>
                  <a:pt x="205" y="2094"/>
                </a:cubicBezTo>
                <a:cubicBezTo>
                  <a:pt x="160" y="2117"/>
                  <a:pt x="110" y="2141"/>
                  <a:pt x="189" y="2167"/>
                </a:cubicBezTo>
                <a:cubicBezTo>
                  <a:pt x="222" y="2178"/>
                  <a:pt x="179" y="2198"/>
                  <a:pt x="202" y="2213"/>
                </a:cubicBezTo>
                <a:cubicBezTo>
                  <a:pt x="212" y="2219"/>
                  <a:pt x="262" y="2199"/>
                  <a:pt x="265" y="2191"/>
                </a:cubicBezTo>
                <a:cubicBezTo>
                  <a:pt x="266" y="2191"/>
                  <a:pt x="265" y="2211"/>
                  <a:pt x="270" y="2217"/>
                </a:cubicBezTo>
                <a:cubicBezTo>
                  <a:pt x="299" y="2252"/>
                  <a:pt x="226" y="2233"/>
                  <a:pt x="226" y="2293"/>
                </a:cubicBezTo>
                <a:cubicBezTo>
                  <a:pt x="226" y="2311"/>
                  <a:pt x="311" y="2261"/>
                  <a:pt x="270" y="2307"/>
                </a:cubicBezTo>
                <a:cubicBezTo>
                  <a:pt x="267" y="2311"/>
                  <a:pt x="204" y="2322"/>
                  <a:pt x="234" y="2333"/>
                </a:cubicBezTo>
                <a:cubicBezTo>
                  <a:pt x="254" y="2340"/>
                  <a:pt x="304" y="2373"/>
                  <a:pt x="259" y="2393"/>
                </a:cubicBezTo>
                <a:close/>
              </a:path>
            </a:pathLst>
          </a:custGeom>
          <a:solidFill>
            <a:srgbClr val="711D4D"/>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8" name="Freeform 172"/>
          <p:cNvSpPr>
            <a:spLocks/>
          </p:cNvSpPr>
          <p:nvPr/>
        </p:nvSpPr>
        <p:spPr bwMode="auto">
          <a:xfrm>
            <a:off x="16444913" y="23885971"/>
            <a:ext cx="284163" cy="166429"/>
          </a:xfrm>
          <a:custGeom>
            <a:avLst/>
            <a:gdLst>
              <a:gd name="T0" fmla="*/ 472 w 788"/>
              <a:gd name="T1" fmla="*/ 0 h 483"/>
              <a:gd name="T2" fmla="*/ 509 w 788"/>
              <a:gd name="T3" fmla="*/ 42 h 483"/>
              <a:gd name="T4" fmla="*/ 535 w 788"/>
              <a:gd name="T5" fmla="*/ 86 h 483"/>
              <a:gd name="T6" fmla="*/ 612 w 788"/>
              <a:gd name="T7" fmla="*/ 141 h 483"/>
              <a:gd name="T8" fmla="*/ 632 w 788"/>
              <a:gd name="T9" fmla="*/ 234 h 483"/>
              <a:gd name="T10" fmla="*/ 632 w 788"/>
              <a:gd name="T11" fmla="*/ 239 h 483"/>
              <a:gd name="T12" fmla="*/ 644 w 788"/>
              <a:gd name="T13" fmla="*/ 262 h 483"/>
              <a:gd name="T14" fmla="*/ 644 w 788"/>
              <a:gd name="T15" fmla="*/ 262 h 483"/>
              <a:gd name="T16" fmla="*/ 650 w 788"/>
              <a:gd name="T17" fmla="*/ 279 h 483"/>
              <a:gd name="T18" fmla="*/ 701 w 788"/>
              <a:gd name="T19" fmla="*/ 304 h 483"/>
              <a:gd name="T20" fmla="*/ 733 w 788"/>
              <a:gd name="T21" fmla="*/ 297 h 483"/>
              <a:gd name="T22" fmla="*/ 768 w 788"/>
              <a:gd name="T23" fmla="*/ 283 h 483"/>
              <a:gd name="T24" fmla="*/ 768 w 788"/>
              <a:gd name="T25" fmla="*/ 283 h 483"/>
              <a:gd name="T26" fmla="*/ 743 w 788"/>
              <a:gd name="T27" fmla="*/ 339 h 483"/>
              <a:gd name="T28" fmla="*/ 716 w 788"/>
              <a:gd name="T29" fmla="*/ 469 h 483"/>
              <a:gd name="T30" fmla="*/ 716 w 788"/>
              <a:gd name="T31" fmla="*/ 469 h 483"/>
              <a:gd name="T32" fmla="*/ 637 w 788"/>
              <a:gd name="T33" fmla="*/ 441 h 483"/>
              <a:gd name="T34" fmla="*/ 615 w 788"/>
              <a:gd name="T35" fmla="*/ 430 h 483"/>
              <a:gd name="T36" fmla="*/ 545 w 788"/>
              <a:gd name="T37" fmla="*/ 456 h 483"/>
              <a:gd name="T38" fmla="*/ 483 w 788"/>
              <a:gd name="T39" fmla="*/ 462 h 483"/>
              <a:gd name="T40" fmla="*/ 446 w 788"/>
              <a:gd name="T41" fmla="*/ 473 h 483"/>
              <a:gd name="T42" fmla="*/ 385 w 788"/>
              <a:gd name="T43" fmla="*/ 458 h 483"/>
              <a:gd name="T44" fmla="*/ 295 w 788"/>
              <a:gd name="T45" fmla="*/ 476 h 483"/>
              <a:gd name="T46" fmla="*/ 236 w 788"/>
              <a:gd name="T47" fmla="*/ 424 h 483"/>
              <a:gd name="T48" fmla="*/ 208 w 788"/>
              <a:gd name="T49" fmla="*/ 389 h 483"/>
              <a:gd name="T50" fmla="*/ 208 w 788"/>
              <a:gd name="T51" fmla="*/ 389 h 483"/>
              <a:gd name="T52" fmla="*/ 149 w 788"/>
              <a:gd name="T53" fmla="*/ 377 h 483"/>
              <a:gd name="T54" fmla="*/ 105 w 788"/>
              <a:gd name="T55" fmla="*/ 333 h 483"/>
              <a:gd name="T56" fmla="*/ 71 w 788"/>
              <a:gd name="T57" fmla="*/ 293 h 483"/>
              <a:gd name="T58" fmla="*/ 0 w 788"/>
              <a:gd name="T59" fmla="*/ 216 h 483"/>
              <a:gd name="T60" fmla="*/ 0 w 788"/>
              <a:gd name="T61" fmla="*/ 216 h 483"/>
              <a:gd name="T62" fmla="*/ 48 w 788"/>
              <a:gd name="T63" fmla="*/ 178 h 483"/>
              <a:gd name="T64" fmla="*/ 73 w 788"/>
              <a:gd name="T65" fmla="*/ 132 h 483"/>
              <a:gd name="T66" fmla="*/ 104 w 788"/>
              <a:gd name="T67" fmla="*/ 78 h 483"/>
              <a:gd name="T68" fmla="*/ 156 w 788"/>
              <a:gd name="T69" fmla="*/ 54 h 483"/>
              <a:gd name="T70" fmla="*/ 170 w 788"/>
              <a:gd name="T71" fmla="*/ 8 h 483"/>
              <a:gd name="T72" fmla="*/ 170 w 788"/>
              <a:gd name="T73" fmla="*/ 8 h 483"/>
              <a:gd name="T74" fmla="*/ 216 w 788"/>
              <a:gd name="T75" fmla="*/ 13 h 483"/>
              <a:gd name="T76" fmla="*/ 285 w 788"/>
              <a:gd name="T77" fmla="*/ 16 h 483"/>
              <a:gd name="T78" fmla="*/ 336 w 788"/>
              <a:gd name="T79" fmla="*/ 38 h 483"/>
              <a:gd name="T80" fmla="*/ 407 w 788"/>
              <a:gd name="T81" fmla="*/ 21 h 483"/>
              <a:gd name="T82" fmla="*/ 472 w 788"/>
              <a:gd name="T83" fmla="*/ 0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8" h="483">
                <a:moveTo>
                  <a:pt x="472" y="0"/>
                </a:moveTo>
                <a:cubicBezTo>
                  <a:pt x="494" y="17"/>
                  <a:pt x="502" y="12"/>
                  <a:pt x="509" y="42"/>
                </a:cubicBezTo>
                <a:cubicBezTo>
                  <a:pt x="515" y="66"/>
                  <a:pt x="515" y="71"/>
                  <a:pt x="535" y="86"/>
                </a:cubicBezTo>
                <a:cubicBezTo>
                  <a:pt x="559" y="106"/>
                  <a:pt x="598" y="110"/>
                  <a:pt x="612" y="141"/>
                </a:cubicBezTo>
                <a:cubicBezTo>
                  <a:pt x="625" y="172"/>
                  <a:pt x="622" y="204"/>
                  <a:pt x="632" y="234"/>
                </a:cubicBezTo>
                <a:lnTo>
                  <a:pt x="632" y="239"/>
                </a:lnTo>
                <a:lnTo>
                  <a:pt x="644" y="262"/>
                </a:lnTo>
                <a:lnTo>
                  <a:pt x="644" y="262"/>
                </a:lnTo>
                <a:lnTo>
                  <a:pt x="650" y="279"/>
                </a:lnTo>
                <a:cubicBezTo>
                  <a:pt x="662" y="295"/>
                  <a:pt x="680" y="304"/>
                  <a:pt x="701" y="304"/>
                </a:cubicBezTo>
                <a:cubicBezTo>
                  <a:pt x="710" y="304"/>
                  <a:pt x="727" y="305"/>
                  <a:pt x="733" y="297"/>
                </a:cubicBezTo>
                <a:lnTo>
                  <a:pt x="768" y="283"/>
                </a:lnTo>
                <a:lnTo>
                  <a:pt x="768" y="283"/>
                </a:lnTo>
                <a:cubicBezTo>
                  <a:pt x="788" y="306"/>
                  <a:pt x="773" y="337"/>
                  <a:pt x="743" y="339"/>
                </a:cubicBezTo>
                <a:cubicBezTo>
                  <a:pt x="718" y="342"/>
                  <a:pt x="720" y="410"/>
                  <a:pt x="716" y="469"/>
                </a:cubicBezTo>
                <a:lnTo>
                  <a:pt x="716" y="469"/>
                </a:lnTo>
                <a:cubicBezTo>
                  <a:pt x="695" y="460"/>
                  <a:pt x="657" y="450"/>
                  <a:pt x="637" y="441"/>
                </a:cubicBezTo>
                <a:cubicBezTo>
                  <a:pt x="629" y="438"/>
                  <a:pt x="624" y="431"/>
                  <a:pt x="615" y="430"/>
                </a:cubicBezTo>
                <a:cubicBezTo>
                  <a:pt x="579" y="413"/>
                  <a:pt x="566" y="434"/>
                  <a:pt x="545" y="456"/>
                </a:cubicBezTo>
                <a:cubicBezTo>
                  <a:pt x="525" y="476"/>
                  <a:pt x="505" y="447"/>
                  <a:pt x="483" y="462"/>
                </a:cubicBezTo>
                <a:cubicBezTo>
                  <a:pt x="468" y="473"/>
                  <a:pt x="468" y="483"/>
                  <a:pt x="446" y="473"/>
                </a:cubicBezTo>
                <a:cubicBezTo>
                  <a:pt x="424" y="463"/>
                  <a:pt x="410" y="458"/>
                  <a:pt x="385" y="458"/>
                </a:cubicBezTo>
                <a:cubicBezTo>
                  <a:pt x="354" y="458"/>
                  <a:pt x="326" y="476"/>
                  <a:pt x="295" y="476"/>
                </a:cubicBezTo>
                <a:cubicBezTo>
                  <a:pt x="252" y="476"/>
                  <a:pt x="260" y="446"/>
                  <a:pt x="236" y="424"/>
                </a:cubicBezTo>
                <a:lnTo>
                  <a:pt x="208" y="389"/>
                </a:lnTo>
                <a:lnTo>
                  <a:pt x="208" y="389"/>
                </a:lnTo>
                <a:cubicBezTo>
                  <a:pt x="200" y="388"/>
                  <a:pt x="155" y="380"/>
                  <a:pt x="149" y="377"/>
                </a:cubicBezTo>
                <a:cubicBezTo>
                  <a:pt x="128" y="365"/>
                  <a:pt x="121" y="352"/>
                  <a:pt x="105" y="333"/>
                </a:cubicBezTo>
                <a:cubicBezTo>
                  <a:pt x="93" y="320"/>
                  <a:pt x="79" y="308"/>
                  <a:pt x="71" y="293"/>
                </a:cubicBezTo>
                <a:cubicBezTo>
                  <a:pt x="54" y="259"/>
                  <a:pt x="27" y="241"/>
                  <a:pt x="0" y="216"/>
                </a:cubicBezTo>
                <a:lnTo>
                  <a:pt x="0" y="216"/>
                </a:lnTo>
                <a:cubicBezTo>
                  <a:pt x="15" y="201"/>
                  <a:pt x="33" y="193"/>
                  <a:pt x="48" y="178"/>
                </a:cubicBezTo>
                <a:cubicBezTo>
                  <a:pt x="60" y="167"/>
                  <a:pt x="68" y="147"/>
                  <a:pt x="73" y="132"/>
                </a:cubicBezTo>
                <a:cubicBezTo>
                  <a:pt x="82" y="110"/>
                  <a:pt x="85" y="92"/>
                  <a:pt x="104" y="78"/>
                </a:cubicBezTo>
                <a:cubicBezTo>
                  <a:pt x="120" y="65"/>
                  <a:pt x="141" y="68"/>
                  <a:pt x="156" y="54"/>
                </a:cubicBezTo>
                <a:lnTo>
                  <a:pt x="170" y="8"/>
                </a:lnTo>
                <a:lnTo>
                  <a:pt x="170" y="8"/>
                </a:lnTo>
                <a:cubicBezTo>
                  <a:pt x="186" y="6"/>
                  <a:pt x="201" y="12"/>
                  <a:pt x="216" y="13"/>
                </a:cubicBezTo>
                <a:cubicBezTo>
                  <a:pt x="239" y="14"/>
                  <a:pt x="263" y="8"/>
                  <a:pt x="285" y="16"/>
                </a:cubicBezTo>
                <a:cubicBezTo>
                  <a:pt x="304" y="23"/>
                  <a:pt x="313" y="37"/>
                  <a:pt x="336" y="38"/>
                </a:cubicBezTo>
                <a:cubicBezTo>
                  <a:pt x="360" y="34"/>
                  <a:pt x="383" y="25"/>
                  <a:pt x="407" y="21"/>
                </a:cubicBezTo>
                <a:cubicBezTo>
                  <a:pt x="424" y="18"/>
                  <a:pt x="459" y="11"/>
                  <a:pt x="472" y="0"/>
                </a:cubicBezTo>
                <a:close/>
              </a:path>
            </a:pathLst>
          </a:custGeom>
          <a:solidFill>
            <a:srgbClr val="FEFEFE"/>
          </a:solidFill>
          <a:ln w="12700" cap="flat">
            <a:solidFill>
              <a:schemeClr val="tx1">
                <a:lumMod val="75000"/>
                <a:lumOff val="25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399" name="Rectangle 173"/>
          <p:cNvSpPr>
            <a:spLocks noChangeArrowheads="1"/>
          </p:cNvSpPr>
          <p:nvPr/>
        </p:nvSpPr>
        <p:spPr bwMode="auto">
          <a:xfrm>
            <a:off x="15403513" y="24695418"/>
            <a:ext cx="7938"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0" name="Rectangle 174"/>
          <p:cNvSpPr>
            <a:spLocks noChangeArrowheads="1"/>
          </p:cNvSpPr>
          <p:nvPr/>
        </p:nvSpPr>
        <p:spPr bwMode="auto">
          <a:xfrm>
            <a:off x="15420975" y="24695418"/>
            <a:ext cx="7938"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1" name="Rectangle 175"/>
          <p:cNvSpPr>
            <a:spLocks noChangeArrowheads="1"/>
          </p:cNvSpPr>
          <p:nvPr/>
        </p:nvSpPr>
        <p:spPr bwMode="auto">
          <a:xfrm>
            <a:off x="15440025" y="24695418"/>
            <a:ext cx="6350"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2" name="Rectangle 176"/>
          <p:cNvSpPr>
            <a:spLocks noChangeArrowheads="1"/>
          </p:cNvSpPr>
          <p:nvPr/>
        </p:nvSpPr>
        <p:spPr bwMode="auto">
          <a:xfrm>
            <a:off x="15457488" y="24695418"/>
            <a:ext cx="7938"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3" name="Rectangle 177"/>
          <p:cNvSpPr>
            <a:spLocks noChangeArrowheads="1"/>
          </p:cNvSpPr>
          <p:nvPr/>
        </p:nvSpPr>
        <p:spPr bwMode="auto">
          <a:xfrm>
            <a:off x="15474950" y="24695418"/>
            <a:ext cx="7938"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4" name="Rectangle 178"/>
          <p:cNvSpPr>
            <a:spLocks noChangeArrowheads="1"/>
          </p:cNvSpPr>
          <p:nvPr/>
        </p:nvSpPr>
        <p:spPr bwMode="auto">
          <a:xfrm>
            <a:off x="15494000" y="24695418"/>
            <a:ext cx="6350"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5" name="Rectangle 179"/>
          <p:cNvSpPr>
            <a:spLocks noChangeArrowheads="1"/>
          </p:cNvSpPr>
          <p:nvPr/>
        </p:nvSpPr>
        <p:spPr bwMode="auto">
          <a:xfrm>
            <a:off x="15511463" y="24695418"/>
            <a:ext cx="7938"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6" name="Rectangle 180"/>
          <p:cNvSpPr>
            <a:spLocks noChangeArrowheads="1"/>
          </p:cNvSpPr>
          <p:nvPr/>
        </p:nvSpPr>
        <p:spPr bwMode="auto">
          <a:xfrm>
            <a:off x="15530513" y="24695418"/>
            <a:ext cx="6350"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7" name="Rectangle 181"/>
          <p:cNvSpPr>
            <a:spLocks noChangeArrowheads="1"/>
          </p:cNvSpPr>
          <p:nvPr/>
        </p:nvSpPr>
        <p:spPr bwMode="auto">
          <a:xfrm>
            <a:off x="15547975" y="24695418"/>
            <a:ext cx="3175" cy="3026"/>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8" name="Rectangle 182"/>
          <p:cNvSpPr>
            <a:spLocks noChangeArrowheads="1"/>
          </p:cNvSpPr>
          <p:nvPr/>
        </p:nvSpPr>
        <p:spPr bwMode="auto">
          <a:xfrm>
            <a:off x="18154650" y="24283886"/>
            <a:ext cx="3175" cy="6052"/>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09" name="Freeform 183"/>
          <p:cNvSpPr>
            <a:spLocks/>
          </p:cNvSpPr>
          <p:nvPr/>
        </p:nvSpPr>
        <p:spPr bwMode="auto">
          <a:xfrm>
            <a:off x="18143538" y="24297503"/>
            <a:ext cx="7938" cy="4539"/>
          </a:xfrm>
          <a:custGeom>
            <a:avLst/>
            <a:gdLst>
              <a:gd name="T0" fmla="*/ 1 w 5"/>
              <a:gd name="T1" fmla="*/ 3 h 3"/>
              <a:gd name="T2" fmla="*/ 1 w 5"/>
              <a:gd name="T3" fmla="*/ 3 h 3"/>
              <a:gd name="T4" fmla="*/ 2 w 5"/>
              <a:gd name="T5" fmla="*/ 3 h 3"/>
              <a:gd name="T6" fmla="*/ 3 w 5"/>
              <a:gd name="T7" fmla="*/ 3 h 3"/>
              <a:gd name="T8" fmla="*/ 3 w 5"/>
              <a:gd name="T9" fmla="*/ 3 h 3"/>
              <a:gd name="T10" fmla="*/ 4 w 5"/>
              <a:gd name="T11" fmla="*/ 2 h 3"/>
              <a:gd name="T12" fmla="*/ 5 w 5"/>
              <a:gd name="T13" fmla="*/ 2 h 3"/>
              <a:gd name="T14" fmla="*/ 5 w 5"/>
              <a:gd name="T15" fmla="*/ 1 h 3"/>
              <a:gd name="T16" fmla="*/ 4 w 5"/>
              <a:gd name="T17" fmla="*/ 0 h 3"/>
              <a:gd name="T18" fmla="*/ 4 w 5"/>
              <a:gd name="T19" fmla="*/ 0 h 3"/>
              <a:gd name="T20" fmla="*/ 3 w 5"/>
              <a:gd name="T21" fmla="*/ 0 h 3"/>
              <a:gd name="T22" fmla="*/ 2 w 5"/>
              <a:gd name="T23" fmla="*/ 1 h 3"/>
              <a:gd name="T24" fmla="*/ 2 w 5"/>
              <a:gd name="T25" fmla="*/ 1 h 3"/>
              <a:gd name="T26" fmla="*/ 1 w 5"/>
              <a:gd name="T27" fmla="*/ 1 h 3"/>
              <a:gd name="T28" fmla="*/ 0 w 5"/>
              <a:gd name="T29" fmla="*/ 1 h 3"/>
              <a:gd name="T30" fmla="*/ 0 w 5"/>
              <a:gd name="T31" fmla="*/ 1 h 3"/>
              <a:gd name="T32" fmla="*/ 1 w 5"/>
              <a:gd name="T33"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3">
                <a:moveTo>
                  <a:pt x="1" y="3"/>
                </a:moveTo>
                <a:lnTo>
                  <a:pt x="1" y="3"/>
                </a:lnTo>
                <a:lnTo>
                  <a:pt x="2" y="3"/>
                </a:lnTo>
                <a:lnTo>
                  <a:pt x="3" y="3"/>
                </a:lnTo>
                <a:lnTo>
                  <a:pt x="3" y="3"/>
                </a:lnTo>
                <a:lnTo>
                  <a:pt x="4" y="2"/>
                </a:lnTo>
                <a:lnTo>
                  <a:pt x="5" y="2"/>
                </a:lnTo>
                <a:lnTo>
                  <a:pt x="5" y="1"/>
                </a:lnTo>
                <a:lnTo>
                  <a:pt x="4" y="0"/>
                </a:lnTo>
                <a:lnTo>
                  <a:pt x="4" y="0"/>
                </a:lnTo>
                <a:lnTo>
                  <a:pt x="3" y="0"/>
                </a:lnTo>
                <a:lnTo>
                  <a:pt x="2" y="1"/>
                </a:lnTo>
                <a:lnTo>
                  <a:pt x="2" y="1"/>
                </a:lnTo>
                <a:lnTo>
                  <a:pt x="1" y="1"/>
                </a:lnTo>
                <a:lnTo>
                  <a:pt x="0" y="1"/>
                </a:lnTo>
                <a:lnTo>
                  <a:pt x="0" y="1"/>
                </a:lnTo>
                <a:lnTo>
                  <a:pt x="1" y="3"/>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0" name="Freeform 184"/>
          <p:cNvSpPr>
            <a:spLocks/>
          </p:cNvSpPr>
          <p:nvPr/>
        </p:nvSpPr>
        <p:spPr bwMode="auto">
          <a:xfrm>
            <a:off x="18127663" y="24303555"/>
            <a:ext cx="7938" cy="7565"/>
          </a:xfrm>
          <a:custGeom>
            <a:avLst/>
            <a:gdLst>
              <a:gd name="T0" fmla="*/ 3 w 5"/>
              <a:gd name="T1" fmla="*/ 5 h 5"/>
              <a:gd name="T2" fmla="*/ 3 w 5"/>
              <a:gd name="T3" fmla="*/ 5 h 5"/>
              <a:gd name="T4" fmla="*/ 3 w 5"/>
              <a:gd name="T5" fmla="*/ 5 h 5"/>
              <a:gd name="T6" fmla="*/ 3 w 5"/>
              <a:gd name="T7" fmla="*/ 4 h 5"/>
              <a:gd name="T8" fmla="*/ 3 w 5"/>
              <a:gd name="T9" fmla="*/ 4 h 5"/>
              <a:gd name="T10" fmla="*/ 3 w 5"/>
              <a:gd name="T11" fmla="*/ 4 h 5"/>
              <a:gd name="T12" fmla="*/ 4 w 5"/>
              <a:gd name="T13" fmla="*/ 3 h 5"/>
              <a:gd name="T14" fmla="*/ 4 w 5"/>
              <a:gd name="T15" fmla="*/ 3 h 5"/>
              <a:gd name="T16" fmla="*/ 5 w 5"/>
              <a:gd name="T17" fmla="*/ 2 h 5"/>
              <a:gd name="T18" fmla="*/ 5 w 5"/>
              <a:gd name="T19" fmla="*/ 2 h 5"/>
              <a:gd name="T20" fmla="*/ 5 w 5"/>
              <a:gd name="T21" fmla="*/ 2 h 5"/>
              <a:gd name="T22" fmla="*/ 4 w 5"/>
              <a:gd name="T23" fmla="*/ 0 h 5"/>
              <a:gd name="T24" fmla="*/ 4 w 5"/>
              <a:gd name="T25" fmla="*/ 0 h 5"/>
              <a:gd name="T26" fmla="*/ 3 w 5"/>
              <a:gd name="T27" fmla="*/ 1 h 5"/>
              <a:gd name="T28" fmla="*/ 2 w 5"/>
              <a:gd name="T29" fmla="*/ 1 h 5"/>
              <a:gd name="T30" fmla="*/ 2 w 5"/>
              <a:gd name="T31" fmla="*/ 2 h 5"/>
              <a:gd name="T32" fmla="*/ 1 w 5"/>
              <a:gd name="T33" fmla="*/ 3 h 5"/>
              <a:gd name="T34" fmla="*/ 1 w 5"/>
              <a:gd name="T35" fmla="*/ 3 h 5"/>
              <a:gd name="T36" fmla="*/ 1 w 5"/>
              <a:gd name="T37" fmla="*/ 3 h 5"/>
              <a:gd name="T38" fmla="*/ 1 w 5"/>
              <a:gd name="T39" fmla="*/ 4 h 5"/>
              <a:gd name="T40" fmla="*/ 1 w 5"/>
              <a:gd name="T41" fmla="*/ 4 h 5"/>
              <a:gd name="T42" fmla="*/ 0 w 5"/>
              <a:gd name="T43" fmla="*/ 4 h 5"/>
              <a:gd name="T44" fmla="*/ 3 w 5"/>
              <a:gd name="T4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 h="5">
                <a:moveTo>
                  <a:pt x="3" y="5"/>
                </a:moveTo>
                <a:lnTo>
                  <a:pt x="3" y="5"/>
                </a:lnTo>
                <a:lnTo>
                  <a:pt x="3" y="5"/>
                </a:lnTo>
                <a:lnTo>
                  <a:pt x="3" y="4"/>
                </a:lnTo>
                <a:lnTo>
                  <a:pt x="3" y="4"/>
                </a:lnTo>
                <a:lnTo>
                  <a:pt x="3" y="4"/>
                </a:lnTo>
                <a:lnTo>
                  <a:pt x="4" y="3"/>
                </a:lnTo>
                <a:lnTo>
                  <a:pt x="4" y="3"/>
                </a:lnTo>
                <a:lnTo>
                  <a:pt x="5" y="2"/>
                </a:lnTo>
                <a:lnTo>
                  <a:pt x="5" y="2"/>
                </a:lnTo>
                <a:lnTo>
                  <a:pt x="5" y="2"/>
                </a:lnTo>
                <a:lnTo>
                  <a:pt x="4" y="0"/>
                </a:lnTo>
                <a:lnTo>
                  <a:pt x="4" y="0"/>
                </a:lnTo>
                <a:lnTo>
                  <a:pt x="3" y="1"/>
                </a:lnTo>
                <a:lnTo>
                  <a:pt x="2" y="1"/>
                </a:lnTo>
                <a:lnTo>
                  <a:pt x="2" y="2"/>
                </a:lnTo>
                <a:lnTo>
                  <a:pt x="1" y="3"/>
                </a:lnTo>
                <a:lnTo>
                  <a:pt x="1" y="3"/>
                </a:lnTo>
                <a:lnTo>
                  <a:pt x="1" y="3"/>
                </a:lnTo>
                <a:lnTo>
                  <a:pt x="1" y="4"/>
                </a:lnTo>
                <a:lnTo>
                  <a:pt x="1" y="4"/>
                </a:lnTo>
                <a:lnTo>
                  <a:pt x="0" y="4"/>
                </a:lnTo>
                <a:lnTo>
                  <a:pt x="3" y="5"/>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1" name="Freeform 185"/>
          <p:cNvSpPr>
            <a:spLocks/>
          </p:cNvSpPr>
          <p:nvPr/>
        </p:nvSpPr>
        <p:spPr bwMode="auto">
          <a:xfrm>
            <a:off x="18127663" y="24320197"/>
            <a:ext cx="7938" cy="7565"/>
          </a:xfrm>
          <a:custGeom>
            <a:avLst/>
            <a:gdLst>
              <a:gd name="T0" fmla="*/ 5 w 5"/>
              <a:gd name="T1" fmla="*/ 3 h 5"/>
              <a:gd name="T2" fmla="*/ 5 w 5"/>
              <a:gd name="T3" fmla="*/ 3 h 5"/>
              <a:gd name="T4" fmla="*/ 4 w 5"/>
              <a:gd name="T5" fmla="*/ 3 h 5"/>
              <a:gd name="T6" fmla="*/ 4 w 5"/>
              <a:gd name="T7" fmla="*/ 2 h 5"/>
              <a:gd name="T8" fmla="*/ 3 w 5"/>
              <a:gd name="T9" fmla="*/ 2 h 5"/>
              <a:gd name="T10" fmla="*/ 3 w 5"/>
              <a:gd name="T11" fmla="*/ 1 h 5"/>
              <a:gd name="T12" fmla="*/ 3 w 5"/>
              <a:gd name="T13" fmla="*/ 1 h 5"/>
              <a:gd name="T14" fmla="*/ 3 w 5"/>
              <a:gd name="T15" fmla="*/ 1 h 5"/>
              <a:gd name="T16" fmla="*/ 2 w 5"/>
              <a:gd name="T17" fmla="*/ 0 h 5"/>
              <a:gd name="T18" fmla="*/ 2 w 5"/>
              <a:gd name="T19" fmla="*/ 0 h 5"/>
              <a:gd name="T20" fmla="*/ 0 w 5"/>
              <a:gd name="T21" fmla="*/ 1 h 5"/>
              <a:gd name="T22" fmla="*/ 0 w 5"/>
              <a:gd name="T23" fmla="*/ 1 h 5"/>
              <a:gd name="T24" fmla="*/ 1 w 5"/>
              <a:gd name="T25" fmla="*/ 1 h 5"/>
              <a:gd name="T26" fmla="*/ 1 w 5"/>
              <a:gd name="T27" fmla="*/ 2 h 5"/>
              <a:gd name="T28" fmla="*/ 1 w 5"/>
              <a:gd name="T29" fmla="*/ 3 h 5"/>
              <a:gd name="T30" fmla="*/ 2 w 5"/>
              <a:gd name="T31" fmla="*/ 3 h 5"/>
              <a:gd name="T32" fmla="*/ 2 w 5"/>
              <a:gd name="T33" fmla="*/ 4 h 5"/>
              <a:gd name="T34" fmla="*/ 3 w 5"/>
              <a:gd name="T35" fmla="*/ 4 h 5"/>
              <a:gd name="T36" fmla="*/ 3 w 5"/>
              <a:gd name="T37" fmla="*/ 5 h 5"/>
              <a:gd name="T38" fmla="*/ 3 w 5"/>
              <a:gd name="T39" fmla="*/ 5 h 5"/>
              <a:gd name="T40" fmla="*/ 5 w 5"/>
              <a:gd name="T41"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5">
                <a:moveTo>
                  <a:pt x="5" y="3"/>
                </a:moveTo>
                <a:lnTo>
                  <a:pt x="5" y="3"/>
                </a:lnTo>
                <a:lnTo>
                  <a:pt x="4" y="3"/>
                </a:lnTo>
                <a:lnTo>
                  <a:pt x="4" y="2"/>
                </a:lnTo>
                <a:lnTo>
                  <a:pt x="3" y="2"/>
                </a:lnTo>
                <a:lnTo>
                  <a:pt x="3" y="1"/>
                </a:lnTo>
                <a:lnTo>
                  <a:pt x="3" y="1"/>
                </a:lnTo>
                <a:lnTo>
                  <a:pt x="3" y="1"/>
                </a:lnTo>
                <a:lnTo>
                  <a:pt x="2" y="0"/>
                </a:lnTo>
                <a:lnTo>
                  <a:pt x="2" y="0"/>
                </a:lnTo>
                <a:lnTo>
                  <a:pt x="0" y="1"/>
                </a:lnTo>
                <a:lnTo>
                  <a:pt x="0" y="1"/>
                </a:lnTo>
                <a:lnTo>
                  <a:pt x="1" y="1"/>
                </a:lnTo>
                <a:lnTo>
                  <a:pt x="1" y="2"/>
                </a:lnTo>
                <a:lnTo>
                  <a:pt x="1" y="3"/>
                </a:lnTo>
                <a:lnTo>
                  <a:pt x="2" y="3"/>
                </a:lnTo>
                <a:lnTo>
                  <a:pt x="2" y="4"/>
                </a:lnTo>
                <a:lnTo>
                  <a:pt x="3" y="4"/>
                </a:lnTo>
                <a:lnTo>
                  <a:pt x="3" y="5"/>
                </a:lnTo>
                <a:lnTo>
                  <a:pt x="3" y="5"/>
                </a:lnTo>
                <a:lnTo>
                  <a:pt x="5" y="3"/>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2" name="Freeform 186"/>
          <p:cNvSpPr>
            <a:spLocks/>
          </p:cNvSpPr>
          <p:nvPr/>
        </p:nvSpPr>
        <p:spPr bwMode="auto">
          <a:xfrm>
            <a:off x="18143538" y="24329275"/>
            <a:ext cx="7938" cy="6052"/>
          </a:xfrm>
          <a:custGeom>
            <a:avLst/>
            <a:gdLst>
              <a:gd name="T0" fmla="*/ 5 w 5"/>
              <a:gd name="T1" fmla="*/ 2 h 4"/>
              <a:gd name="T2" fmla="*/ 4 w 5"/>
              <a:gd name="T3" fmla="*/ 1 h 4"/>
              <a:gd name="T4" fmla="*/ 3 w 5"/>
              <a:gd name="T5" fmla="*/ 1 h 4"/>
              <a:gd name="T6" fmla="*/ 1 w 5"/>
              <a:gd name="T7" fmla="*/ 0 h 4"/>
              <a:gd name="T8" fmla="*/ 0 w 5"/>
              <a:gd name="T9" fmla="*/ 0 h 4"/>
              <a:gd name="T10" fmla="*/ 0 w 5"/>
              <a:gd name="T11" fmla="*/ 2 h 4"/>
              <a:gd name="T12" fmla="*/ 1 w 5"/>
              <a:gd name="T13" fmla="*/ 2 h 4"/>
              <a:gd name="T14" fmla="*/ 2 w 5"/>
              <a:gd name="T15" fmla="*/ 3 h 4"/>
              <a:gd name="T16" fmla="*/ 3 w 5"/>
              <a:gd name="T17" fmla="*/ 3 h 4"/>
              <a:gd name="T18" fmla="*/ 4 w 5"/>
              <a:gd name="T19" fmla="*/ 4 h 4"/>
              <a:gd name="T20" fmla="*/ 5 w 5"/>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4">
                <a:moveTo>
                  <a:pt x="5" y="2"/>
                </a:moveTo>
                <a:lnTo>
                  <a:pt x="4" y="1"/>
                </a:lnTo>
                <a:lnTo>
                  <a:pt x="3" y="1"/>
                </a:lnTo>
                <a:lnTo>
                  <a:pt x="1" y="0"/>
                </a:lnTo>
                <a:lnTo>
                  <a:pt x="0" y="0"/>
                </a:lnTo>
                <a:lnTo>
                  <a:pt x="0" y="2"/>
                </a:lnTo>
                <a:lnTo>
                  <a:pt x="1" y="2"/>
                </a:lnTo>
                <a:lnTo>
                  <a:pt x="2" y="3"/>
                </a:lnTo>
                <a:lnTo>
                  <a:pt x="3" y="3"/>
                </a:lnTo>
                <a:lnTo>
                  <a:pt x="4" y="4"/>
                </a:lnTo>
                <a:lnTo>
                  <a:pt x="5" y="2"/>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3" name="Freeform 187"/>
          <p:cNvSpPr>
            <a:spLocks/>
          </p:cNvSpPr>
          <p:nvPr/>
        </p:nvSpPr>
        <p:spPr bwMode="auto">
          <a:xfrm>
            <a:off x="18159413" y="24336841"/>
            <a:ext cx="7938" cy="7565"/>
          </a:xfrm>
          <a:custGeom>
            <a:avLst/>
            <a:gdLst>
              <a:gd name="T0" fmla="*/ 5 w 5"/>
              <a:gd name="T1" fmla="*/ 3 h 5"/>
              <a:gd name="T2" fmla="*/ 5 w 5"/>
              <a:gd name="T3" fmla="*/ 3 h 5"/>
              <a:gd name="T4" fmla="*/ 4 w 5"/>
              <a:gd name="T5" fmla="*/ 2 h 5"/>
              <a:gd name="T6" fmla="*/ 3 w 5"/>
              <a:gd name="T7" fmla="*/ 1 h 5"/>
              <a:gd name="T8" fmla="*/ 2 w 5"/>
              <a:gd name="T9" fmla="*/ 0 h 5"/>
              <a:gd name="T10" fmla="*/ 1 w 5"/>
              <a:gd name="T11" fmla="*/ 0 h 5"/>
              <a:gd name="T12" fmla="*/ 0 w 5"/>
              <a:gd name="T13" fmla="*/ 2 h 5"/>
              <a:gd name="T14" fmla="*/ 0 w 5"/>
              <a:gd name="T15" fmla="*/ 2 h 5"/>
              <a:gd name="T16" fmla="*/ 1 w 5"/>
              <a:gd name="T17" fmla="*/ 3 h 5"/>
              <a:gd name="T18" fmla="*/ 2 w 5"/>
              <a:gd name="T19" fmla="*/ 4 h 5"/>
              <a:gd name="T20" fmla="*/ 3 w 5"/>
              <a:gd name="T21" fmla="*/ 4 h 5"/>
              <a:gd name="T22" fmla="*/ 3 w 5"/>
              <a:gd name="T23" fmla="*/ 5 h 5"/>
              <a:gd name="T24" fmla="*/ 5 w 5"/>
              <a:gd name="T25"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5">
                <a:moveTo>
                  <a:pt x="5" y="3"/>
                </a:moveTo>
                <a:lnTo>
                  <a:pt x="5" y="3"/>
                </a:lnTo>
                <a:lnTo>
                  <a:pt x="4" y="2"/>
                </a:lnTo>
                <a:lnTo>
                  <a:pt x="3" y="1"/>
                </a:lnTo>
                <a:lnTo>
                  <a:pt x="2" y="0"/>
                </a:lnTo>
                <a:lnTo>
                  <a:pt x="1" y="0"/>
                </a:lnTo>
                <a:lnTo>
                  <a:pt x="0" y="2"/>
                </a:lnTo>
                <a:lnTo>
                  <a:pt x="0" y="2"/>
                </a:lnTo>
                <a:lnTo>
                  <a:pt x="1" y="3"/>
                </a:lnTo>
                <a:lnTo>
                  <a:pt x="2" y="4"/>
                </a:lnTo>
                <a:lnTo>
                  <a:pt x="3" y="4"/>
                </a:lnTo>
                <a:lnTo>
                  <a:pt x="3" y="5"/>
                </a:lnTo>
                <a:lnTo>
                  <a:pt x="5" y="3"/>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4" name="Freeform 188"/>
          <p:cNvSpPr>
            <a:spLocks/>
          </p:cNvSpPr>
          <p:nvPr/>
        </p:nvSpPr>
        <p:spPr bwMode="auto">
          <a:xfrm>
            <a:off x="18170525" y="24348944"/>
            <a:ext cx="7938" cy="7565"/>
          </a:xfrm>
          <a:custGeom>
            <a:avLst/>
            <a:gdLst>
              <a:gd name="T0" fmla="*/ 5 w 5"/>
              <a:gd name="T1" fmla="*/ 4 h 5"/>
              <a:gd name="T2" fmla="*/ 4 w 5"/>
              <a:gd name="T3" fmla="*/ 4 h 5"/>
              <a:gd name="T4" fmla="*/ 4 w 5"/>
              <a:gd name="T5" fmla="*/ 3 h 5"/>
              <a:gd name="T6" fmla="*/ 3 w 5"/>
              <a:gd name="T7" fmla="*/ 2 h 5"/>
              <a:gd name="T8" fmla="*/ 3 w 5"/>
              <a:gd name="T9" fmla="*/ 1 h 5"/>
              <a:gd name="T10" fmla="*/ 3 w 5"/>
              <a:gd name="T11" fmla="*/ 0 h 5"/>
              <a:gd name="T12" fmla="*/ 2 w 5"/>
              <a:gd name="T13" fmla="*/ 0 h 5"/>
              <a:gd name="T14" fmla="*/ 0 w 5"/>
              <a:gd name="T15" fmla="*/ 1 h 5"/>
              <a:gd name="T16" fmla="*/ 0 w 5"/>
              <a:gd name="T17" fmla="*/ 2 h 5"/>
              <a:gd name="T18" fmla="*/ 1 w 5"/>
              <a:gd name="T19" fmla="*/ 2 h 5"/>
              <a:gd name="T20" fmla="*/ 2 w 5"/>
              <a:gd name="T21" fmla="*/ 3 h 5"/>
              <a:gd name="T22" fmla="*/ 2 w 5"/>
              <a:gd name="T23" fmla="*/ 4 h 5"/>
              <a:gd name="T24" fmla="*/ 3 w 5"/>
              <a:gd name="T25" fmla="*/ 5 h 5"/>
              <a:gd name="T26" fmla="*/ 3 w 5"/>
              <a:gd name="T27" fmla="*/ 5 h 5"/>
              <a:gd name="T28" fmla="*/ 5 w 5"/>
              <a:gd name="T2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5">
                <a:moveTo>
                  <a:pt x="5" y="4"/>
                </a:moveTo>
                <a:lnTo>
                  <a:pt x="4" y="4"/>
                </a:lnTo>
                <a:lnTo>
                  <a:pt x="4" y="3"/>
                </a:lnTo>
                <a:lnTo>
                  <a:pt x="3" y="2"/>
                </a:lnTo>
                <a:lnTo>
                  <a:pt x="3" y="1"/>
                </a:lnTo>
                <a:lnTo>
                  <a:pt x="3" y="0"/>
                </a:lnTo>
                <a:lnTo>
                  <a:pt x="2" y="0"/>
                </a:lnTo>
                <a:lnTo>
                  <a:pt x="0" y="1"/>
                </a:lnTo>
                <a:lnTo>
                  <a:pt x="0" y="2"/>
                </a:lnTo>
                <a:lnTo>
                  <a:pt x="1" y="2"/>
                </a:lnTo>
                <a:lnTo>
                  <a:pt x="2" y="3"/>
                </a:lnTo>
                <a:lnTo>
                  <a:pt x="2" y="4"/>
                </a:lnTo>
                <a:lnTo>
                  <a:pt x="3" y="5"/>
                </a:lnTo>
                <a:lnTo>
                  <a:pt x="3" y="5"/>
                </a:lnTo>
                <a:lnTo>
                  <a:pt x="5" y="4"/>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5" name="Freeform 189"/>
          <p:cNvSpPr>
            <a:spLocks/>
          </p:cNvSpPr>
          <p:nvPr/>
        </p:nvSpPr>
        <p:spPr bwMode="auto">
          <a:xfrm>
            <a:off x="18178463" y="24365587"/>
            <a:ext cx="4763" cy="7565"/>
          </a:xfrm>
          <a:custGeom>
            <a:avLst/>
            <a:gdLst>
              <a:gd name="T0" fmla="*/ 3 w 3"/>
              <a:gd name="T1" fmla="*/ 4 h 5"/>
              <a:gd name="T2" fmla="*/ 3 w 3"/>
              <a:gd name="T3" fmla="*/ 3 h 5"/>
              <a:gd name="T4" fmla="*/ 3 w 3"/>
              <a:gd name="T5" fmla="*/ 1 h 5"/>
              <a:gd name="T6" fmla="*/ 2 w 3"/>
              <a:gd name="T7" fmla="*/ 1 h 5"/>
              <a:gd name="T8" fmla="*/ 2 w 3"/>
              <a:gd name="T9" fmla="*/ 0 h 5"/>
              <a:gd name="T10" fmla="*/ 0 w 3"/>
              <a:gd name="T11" fmla="*/ 0 h 5"/>
              <a:gd name="T12" fmla="*/ 0 w 3"/>
              <a:gd name="T13" fmla="*/ 1 h 5"/>
              <a:gd name="T14" fmla="*/ 0 w 3"/>
              <a:gd name="T15" fmla="*/ 2 h 5"/>
              <a:gd name="T16" fmla="*/ 1 w 3"/>
              <a:gd name="T17" fmla="*/ 4 h 5"/>
              <a:gd name="T18" fmla="*/ 1 w 3"/>
              <a:gd name="T19" fmla="*/ 5 h 5"/>
              <a:gd name="T20" fmla="*/ 3 w 3"/>
              <a:gd name="T21"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5">
                <a:moveTo>
                  <a:pt x="3" y="4"/>
                </a:moveTo>
                <a:lnTo>
                  <a:pt x="3" y="3"/>
                </a:lnTo>
                <a:lnTo>
                  <a:pt x="3" y="1"/>
                </a:lnTo>
                <a:lnTo>
                  <a:pt x="2" y="1"/>
                </a:lnTo>
                <a:lnTo>
                  <a:pt x="2" y="0"/>
                </a:lnTo>
                <a:lnTo>
                  <a:pt x="0" y="0"/>
                </a:lnTo>
                <a:lnTo>
                  <a:pt x="0" y="1"/>
                </a:lnTo>
                <a:lnTo>
                  <a:pt x="0" y="2"/>
                </a:lnTo>
                <a:lnTo>
                  <a:pt x="1" y="4"/>
                </a:lnTo>
                <a:lnTo>
                  <a:pt x="1" y="5"/>
                </a:lnTo>
                <a:lnTo>
                  <a:pt x="3" y="4"/>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6" name="Freeform 190"/>
          <p:cNvSpPr>
            <a:spLocks/>
          </p:cNvSpPr>
          <p:nvPr/>
        </p:nvSpPr>
        <p:spPr bwMode="auto">
          <a:xfrm>
            <a:off x="18181638" y="24382230"/>
            <a:ext cx="4763" cy="7565"/>
          </a:xfrm>
          <a:custGeom>
            <a:avLst/>
            <a:gdLst>
              <a:gd name="T0" fmla="*/ 3 w 3"/>
              <a:gd name="T1" fmla="*/ 5 h 5"/>
              <a:gd name="T2" fmla="*/ 3 w 3"/>
              <a:gd name="T3" fmla="*/ 3 h 5"/>
              <a:gd name="T4" fmla="*/ 2 w 3"/>
              <a:gd name="T5" fmla="*/ 1 h 5"/>
              <a:gd name="T6" fmla="*/ 2 w 3"/>
              <a:gd name="T7" fmla="*/ 0 h 5"/>
              <a:gd name="T8" fmla="*/ 0 w 3"/>
              <a:gd name="T9" fmla="*/ 0 h 5"/>
              <a:gd name="T10" fmla="*/ 0 w 3"/>
              <a:gd name="T11" fmla="*/ 1 h 5"/>
              <a:gd name="T12" fmla="*/ 0 w 3"/>
              <a:gd name="T13" fmla="*/ 3 h 5"/>
              <a:gd name="T14" fmla="*/ 1 w 3"/>
              <a:gd name="T15" fmla="*/ 5 h 5"/>
              <a:gd name="T16" fmla="*/ 3 w 3"/>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5">
                <a:moveTo>
                  <a:pt x="3" y="5"/>
                </a:moveTo>
                <a:lnTo>
                  <a:pt x="3" y="3"/>
                </a:lnTo>
                <a:lnTo>
                  <a:pt x="2" y="1"/>
                </a:lnTo>
                <a:lnTo>
                  <a:pt x="2" y="0"/>
                </a:lnTo>
                <a:lnTo>
                  <a:pt x="0" y="0"/>
                </a:lnTo>
                <a:lnTo>
                  <a:pt x="0" y="1"/>
                </a:lnTo>
                <a:lnTo>
                  <a:pt x="0" y="3"/>
                </a:lnTo>
                <a:lnTo>
                  <a:pt x="1" y="5"/>
                </a:lnTo>
                <a:lnTo>
                  <a:pt x="3" y="5"/>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7" name="Freeform 191"/>
          <p:cNvSpPr>
            <a:spLocks/>
          </p:cNvSpPr>
          <p:nvPr/>
        </p:nvSpPr>
        <p:spPr bwMode="auto">
          <a:xfrm>
            <a:off x="18184813" y="24398873"/>
            <a:ext cx="4763" cy="7565"/>
          </a:xfrm>
          <a:custGeom>
            <a:avLst/>
            <a:gdLst>
              <a:gd name="T0" fmla="*/ 3 w 3"/>
              <a:gd name="T1" fmla="*/ 5 h 5"/>
              <a:gd name="T2" fmla="*/ 3 w 3"/>
              <a:gd name="T3" fmla="*/ 4 h 5"/>
              <a:gd name="T4" fmla="*/ 2 w 3"/>
              <a:gd name="T5" fmla="*/ 2 h 5"/>
              <a:gd name="T6" fmla="*/ 2 w 3"/>
              <a:gd name="T7" fmla="*/ 0 h 5"/>
              <a:gd name="T8" fmla="*/ 0 w 3"/>
              <a:gd name="T9" fmla="*/ 1 h 5"/>
              <a:gd name="T10" fmla="*/ 0 w 3"/>
              <a:gd name="T11" fmla="*/ 3 h 5"/>
              <a:gd name="T12" fmla="*/ 1 w 3"/>
              <a:gd name="T13" fmla="*/ 5 h 5"/>
              <a:gd name="T14" fmla="*/ 1 w 3"/>
              <a:gd name="T15" fmla="*/ 5 h 5"/>
              <a:gd name="T16" fmla="*/ 3 w 3"/>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5">
                <a:moveTo>
                  <a:pt x="3" y="5"/>
                </a:moveTo>
                <a:lnTo>
                  <a:pt x="3" y="4"/>
                </a:lnTo>
                <a:lnTo>
                  <a:pt x="2" y="2"/>
                </a:lnTo>
                <a:lnTo>
                  <a:pt x="2" y="0"/>
                </a:lnTo>
                <a:lnTo>
                  <a:pt x="0" y="1"/>
                </a:lnTo>
                <a:lnTo>
                  <a:pt x="0" y="3"/>
                </a:lnTo>
                <a:lnTo>
                  <a:pt x="1" y="5"/>
                </a:lnTo>
                <a:lnTo>
                  <a:pt x="1" y="5"/>
                </a:lnTo>
                <a:lnTo>
                  <a:pt x="3" y="5"/>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8" name="Freeform 192"/>
          <p:cNvSpPr>
            <a:spLocks/>
          </p:cNvSpPr>
          <p:nvPr/>
        </p:nvSpPr>
        <p:spPr bwMode="auto">
          <a:xfrm>
            <a:off x="18187988" y="24415516"/>
            <a:ext cx="6350" cy="7565"/>
          </a:xfrm>
          <a:custGeom>
            <a:avLst/>
            <a:gdLst>
              <a:gd name="T0" fmla="*/ 4 w 4"/>
              <a:gd name="T1" fmla="*/ 4 h 5"/>
              <a:gd name="T2" fmla="*/ 4 w 4"/>
              <a:gd name="T3" fmla="*/ 4 h 5"/>
              <a:gd name="T4" fmla="*/ 4 w 4"/>
              <a:gd name="T5" fmla="*/ 3 h 5"/>
              <a:gd name="T6" fmla="*/ 3 w 4"/>
              <a:gd name="T7" fmla="*/ 2 h 5"/>
              <a:gd name="T8" fmla="*/ 3 w 4"/>
              <a:gd name="T9" fmla="*/ 1 h 5"/>
              <a:gd name="T10" fmla="*/ 3 w 4"/>
              <a:gd name="T11" fmla="*/ 0 h 5"/>
              <a:gd name="T12" fmla="*/ 0 w 4"/>
              <a:gd name="T13" fmla="*/ 1 h 5"/>
              <a:gd name="T14" fmla="*/ 1 w 4"/>
              <a:gd name="T15" fmla="*/ 1 h 5"/>
              <a:gd name="T16" fmla="*/ 1 w 4"/>
              <a:gd name="T17" fmla="*/ 3 h 5"/>
              <a:gd name="T18" fmla="*/ 2 w 4"/>
              <a:gd name="T19" fmla="*/ 4 h 5"/>
              <a:gd name="T20" fmla="*/ 2 w 4"/>
              <a:gd name="T21" fmla="*/ 5 h 5"/>
              <a:gd name="T22" fmla="*/ 2 w 4"/>
              <a:gd name="T23" fmla="*/ 5 h 5"/>
              <a:gd name="T24" fmla="*/ 4 w 4"/>
              <a:gd name="T25"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4" y="4"/>
                </a:moveTo>
                <a:lnTo>
                  <a:pt x="4" y="4"/>
                </a:lnTo>
                <a:lnTo>
                  <a:pt x="4" y="3"/>
                </a:lnTo>
                <a:lnTo>
                  <a:pt x="3" y="2"/>
                </a:lnTo>
                <a:lnTo>
                  <a:pt x="3" y="1"/>
                </a:lnTo>
                <a:lnTo>
                  <a:pt x="3" y="0"/>
                </a:lnTo>
                <a:lnTo>
                  <a:pt x="0" y="1"/>
                </a:lnTo>
                <a:lnTo>
                  <a:pt x="1" y="1"/>
                </a:lnTo>
                <a:lnTo>
                  <a:pt x="1" y="3"/>
                </a:lnTo>
                <a:lnTo>
                  <a:pt x="2" y="4"/>
                </a:lnTo>
                <a:lnTo>
                  <a:pt x="2" y="5"/>
                </a:lnTo>
                <a:lnTo>
                  <a:pt x="2" y="5"/>
                </a:lnTo>
                <a:lnTo>
                  <a:pt x="4" y="4"/>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9" name="Freeform 193"/>
          <p:cNvSpPr>
            <a:spLocks/>
          </p:cNvSpPr>
          <p:nvPr/>
        </p:nvSpPr>
        <p:spPr bwMode="auto">
          <a:xfrm>
            <a:off x="18194338" y="24432158"/>
            <a:ext cx="6350" cy="7565"/>
          </a:xfrm>
          <a:custGeom>
            <a:avLst/>
            <a:gdLst>
              <a:gd name="T0" fmla="*/ 4 w 4"/>
              <a:gd name="T1" fmla="*/ 4 h 5"/>
              <a:gd name="T2" fmla="*/ 4 w 4"/>
              <a:gd name="T3" fmla="*/ 3 h 5"/>
              <a:gd name="T4" fmla="*/ 3 w 4"/>
              <a:gd name="T5" fmla="*/ 2 h 5"/>
              <a:gd name="T6" fmla="*/ 3 w 4"/>
              <a:gd name="T7" fmla="*/ 2 h 5"/>
              <a:gd name="T8" fmla="*/ 3 w 4"/>
              <a:gd name="T9" fmla="*/ 1 h 5"/>
              <a:gd name="T10" fmla="*/ 3 w 4"/>
              <a:gd name="T11" fmla="*/ 0 h 5"/>
              <a:gd name="T12" fmla="*/ 2 w 4"/>
              <a:gd name="T13" fmla="*/ 0 h 5"/>
              <a:gd name="T14" fmla="*/ 0 w 4"/>
              <a:gd name="T15" fmla="*/ 1 h 5"/>
              <a:gd name="T16" fmla="*/ 0 w 4"/>
              <a:gd name="T17" fmla="*/ 1 h 5"/>
              <a:gd name="T18" fmla="*/ 1 w 4"/>
              <a:gd name="T19" fmla="*/ 2 h 5"/>
              <a:gd name="T20" fmla="*/ 1 w 4"/>
              <a:gd name="T21" fmla="*/ 3 h 5"/>
              <a:gd name="T22" fmla="*/ 1 w 4"/>
              <a:gd name="T23" fmla="*/ 4 h 5"/>
              <a:gd name="T24" fmla="*/ 2 w 4"/>
              <a:gd name="T25" fmla="*/ 4 h 5"/>
              <a:gd name="T26" fmla="*/ 2 w 4"/>
              <a:gd name="T27" fmla="*/ 5 h 5"/>
              <a:gd name="T28" fmla="*/ 4 w 4"/>
              <a:gd name="T2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5">
                <a:moveTo>
                  <a:pt x="4" y="4"/>
                </a:moveTo>
                <a:lnTo>
                  <a:pt x="4" y="3"/>
                </a:lnTo>
                <a:lnTo>
                  <a:pt x="3" y="2"/>
                </a:lnTo>
                <a:lnTo>
                  <a:pt x="3" y="2"/>
                </a:lnTo>
                <a:lnTo>
                  <a:pt x="3" y="1"/>
                </a:lnTo>
                <a:lnTo>
                  <a:pt x="3" y="0"/>
                </a:lnTo>
                <a:lnTo>
                  <a:pt x="2" y="0"/>
                </a:lnTo>
                <a:lnTo>
                  <a:pt x="0" y="1"/>
                </a:lnTo>
                <a:lnTo>
                  <a:pt x="0" y="1"/>
                </a:lnTo>
                <a:lnTo>
                  <a:pt x="1" y="2"/>
                </a:lnTo>
                <a:lnTo>
                  <a:pt x="1" y="3"/>
                </a:lnTo>
                <a:lnTo>
                  <a:pt x="1" y="4"/>
                </a:lnTo>
                <a:lnTo>
                  <a:pt x="2" y="4"/>
                </a:lnTo>
                <a:lnTo>
                  <a:pt x="2" y="5"/>
                </a:lnTo>
                <a:lnTo>
                  <a:pt x="4" y="4"/>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0" name="Freeform 194"/>
          <p:cNvSpPr>
            <a:spLocks/>
          </p:cNvSpPr>
          <p:nvPr/>
        </p:nvSpPr>
        <p:spPr bwMode="auto">
          <a:xfrm>
            <a:off x="18205450" y="24444262"/>
            <a:ext cx="7938" cy="6052"/>
          </a:xfrm>
          <a:custGeom>
            <a:avLst/>
            <a:gdLst>
              <a:gd name="T0" fmla="*/ 5 w 5"/>
              <a:gd name="T1" fmla="*/ 2 h 4"/>
              <a:gd name="T2" fmla="*/ 5 w 5"/>
              <a:gd name="T3" fmla="*/ 2 h 4"/>
              <a:gd name="T4" fmla="*/ 4 w 5"/>
              <a:gd name="T5" fmla="*/ 2 h 4"/>
              <a:gd name="T6" fmla="*/ 3 w 5"/>
              <a:gd name="T7" fmla="*/ 2 h 4"/>
              <a:gd name="T8" fmla="*/ 3 w 5"/>
              <a:gd name="T9" fmla="*/ 1 h 4"/>
              <a:gd name="T10" fmla="*/ 2 w 5"/>
              <a:gd name="T11" fmla="*/ 1 h 4"/>
              <a:gd name="T12" fmla="*/ 1 w 5"/>
              <a:gd name="T13" fmla="*/ 0 h 4"/>
              <a:gd name="T14" fmla="*/ 0 w 5"/>
              <a:gd name="T15" fmla="*/ 2 h 4"/>
              <a:gd name="T16" fmla="*/ 1 w 5"/>
              <a:gd name="T17" fmla="*/ 2 h 4"/>
              <a:gd name="T18" fmla="*/ 1 w 5"/>
              <a:gd name="T19" fmla="*/ 3 h 4"/>
              <a:gd name="T20" fmla="*/ 2 w 5"/>
              <a:gd name="T21" fmla="*/ 3 h 4"/>
              <a:gd name="T22" fmla="*/ 3 w 5"/>
              <a:gd name="T23" fmla="*/ 4 h 4"/>
              <a:gd name="T24" fmla="*/ 4 w 5"/>
              <a:gd name="T25" fmla="*/ 4 h 4"/>
              <a:gd name="T26" fmla="*/ 4 w 5"/>
              <a:gd name="T27" fmla="*/ 4 h 4"/>
              <a:gd name="T28" fmla="*/ 5 w 5"/>
              <a:gd name="T2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4">
                <a:moveTo>
                  <a:pt x="5" y="2"/>
                </a:moveTo>
                <a:lnTo>
                  <a:pt x="5" y="2"/>
                </a:lnTo>
                <a:lnTo>
                  <a:pt x="4" y="2"/>
                </a:lnTo>
                <a:lnTo>
                  <a:pt x="3" y="2"/>
                </a:lnTo>
                <a:lnTo>
                  <a:pt x="3" y="1"/>
                </a:lnTo>
                <a:lnTo>
                  <a:pt x="2" y="1"/>
                </a:lnTo>
                <a:lnTo>
                  <a:pt x="1" y="0"/>
                </a:lnTo>
                <a:lnTo>
                  <a:pt x="0" y="2"/>
                </a:lnTo>
                <a:lnTo>
                  <a:pt x="1" y="2"/>
                </a:lnTo>
                <a:lnTo>
                  <a:pt x="1" y="3"/>
                </a:lnTo>
                <a:lnTo>
                  <a:pt x="2" y="3"/>
                </a:lnTo>
                <a:lnTo>
                  <a:pt x="3" y="4"/>
                </a:lnTo>
                <a:lnTo>
                  <a:pt x="4" y="4"/>
                </a:lnTo>
                <a:lnTo>
                  <a:pt x="4" y="4"/>
                </a:lnTo>
                <a:lnTo>
                  <a:pt x="5" y="2"/>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1" name="Freeform 195"/>
          <p:cNvSpPr>
            <a:spLocks/>
          </p:cNvSpPr>
          <p:nvPr/>
        </p:nvSpPr>
        <p:spPr bwMode="auto">
          <a:xfrm>
            <a:off x="18222913" y="24451828"/>
            <a:ext cx="1588" cy="3026"/>
          </a:xfrm>
          <a:custGeom>
            <a:avLst/>
            <a:gdLst>
              <a:gd name="T0" fmla="*/ 1 w 1"/>
              <a:gd name="T1" fmla="*/ 0 h 2"/>
              <a:gd name="T2" fmla="*/ 1 w 1"/>
              <a:gd name="T3" fmla="*/ 0 h 2"/>
              <a:gd name="T4" fmla="*/ 0 w 1"/>
              <a:gd name="T5" fmla="*/ 0 h 2"/>
              <a:gd name="T6" fmla="*/ 0 w 1"/>
              <a:gd name="T7" fmla="*/ 2 h 2"/>
              <a:gd name="T8" fmla="*/ 0 w 1"/>
              <a:gd name="T9" fmla="*/ 2 h 2"/>
              <a:gd name="T10" fmla="*/ 0 w 1"/>
              <a:gd name="T11" fmla="*/ 2 h 2"/>
              <a:gd name="T12" fmla="*/ 1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1" y="0"/>
                </a:moveTo>
                <a:lnTo>
                  <a:pt x="1" y="0"/>
                </a:lnTo>
                <a:lnTo>
                  <a:pt x="0" y="0"/>
                </a:lnTo>
                <a:lnTo>
                  <a:pt x="0" y="2"/>
                </a:lnTo>
                <a:lnTo>
                  <a:pt x="0" y="2"/>
                </a:lnTo>
                <a:lnTo>
                  <a:pt x="0" y="2"/>
                </a:lnTo>
                <a:lnTo>
                  <a:pt x="1"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2" name="Rectangle 196"/>
          <p:cNvSpPr>
            <a:spLocks noChangeArrowheads="1"/>
          </p:cNvSpPr>
          <p:nvPr/>
        </p:nvSpPr>
        <p:spPr bwMode="auto">
          <a:xfrm>
            <a:off x="18222913" y="24454854"/>
            <a:ext cx="1588" cy="1513"/>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23" name="Freeform 197"/>
          <p:cNvSpPr>
            <a:spLocks/>
          </p:cNvSpPr>
          <p:nvPr/>
        </p:nvSpPr>
        <p:spPr bwMode="auto">
          <a:xfrm>
            <a:off x="18222913" y="24451828"/>
            <a:ext cx="7938" cy="4539"/>
          </a:xfrm>
          <a:custGeom>
            <a:avLst/>
            <a:gdLst>
              <a:gd name="T0" fmla="*/ 5 w 5"/>
              <a:gd name="T1" fmla="*/ 1 h 3"/>
              <a:gd name="T2" fmla="*/ 4 w 5"/>
              <a:gd name="T3" fmla="*/ 3 h 3"/>
              <a:gd name="T4" fmla="*/ 0 w 5"/>
              <a:gd name="T5" fmla="*/ 2 h 3"/>
              <a:gd name="T6" fmla="*/ 1 w 5"/>
              <a:gd name="T7" fmla="*/ 0 h 3"/>
              <a:gd name="T8" fmla="*/ 5 w 5"/>
              <a:gd name="T9" fmla="*/ 1 h 3"/>
            </a:gdLst>
            <a:ahLst/>
            <a:cxnLst>
              <a:cxn ang="0">
                <a:pos x="T0" y="T1"/>
              </a:cxn>
              <a:cxn ang="0">
                <a:pos x="T2" y="T3"/>
              </a:cxn>
              <a:cxn ang="0">
                <a:pos x="T4" y="T5"/>
              </a:cxn>
              <a:cxn ang="0">
                <a:pos x="T6" y="T7"/>
              </a:cxn>
              <a:cxn ang="0">
                <a:pos x="T8" y="T9"/>
              </a:cxn>
            </a:cxnLst>
            <a:rect l="0" t="0" r="r" b="b"/>
            <a:pathLst>
              <a:path w="5" h="3">
                <a:moveTo>
                  <a:pt x="5" y="1"/>
                </a:moveTo>
                <a:lnTo>
                  <a:pt x="4" y="3"/>
                </a:lnTo>
                <a:lnTo>
                  <a:pt x="0" y="2"/>
                </a:lnTo>
                <a:lnTo>
                  <a:pt x="1" y="0"/>
                </a:lnTo>
                <a:lnTo>
                  <a:pt x="5" y="1"/>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4" name="Freeform 198"/>
          <p:cNvSpPr>
            <a:spLocks/>
          </p:cNvSpPr>
          <p:nvPr/>
        </p:nvSpPr>
        <p:spPr bwMode="auto">
          <a:xfrm>
            <a:off x="18211800" y="24286912"/>
            <a:ext cx="7938" cy="6052"/>
          </a:xfrm>
          <a:custGeom>
            <a:avLst/>
            <a:gdLst>
              <a:gd name="T0" fmla="*/ 5 w 5"/>
              <a:gd name="T1" fmla="*/ 2 h 4"/>
              <a:gd name="T2" fmla="*/ 4 w 5"/>
              <a:gd name="T3" fmla="*/ 4 h 4"/>
              <a:gd name="T4" fmla="*/ 0 w 5"/>
              <a:gd name="T5" fmla="*/ 2 h 4"/>
              <a:gd name="T6" fmla="*/ 1 w 5"/>
              <a:gd name="T7" fmla="*/ 0 h 4"/>
              <a:gd name="T8" fmla="*/ 5 w 5"/>
              <a:gd name="T9" fmla="*/ 2 h 4"/>
            </a:gdLst>
            <a:ahLst/>
            <a:cxnLst>
              <a:cxn ang="0">
                <a:pos x="T0" y="T1"/>
              </a:cxn>
              <a:cxn ang="0">
                <a:pos x="T2" y="T3"/>
              </a:cxn>
              <a:cxn ang="0">
                <a:pos x="T4" y="T5"/>
              </a:cxn>
              <a:cxn ang="0">
                <a:pos x="T6" y="T7"/>
              </a:cxn>
              <a:cxn ang="0">
                <a:pos x="T8" y="T9"/>
              </a:cxn>
            </a:cxnLst>
            <a:rect l="0" t="0" r="r" b="b"/>
            <a:pathLst>
              <a:path w="5" h="4">
                <a:moveTo>
                  <a:pt x="5" y="2"/>
                </a:moveTo>
                <a:lnTo>
                  <a:pt x="4" y="4"/>
                </a:lnTo>
                <a:lnTo>
                  <a:pt x="0" y="2"/>
                </a:lnTo>
                <a:lnTo>
                  <a:pt x="1" y="0"/>
                </a:lnTo>
                <a:lnTo>
                  <a:pt x="5" y="2"/>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5" name="Freeform 199"/>
          <p:cNvSpPr>
            <a:spLocks/>
          </p:cNvSpPr>
          <p:nvPr/>
        </p:nvSpPr>
        <p:spPr bwMode="auto">
          <a:xfrm>
            <a:off x="18227675" y="24294477"/>
            <a:ext cx="7938" cy="6052"/>
          </a:xfrm>
          <a:custGeom>
            <a:avLst/>
            <a:gdLst>
              <a:gd name="T0" fmla="*/ 5 w 5"/>
              <a:gd name="T1" fmla="*/ 2 h 4"/>
              <a:gd name="T2" fmla="*/ 4 w 5"/>
              <a:gd name="T3" fmla="*/ 4 h 4"/>
              <a:gd name="T4" fmla="*/ 0 w 5"/>
              <a:gd name="T5" fmla="*/ 2 h 4"/>
              <a:gd name="T6" fmla="*/ 1 w 5"/>
              <a:gd name="T7" fmla="*/ 0 h 4"/>
              <a:gd name="T8" fmla="*/ 5 w 5"/>
              <a:gd name="T9" fmla="*/ 2 h 4"/>
            </a:gdLst>
            <a:ahLst/>
            <a:cxnLst>
              <a:cxn ang="0">
                <a:pos x="T0" y="T1"/>
              </a:cxn>
              <a:cxn ang="0">
                <a:pos x="T2" y="T3"/>
              </a:cxn>
              <a:cxn ang="0">
                <a:pos x="T4" y="T5"/>
              </a:cxn>
              <a:cxn ang="0">
                <a:pos x="T6" y="T7"/>
              </a:cxn>
              <a:cxn ang="0">
                <a:pos x="T8" y="T9"/>
              </a:cxn>
            </a:cxnLst>
            <a:rect l="0" t="0" r="r" b="b"/>
            <a:pathLst>
              <a:path w="5" h="4">
                <a:moveTo>
                  <a:pt x="5" y="2"/>
                </a:moveTo>
                <a:lnTo>
                  <a:pt x="4" y="4"/>
                </a:lnTo>
                <a:lnTo>
                  <a:pt x="0" y="2"/>
                </a:lnTo>
                <a:lnTo>
                  <a:pt x="1" y="0"/>
                </a:lnTo>
                <a:lnTo>
                  <a:pt x="5" y="2"/>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6" name="Freeform 200"/>
          <p:cNvSpPr>
            <a:spLocks/>
          </p:cNvSpPr>
          <p:nvPr/>
        </p:nvSpPr>
        <p:spPr bwMode="auto">
          <a:xfrm>
            <a:off x="18243550" y="24302041"/>
            <a:ext cx="7938" cy="6052"/>
          </a:xfrm>
          <a:custGeom>
            <a:avLst/>
            <a:gdLst>
              <a:gd name="T0" fmla="*/ 5 w 5"/>
              <a:gd name="T1" fmla="*/ 2 h 4"/>
              <a:gd name="T2" fmla="*/ 5 w 5"/>
              <a:gd name="T3" fmla="*/ 2 h 4"/>
              <a:gd name="T4" fmla="*/ 2 w 5"/>
              <a:gd name="T5" fmla="*/ 0 h 4"/>
              <a:gd name="T6" fmla="*/ 1 w 5"/>
              <a:gd name="T7" fmla="*/ 0 h 4"/>
              <a:gd name="T8" fmla="*/ 0 w 5"/>
              <a:gd name="T9" fmla="*/ 2 h 4"/>
              <a:gd name="T10" fmla="*/ 1 w 5"/>
              <a:gd name="T11" fmla="*/ 2 h 4"/>
              <a:gd name="T12" fmla="*/ 4 w 5"/>
              <a:gd name="T13" fmla="*/ 4 h 4"/>
              <a:gd name="T14" fmla="*/ 4 w 5"/>
              <a:gd name="T15" fmla="*/ 4 h 4"/>
              <a:gd name="T16" fmla="*/ 5 w 5"/>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5" y="2"/>
                </a:moveTo>
                <a:lnTo>
                  <a:pt x="5" y="2"/>
                </a:lnTo>
                <a:lnTo>
                  <a:pt x="2" y="0"/>
                </a:lnTo>
                <a:lnTo>
                  <a:pt x="1" y="0"/>
                </a:lnTo>
                <a:lnTo>
                  <a:pt x="0" y="2"/>
                </a:lnTo>
                <a:lnTo>
                  <a:pt x="1" y="2"/>
                </a:lnTo>
                <a:lnTo>
                  <a:pt x="4" y="4"/>
                </a:lnTo>
                <a:lnTo>
                  <a:pt x="4" y="4"/>
                </a:lnTo>
                <a:lnTo>
                  <a:pt x="5" y="2"/>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7" name="Freeform 201"/>
          <p:cNvSpPr>
            <a:spLocks/>
          </p:cNvSpPr>
          <p:nvPr/>
        </p:nvSpPr>
        <p:spPr bwMode="auto">
          <a:xfrm>
            <a:off x="18259425" y="24309607"/>
            <a:ext cx="7938" cy="6052"/>
          </a:xfrm>
          <a:custGeom>
            <a:avLst/>
            <a:gdLst>
              <a:gd name="T0" fmla="*/ 5 w 5"/>
              <a:gd name="T1" fmla="*/ 2 h 4"/>
              <a:gd name="T2" fmla="*/ 4 w 5"/>
              <a:gd name="T3" fmla="*/ 1 h 4"/>
              <a:gd name="T4" fmla="*/ 1 w 5"/>
              <a:gd name="T5" fmla="*/ 0 h 4"/>
              <a:gd name="T6" fmla="*/ 1 w 5"/>
              <a:gd name="T7" fmla="*/ 0 h 4"/>
              <a:gd name="T8" fmla="*/ 0 w 5"/>
              <a:gd name="T9" fmla="*/ 2 h 4"/>
              <a:gd name="T10" fmla="*/ 0 w 5"/>
              <a:gd name="T11" fmla="*/ 2 h 4"/>
              <a:gd name="T12" fmla="*/ 4 w 5"/>
              <a:gd name="T13" fmla="*/ 3 h 4"/>
              <a:gd name="T14" fmla="*/ 4 w 5"/>
              <a:gd name="T15" fmla="*/ 4 h 4"/>
              <a:gd name="T16" fmla="*/ 5 w 5"/>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5" y="2"/>
                </a:moveTo>
                <a:lnTo>
                  <a:pt x="4" y="1"/>
                </a:lnTo>
                <a:lnTo>
                  <a:pt x="1" y="0"/>
                </a:lnTo>
                <a:lnTo>
                  <a:pt x="1" y="0"/>
                </a:lnTo>
                <a:lnTo>
                  <a:pt x="0" y="2"/>
                </a:lnTo>
                <a:lnTo>
                  <a:pt x="0" y="2"/>
                </a:lnTo>
                <a:lnTo>
                  <a:pt x="4" y="3"/>
                </a:lnTo>
                <a:lnTo>
                  <a:pt x="4" y="4"/>
                </a:lnTo>
                <a:lnTo>
                  <a:pt x="5" y="2"/>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8" name="Freeform 202"/>
          <p:cNvSpPr>
            <a:spLocks/>
          </p:cNvSpPr>
          <p:nvPr/>
        </p:nvSpPr>
        <p:spPr bwMode="auto">
          <a:xfrm>
            <a:off x="18276888" y="24315659"/>
            <a:ext cx="7938" cy="6052"/>
          </a:xfrm>
          <a:custGeom>
            <a:avLst/>
            <a:gdLst>
              <a:gd name="T0" fmla="*/ 5 w 5"/>
              <a:gd name="T1" fmla="*/ 1 h 4"/>
              <a:gd name="T2" fmla="*/ 4 w 5"/>
              <a:gd name="T3" fmla="*/ 1 h 4"/>
              <a:gd name="T4" fmla="*/ 4 w 5"/>
              <a:gd name="T5" fmla="*/ 1 h 4"/>
              <a:gd name="T6" fmla="*/ 3 w 5"/>
              <a:gd name="T7" fmla="*/ 1 h 4"/>
              <a:gd name="T8" fmla="*/ 3 w 5"/>
              <a:gd name="T9" fmla="*/ 1 h 4"/>
              <a:gd name="T10" fmla="*/ 2 w 5"/>
              <a:gd name="T11" fmla="*/ 1 h 4"/>
              <a:gd name="T12" fmla="*/ 1 w 5"/>
              <a:gd name="T13" fmla="*/ 1 h 4"/>
              <a:gd name="T14" fmla="*/ 0 w 5"/>
              <a:gd name="T15" fmla="*/ 0 h 4"/>
              <a:gd name="T16" fmla="*/ 0 w 5"/>
              <a:gd name="T17" fmla="*/ 0 h 4"/>
              <a:gd name="T18" fmla="*/ 0 w 5"/>
              <a:gd name="T19" fmla="*/ 3 h 4"/>
              <a:gd name="T20" fmla="*/ 0 w 5"/>
              <a:gd name="T21" fmla="*/ 3 h 4"/>
              <a:gd name="T22" fmla="*/ 0 w 5"/>
              <a:gd name="T23" fmla="*/ 3 h 4"/>
              <a:gd name="T24" fmla="*/ 1 w 5"/>
              <a:gd name="T25" fmla="*/ 3 h 4"/>
              <a:gd name="T26" fmla="*/ 2 w 5"/>
              <a:gd name="T27" fmla="*/ 3 h 4"/>
              <a:gd name="T28" fmla="*/ 3 w 5"/>
              <a:gd name="T29" fmla="*/ 3 h 4"/>
              <a:gd name="T30" fmla="*/ 3 w 5"/>
              <a:gd name="T31" fmla="*/ 4 h 4"/>
              <a:gd name="T32" fmla="*/ 4 w 5"/>
              <a:gd name="T33" fmla="*/ 4 h 4"/>
              <a:gd name="T34" fmla="*/ 4 w 5"/>
              <a:gd name="T35" fmla="*/ 4 h 4"/>
              <a:gd name="T36" fmla="*/ 5 w 5"/>
              <a:gd name="T3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4">
                <a:moveTo>
                  <a:pt x="5" y="1"/>
                </a:moveTo>
                <a:lnTo>
                  <a:pt x="4" y="1"/>
                </a:lnTo>
                <a:lnTo>
                  <a:pt x="4" y="1"/>
                </a:lnTo>
                <a:lnTo>
                  <a:pt x="3" y="1"/>
                </a:lnTo>
                <a:lnTo>
                  <a:pt x="3" y="1"/>
                </a:lnTo>
                <a:lnTo>
                  <a:pt x="2" y="1"/>
                </a:lnTo>
                <a:lnTo>
                  <a:pt x="1" y="1"/>
                </a:lnTo>
                <a:lnTo>
                  <a:pt x="0" y="0"/>
                </a:lnTo>
                <a:lnTo>
                  <a:pt x="0" y="0"/>
                </a:lnTo>
                <a:lnTo>
                  <a:pt x="0" y="3"/>
                </a:lnTo>
                <a:lnTo>
                  <a:pt x="0" y="3"/>
                </a:lnTo>
                <a:lnTo>
                  <a:pt x="0" y="3"/>
                </a:lnTo>
                <a:lnTo>
                  <a:pt x="1" y="3"/>
                </a:lnTo>
                <a:lnTo>
                  <a:pt x="2" y="3"/>
                </a:lnTo>
                <a:lnTo>
                  <a:pt x="3" y="3"/>
                </a:lnTo>
                <a:lnTo>
                  <a:pt x="3" y="4"/>
                </a:lnTo>
                <a:lnTo>
                  <a:pt x="4" y="4"/>
                </a:lnTo>
                <a:lnTo>
                  <a:pt x="4" y="4"/>
                </a:lnTo>
                <a:lnTo>
                  <a:pt x="5" y="1"/>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9" name="Freeform 203"/>
          <p:cNvSpPr>
            <a:spLocks/>
          </p:cNvSpPr>
          <p:nvPr/>
        </p:nvSpPr>
        <p:spPr bwMode="auto">
          <a:xfrm>
            <a:off x="18294350" y="24317171"/>
            <a:ext cx="7938" cy="4539"/>
          </a:xfrm>
          <a:custGeom>
            <a:avLst/>
            <a:gdLst>
              <a:gd name="T0" fmla="*/ 5 w 5"/>
              <a:gd name="T1" fmla="*/ 0 h 3"/>
              <a:gd name="T2" fmla="*/ 4 w 5"/>
              <a:gd name="T3" fmla="*/ 0 h 3"/>
              <a:gd name="T4" fmla="*/ 3 w 5"/>
              <a:gd name="T5" fmla="*/ 0 h 3"/>
              <a:gd name="T6" fmla="*/ 2 w 5"/>
              <a:gd name="T7" fmla="*/ 0 h 3"/>
              <a:gd name="T8" fmla="*/ 0 w 5"/>
              <a:gd name="T9" fmla="*/ 0 h 3"/>
              <a:gd name="T10" fmla="*/ 0 w 5"/>
              <a:gd name="T11" fmla="*/ 0 h 3"/>
              <a:gd name="T12" fmla="*/ 0 w 5"/>
              <a:gd name="T13" fmla="*/ 3 h 3"/>
              <a:gd name="T14" fmla="*/ 1 w 5"/>
              <a:gd name="T15" fmla="*/ 3 h 3"/>
              <a:gd name="T16" fmla="*/ 2 w 5"/>
              <a:gd name="T17" fmla="*/ 3 h 3"/>
              <a:gd name="T18" fmla="*/ 3 w 5"/>
              <a:gd name="T19" fmla="*/ 3 h 3"/>
              <a:gd name="T20" fmla="*/ 5 w 5"/>
              <a:gd name="T21" fmla="*/ 3 h 3"/>
              <a:gd name="T22" fmla="*/ 5 w 5"/>
              <a:gd name="T23" fmla="*/ 3 h 3"/>
              <a:gd name="T24" fmla="*/ 5 w 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3">
                <a:moveTo>
                  <a:pt x="5" y="0"/>
                </a:moveTo>
                <a:lnTo>
                  <a:pt x="4" y="0"/>
                </a:lnTo>
                <a:lnTo>
                  <a:pt x="3" y="0"/>
                </a:lnTo>
                <a:lnTo>
                  <a:pt x="2" y="0"/>
                </a:lnTo>
                <a:lnTo>
                  <a:pt x="0" y="0"/>
                </a:lnTo>
                <a:lnTo>
                  <a:pt x="0" y="0"/>
                </a:lnTo>
                <a:lnTo>
                  <a:pt x="0" y="3"/>
                </a:lnTo>
                <a:lnTo>
                  <a:pt x="1" y="3"/>
                </a:lnTo>
                <a:lnTo>
                  <a:pt x="2" y="3"/>
                </a:lnTo>
                <a:lnTo>
                  <a:pt x="3" y="3"/>
                </a:lnTo>
                <a:lnTo>
                  <a:pt x="5" y="3"/>
                </a:lnTo>
                <a:lnTo>
                  <a:pt x="5" y="3"/>
                </a:lnTo>
                <a:lnTo>
                  <a:pt x="5"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0" name="Freeform 204"/>
          <p:cNvSpPr>
            <a:spLocks/>
          </p:cNvSpPr>
          <p:nvPr/>
        </p:nvSpPr>
        <p:spPr bwMode="auto">
          <a:xfrm>
            <a:off x="18313400" y="24317171"/>
            <a:ext cx="6350" cy="3026"/>
          </a:xfrm>
          <a:custGeom>
            <a:avLst/>
            <a:gdLst>
              <a:gd name="T0" fmla="*/ 4 w 4"/>
              <a:gd name="T1" fmla="*/ 0 h 2"/>
              <a:gd name="T2" fmla="*/ 4 w 4"/>
              <a:gd name="T3" fmla="*/ 0 h 2"/>
              <a:gd name="T4" fmla="*/ 2 w 4"/>
              <a:gd name="T5" fmla="*/ 0 h 2"/>
              <a:gd name="T6" fmla="*/ 1 w 4"/>
              <a:gd name="T7" fmla="*/ 0 h 2"/>
              <a:gd name="T8" fmla="*/ 0 w 4"/>
              <a:gd name="T9" fmla="*/ 0 h 2"/>
              <a:gd name="T10" fmla="*/ 0 w 4"/>
              <a:gd name="T11" fmla="*/ 0 h 2"/>
              <a:gd name="T12" fmla="*/ 0 w 4"/>
              <a:gd name="T13" fmla="*/ 2 h 2"/>
              <a:gd name="T14" fmla="*/ 0 w 4"/>
              <a:gd name="T15" fmla="*/ 2 h 2"/>
              <a:gd name="T16" fmla="*/ 1 w 4"/>
              <a:gd name="T17" fmla="*/ 2 h 2"/>
              <a:gd name="T18" fmla="*/ 2 w 4"/>
              <a:gd name="T19" fmla="*/ 2 h 2"/>
              <a:gd name="T20" fmla="*/ 4 w 4"/>
              <a:gd name="T21" fmla="*/ 2 h 2"/>
              <a:gd name="T22" fmla="*/ 4 w 4"/>
              <a:gd name="T23" fmla="*/ 2 h 2"/>
              <a:gd name="T24" fmla="*/ 4 w 4"/>
              <a:gd name="T25"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
                <a:moveTo>
                  <a:pt x="4" y="0"/>
                </a:moveTo>
                <a:lnTo>
                  <a:pt x="4" y="0"/>
                </a:lnTo>
                <a:lnTo>
                  <a:pt x="2" y="0"/>
                </a:lnTo>
                <a:lnTo>
                  <a:pt x="1" y="0"/>
                </a:lnTo>
                <a:lnTo>
                  <a:pt x="0" y="0"/>
                </a:lnTo>
                <a:lnTo>
                  <a:pt x="0" y="0"/>
                </a:lnTo>
                <a:lnTo>
                  <a:pt x="0" y="2"/>
                </a:lnTo>
                <a:lnTo>
                  <a:pt x="0" y="2"/>
                </a:lnTo>
                <a:lnTo>
                  <a:pt x="1" y="2"/>
                </a:lnTo>
                <a:lnTo>
                  <a:pt x="2" y="2"/>
                </a:lnTo>
                <a:lnTo>
                  <a:pt x="4" y="2"/>
                </a:lnTo>
                <a:lnTo>
                  <a:pt x="4" y="2"/>
                </a:lnTo>
                <a:lnTo>
                  <a:pt x="4"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06"/>
          <p:cNvSpPr>
            <a:spLocks/>
          </p:cNvSpPr>
          <p:nvPr/>
        </p:nvSpPr>
        <p:spPr bwMode="auto">
          <a:xfrm>
            <a:off x="18330863" y="24317171"/>
            <a:ext cx="7938" cy="4539"/>
          </a:xfrm>
          <a:custGeom>
            <a:avLst/>
            <a:gdLst>
              <a:gd name="T0" fmla="*/ 5 w 5"/>
              <a:gd name="T1" fmla="*/ 1 h 3"/>
              <a:gd name="T2" fmla="*/ 4 w 5"/>
              <a:gd name="T3" fmla="*/ 1 h 3"/>
              <a:gd name="T4" fmla="*/ 3 w 5"/>
              <a:gd name="T5" fmla="*/ 1 h 3"/>
              <a:gd name="T6" fmla="*/ 1 w 5"/>
              <a:gd name="T7" fmla="*/ 1 h 3"/>
              <a:gd name="T8" fmla="*/ 0 w 5"/>
              <a:gd name="T9" fmla="*/ 0 h 3"/>
              <a:gd name="T10" fmla="*/ 0 w 5"/>
              <a:gd name="T11" fmla="*/ 3 h 3"/>
              <a:gd name="T12" fmla="*/ 1 w 5"/>
              <a:gd name="T13" fmla="*/ 3 h 3"/>
              <a:gd name="T14" fmla="*/ 3 w 5"/>
              <a:gd name="T15" fmla="*/ 3 h 3"/>
              <a:gd name="T16" fmla="*/ 4 w 5"/>
              <a:gd name="T17" fmla="*/ 3 h 3"/>
              <a:gd name="T18" fmla="*/ 4 w 5"/>
              <a:gd name="T19" fmla="*/ 3 h 3"/>
              <a:gd name="T20" fmla="*/ 5 w 5"/>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3">
                <a:moveTo>
                  <a:pt x="5" y="1"/>
                </a:moveTo>
                <a:lnTo>
                  <a:pt x="4" y="1"/>
                </a:lnTo>
                <a:lnTo>
                  <a:pt x="3" y="1"/>
                </a:lnTo>
                <a:lnTo>
                  <a:pt x="1" y="1"/>
                </a:lnTo>
                <a:lnTo>
                  <a:pt x="0" y="0"/>
                </a:lnTo>
                <a:lnTo>
                  <a:pt x="0" y="3"/>
                </a:lnTo>
                <a:lnTo>
                  <a:pt x="1" y="3"/>
                </a:lnTo>
                <a:lnTo>
                  <a:pt x="3" y="3"/>
                </a:lnTo>
                <a:lnTo>
                  <a:pt x="4" y="3"/>
                </a:lnTo>
                <a:lnTo>
                  <a:pt x="4" y="3"/>
                </a:lnTo>
                <a:lnTo>
                  <a:pt x="5" y="1"/>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2" name="Freeform 207"/>
          <p:cNvSpPr>
            <a:spLocks/>
          </p:cNvSpPr>
          <p:nvPr/>
        </p:nvSpPr>
        <p:spPr bwMode="auto">
          <a:xfrm>
            <a:off x="18348325" y="24321711"/>
            <a:ext cx="7938" cy="4539"/>
          </a:xfrm>
          <a:custGeom>
            <a:avLst/>
            <a:gdLst>
              <a:gd name="T0" fmla="*/ 5 w 5"/>
              <a:gd name="T1" fmla="*/ 1 h 3"/>
              <a:gd name="T2" fmla="*/ 4 w 5"/>
              <a:gd name="T3" fmla="*/ 1 h 3"/>
              <a:gd name="T4" fmla="*/ 3 w 5"/>
              <a:gd name="T5" fmla="*/ 0 h 3"/>
              <a:gd name="T6" fmla="*/ 1 w 5"/>
              <a:gd name="T7" fmla="*/ 0 h 3"/>
              <a:gd name="T8" fmla="*/ 0 w 5"/>
              <a:gd name="T9" fmla="*/ 0 h 3"/>
              <a:gd name="T10" fmla="*/ 0 w 5"/>
              <a:gd name="T11" fmla="*/ 2 h 3"/>
              <a:gd name="T12" fmla="*/ 1 w 5"/>
              <a:gd name="T13" fmla="*/ 2 h 3"/>
              <a:gd name="T14" fmla="*/ 2 w 5"/>
              <a:gd name="T15" fmla="*/ 3 h 3"/>
              <a:gd name="T16" fmla="*/ 4 w 5"/>
              <a:gd name="T17" fmla="*/ 3 h 3"/>
              <a:gd name="T18" fmla="*/ 4 w 5"/>
              <a:gd name="T19" fmla="*/ 3 h 3"/>
              <a:gd name="T20" fmla="*/ 5 w 5"/>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3">
                <a:moveTo>
                  <a:pt x="5" y="1"/>
                </a:moveTo>
                <a:lnTo>
                  <a:pt x="4" y="1"/>
                </a:lnTo>
                <a:lnTo>
                  <a:pt x="3" y="0"/>
                </a:lnTo>
                <a:lnTo>
                  <a:pt x="1" y="0"/>
                </a:lnTo>
                <a:lnTo>
                  <a:pt x="0" y="0"/>
                </a:lnTo>
                <a:lnTo>
                  <a:pt x="0" y="2"/>
                </a:lnTo>
                <a:lnTo>
                  <a:pt x="1" y="2"/>
                </a:lnTo>
                <a:lnTo>
                  <a:pt x="2" y="3"/>
                </a:lnTo>
                <a:lnTo>
                  <a:pt x="4" y="3"/>
                </a:lnTo>
                <a:lnTo>
                  <a:pt x="4" y="3"/>
                </a:lnTo>
                <a:lnTo>
                  <a:pt x="5" y="1"/>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3" name="Freeform 208"/>
          <p:cNvSpPr>
            <a:spLocks/>
          </p:cNvSpPr>
          <p:nvPr/>
        </p:nvSpPr>
        <p:spPr bwMode="auto">
          <a:xfrm>
            <a:off x="18364200" y="24327763"/>
            <a:ext cx="7938" cy="6052"/>
          </a:xfrm>
          <a:custGeom>
            <a:avLst/>
            <a:gdLst>
              <a:gd name="T0" fmla="*/ 5 w 5"/>
              <a:gd name="T1" fmla="*/ 3 h 4"/>
              <a:gd name="T2" fmla="*/ 5 w 5"/>
              <a:gd name="T3" fmla="*/ 2 h 4"/>
              <a:gd name="T4" fmla="*/ 5 w 5"/>
              <a:gd name="T5" fmla="*/ 2 h 4"/>
              <a:gd name="T6" fmla="*/ 4 w 5"/>
              <a:gd name="T7" fmla="*/ 1 h 4"/>
              <a:gd name="T8" fmla="*/ 3 w 5"/>
              <a:gd name="T9" fmla="*/ 1 h 4"/>
              <a:gd name="T10" fmla="*/ 3 w 5"/>
              <a:gd name="T11" fmla="*/ 1 h 4"/>
              <a:gd name="T12" fmla="*/ 2 w 5"/>
              <a:gd name="T13" fmla="*/ 0 h 4"/>
              <a:gd name="T14" fmla="*/ 1 w 5"/>
              <a:gd name="T15" fmla="*/ 0 h 4"/>
              <a:gd name="T16" fmla="*/ 0 w 5"/>
              <a:gd name="T17" fmla="*/ 2 h 4"/>
              <a:gd name="T18" fmla="*/ 1 w 5"/>
              <a:gd name="T19" fmla="*/ 2 h 4"/>
              <a:gd name="T20" fmla="*/ 2 w 5"/>
              <a:gd name="T21" fmla="*/ 3 h 4"/>
              <a:gd name="T22" fmla="*/ 2 w 5"/>
              <a:gd name="T23" fmla="*/ 3 h 4"/>
              <a:gd name="T24" fmla="*/ 3 w 5"/>
              <a:gd name="T25" fmla="*/ 3 h 4"/>
              <a:gd name="T26" fmla="*/ 3 w 5"/>
              <a:gd name="T27" fmla="*/ 4 h 4"/>
              <a:gd name="T28" fmla="*/ 3 w 5"/>
              <a:gd name="T29" fmla="*/ 4 h 4"/>
              <a:gd name="T30" fmla="*/ 4 w 5"/>
              <a:gd name="T31" fmla="*/ 4 h 4"/>
              <a:gd name="T32" fmla="*/ 5 w 5"/>
              <a:gd name="T33"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4">
                <a:moveTo>
                  <a:pt x="5" y="3"/>
                </a:moveTo>
                <a:lnTo>
                  <a:pt x="5" y="2"/>
                </a:lnTo>
                <a:lnTo>
                  <a:pt x="5" y="2"/>
                </a:lnTo>
                <a:lnTo>
                  <a:pt x="4" y="1"/>
                </a:lnTo>
                <a:lnTo>
                  <a:pt x="3" y="1"/>
                </a:lnTo>
                <a:lnTo>
                  <a:pt x="3" y="1"/>
                </a:lnTo>
                <a:lnTo>
                  <a:pt x="2" y="0"/>
                </a:lnTo>
                <a:lnTo>
                  <a:pt x="1" y="0"/>
                </a:lnTo>
                <a:lnTo>
                  <a:pt x="0" y="2"/>
                </a:lnTo>
                <a:lnTo>
                  <a:pt x="1" y="2"/>
                </a:lnTo>
                <a:lnTo>
                  <a:pt x="2" y="3"/>
                </a:lnTo>
                <a:lnTo>
                  <a:pt x="2" y="3"/>
                </a:lnTo>
                <a:lnTo>
                  <a:pt x="3" y="3"/>
                </a:lnTo>
                <a:lnTo>
                  <a:pt x="3" y="4"/>
                </a:lnTo>
                <a:lnTo>
                  <a:pt x="3" y="4"/>
                </a:lnTo>
                <a:lnTo>
                  <a:pt x="4" y="4"/>
                </a:lnTo>
                <a:lnTo>
                  <a:pt x="5" y="3"/>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4" name="Freeform 209"/>
          <p:cNvSpPr>
            <a:spLocks/>
          </p:cNvSpPr>
          <p:nvPr/>
        </p:nvSpPr>
        <p:spPr bwMode="auto">
          <a:xfrm>
            <a:off x="18375313" y="24341379"/>
            <a:ext cx="3175" cy="7565"/>
          </a:xfrm>
          <a:custGeom>
            <a:avLst/>
            <a:gdLst>
              <a:gd name="T0" fmla="*/ 2 w 2"/>
              <a:gd name="T1" fmla="*/ 5 h 5"/>
              <a:gd name="T2" fmla="*/ 2 w 2"/>
              <a:gd name="T3" fmla="*/ 4 h 5"/>
              <a:gd name="T4" fmla="*/ 2 w 2"/>
              <a:gd name="T5" fmla="*/ 4 h 5"/>
              <a:gd name="T6" fmla="*/ 2 w 2"/>
              <a:gd name="T7" fmla="*/ 3 h 5"/>
              <a:gd name="T8" fmla="*/ 2 w 2"/>
              <a:gd name="T9" fmla="*/ 3 h 5"/>
              <a:gd name="T10" fmla="*/ 2 w 2"/>
              <a:gd name="T11" fmla="*/ 2 h 5"/>
              <a:gd name="T12" fmla="*/ 2 w 2"/>
              <a:gd name="T13" fmla="*/ 2 h 5"/>
              <a:gd name="T14" fmla="*/ 2 w 2"/>
              <a:gd name="T15" fmla="*/ 1 h 5"/>
              <a:gd name="T16" fmla="*/ 2 w 2"/>
              <a:gd name="T17" fmla="*/ 1 h 5"/>
              <a:gd name="T18" fmla="*/ 2 w 2"/>
              <a:gd name="T19" fmla="*/ 0 h 5"/>
              <a:gd name="T20" fmla="*/ 2 w 2"/>
              <a:gd name="T21" fmla="*/ 0 h 5"/>
              <a:gd name="T22" fmla="*/ 0 w 2"/>
              <a:gd name="T23" fmla="*/ 0 h 5"/>
              <a:gd name="T24" fmla="*/ 0 w 2"/>
              <a:gd name="T25" fmla="*/ 1 h 5"/>
              <a:gd name="T26" fmla="*/ 0 w 2"/>
              <a:gd name="T27" fmla="*/ 1 h 5"/>
              <a:gd name="T28" fmla="*/ 0 w 2"/>
              <a:gd name="T29" fmla="*/ 2 h 5"/>
              <a:gd name="T30" fmla="*/ 0 w 2"/>
              <a:gd name="T31" fmla="*/ 2 h 5"/>
              <a:gd name="T32" fmla="*/ 0 w 2"/>
              <a:gd name="T33" fmla="*/ 2 h 5"/>
              <a:gd name="T34" fmla="*/ 0 w 2"/>
              <a:gd name="T35" fmla="*/ 3 h 5"/>
              <a:gd name="T36" fmla="*/ 0 w 2"/>
              <a:gd name="T37" fmla="*/ 3 h 5"/>
              <a:gd name="T38" fmla="*/ 0 w 2"/>
              <a:gd name="T39" fmla="*/ 4 h 5"/>
              <a:gd name="T40" fmla="*/ 0 w 2"/>
              <a:gd name="T41" fmla="*/ 4 h 5"/>
              <a:gd name="T42" fmla="*/ 0 w 2"/>
              <a:gd name="T43" fmla="*/ 4 h 5"/>
              <a:gd name="T44" fmla="*/ 2 w 2"/>
              <a:gd name="T4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 h="5">
                <a:moveTo>
                  <a:pt x="2" y="5"/>
                </a:moveTo>
                <a:lnTo>
                  <a:pt x="2" y="4"/>
                </a:lnTo>
                <a:lnTo>
                  <a:pt x="2" y="4"/>
                </a:lnTo>
                <a:lnTo>
                  <a:pt x="2" y="3"/>
                </a:lnTo>
                <a:lnTo>
                  <a:pt x="2" y="3"/>
                </a:lnTo>
                <a:lnTo>
                  <a:pt x="2" y="2"/>
                </a:lnTo>
                <a:lnTo>
                  <a:pt x="2" y="2"/>
                </a:lnTo>
                <a:lnTo>
                  <a:pt x="2" y="1"/>
                </a:lnTo>
                <a:lnTo>
                  <a:pt x="2" y="1"/>
                </a:lnTo>
                <a:lnTo>
                  <a:pt x="2" y="0"/>
                </a:lnTo>
                <a:lnTo>
                  <a:pt x="2" y="0"/>
                </a:lnTo>
                <a:lnTo>
                  <a:pt x="0" y="0"/>
                </a:lnTo>
                <a:lnTo>
                  <a:pt x="0" y="1"/>
                </a:lnTo>
                <a:lnTo>
                  <a:pt x="0" y="1"/>
                </a:lnTo>
                <a:lnTo>
                  <a:pt x="0" y="2"/>
                </a:lnTo>
                <a:lnTo>
                  <a:pt x="0" y="2"/>
                </a:lnTo>
                <a:lnTo>
                  <a:pt x="0" y="2"/>
                </a:lnTo>
                <a:lnTo>
                  <a:pt x="0" y="3"/>
                </a:lnTo>
                <a:lnTo>
                  <a:pt x="0" y="3"/>
                </a:lnTo>
                <a:lnTo>
                  <a:pt x="0" y="4"/>
                </a:lnTo>
                <a:lnTo>
                  <a:pt x="0" y="4"/>
                </a:lnTo>
                <a:lnTo>
                  <a:pt x="0" y="4"/>
                </a:lnTo>
                <a:lnTo>
                  <a:pt x="2" y="5"/>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5" name="Freeform 210"/>
          <p:cNvSpPr>
            <a:spLocks/>
          </p:cNvSpPr>
          <p:nvPr/>
        </p:nvSpPr>
        <p:spPr bwMode="auto">
          <a:xfrm>
            <a:off x="18367375" y="24356509"/>
            <a:ext cx="6350" cy="7565"/>
          </a:xfrm>
          <a:custGeom>
            <a:avLst/>
            <a:gdLst>
              <a:gd name="T0" fmla="*/ 1 w 4"/>
              <a:gd name="T1" fmla="*/ 5 h 5"/>
              <a:gd name="T2" fmla="*/ 2 w 4"/>
              <a:gd name="T3" fmla="*/ 5 h 5"/>
              <a:gd name="T4" fmla="*/ 3 w 4"/>
              <a:gd name="T5" fmla="*/ 3 h 5"/>
              <a:gd name="T6" fmla="*/ 4 w 4"/>
              <a:gd name="T7" fmla="*/ 2 h 5"/>
              <a:gd name="T8" fmla="*/ 4 w 4"/>
              <a:gd name="T9" fmla="*/ 2 h 5"/>
              <a:gd name="T10" fmla="*/ 2 w 4"/>
              <a:gd name="T11" fmla="*/ 0 h 5"/>
              <a:gd name="T12" fmla="*/ 2 w 4"/>
              <a:gd name="T13" fmla="*/ 1 h 5"/>
              <a:gd name="T14" fmla="*/ 1 w 4"/>
              <a:gd name="T15" fmla="*/ 2 h 5"/>
              <a:gd name="T16" fmla="*/ 0 w 4"/>
              <a:gd name="T17" fmla="*/ 4 h 5"/>
              <a:gd name="T18" fmla="*/ 0 w 4"/>
              <a:gd name="T19" fmla="*/ 4 h 5"/>
              <a:gd name="T20" fmla="*/ 1 w 4"/>
              <a:gd name="T2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5">
                <a:moveTo>
                  <a:pt x="1" y="5"/>
                </a:moveTo>
                <a:lnTo>
                  <a:pt x="2" y="5"/>
                </a:lnTo>
                <a:lnTo>
                  <a:pt x="3" y="3"/>
                </a:lnTo>
                <a:lnTo>
                  <a:pt x="4" y="2"/>
                </a:lnTo>
                <a:lnTo>
                  <a:pt x="4" y="2"/>
                </a:lnTo>
                <a:lnTo>
                  <a:pt x="2" y="0"/>
                </a:lnTo>
                <a:lnTo>
                  <a:pt x="2" y="1"/>
                </a:lnTo>
                <a:lnTo>
                  <a:pt x="1" y="2"/>
                </a:lnTo>
                <a:lnTo>
                  <a:pt x="0" y="4"/>
                </a:lnTo>
                <a:lnTo>
                  <a:pt x="0" y="4"/>
                </a:lnTo>
                <a:lnTo>
                  <a:pt x="1" y="5"/>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6" name="Freeform 211"/>
          <p:cNvSpPr>
            <a:spLocks/>
          </p:cNvSpPr>
          <p:nvPr/>
        </p:nvSpPr>
        <p:spPr bwMode="auto">
          <a:xfrm>
            <a:off x="18356263" y="24370126"/>
            <a:ext cx="7938" cy="9078"/>
          </a:xfrm>
          <a:custGeom>
            <a:avLst/>
            <a:gdLst>
              <a:gd name="T0" fmla="*/ 2 w 5"/>
              <a:gd name="T1" fmla="*/ 6 h 6"/>
              <a:gd name="T2" fmla="*/ 2 w 5"/>
              <a:gd name="T3" fmla="*/ 6 h 6"/>
              <a:gd name="T4" fmla="*/ 3 w 5"/>
              <a:gd name="T5" fmla="*/ 5 h 6"/>
              <a:gd name="T6" fmla="*/ 3 w 5"/>
              <a:gd name="T7" fmla="*/ 4 h 6"/>
              <a:gd name="T8" fmla="*/ 4 w 5"/>
              <a:gd name="T9" fmla="*/ 3 h 6"/>
              <a:gd name="T10" fmla="*/ 4 w 5"/>
              <a:gd name="T11" fmla="*/ 2 h 6"/>
              <a:gd name="T12" fmla="*/ 5 w 5"/>
              <a:gd name="T13" fmla="*/ 2 h 6"/>
              <a:gd name="T14" fmla="*/ 3 w 5"/>
              <a:gd name="T15" fmla="*/ 0 h 6"/>
              <a:gd name="T16" fmla="*/ 3 w 5"/>
              <a:gd name="T17" fmla="*/ 1 h 6"/>
              <a:gd name="T18" fmla="*/ 2 w 5"/>
              <a:gd name="T19" fmla="*/ 2 h 6"/>
              <a:gd name="T20" fmla="*/ 1 w 5"/>
              <a:gd name="T21" fmla="*/ 3 h 6"/>
              <a:gd name="T22" fmla="*/ 1 w 5"/>
              <a:gd name="T23" fmla="*/ 4 h 6"/>
              <a:gd name="T24" fmla="*/ 0 w 5"/>
              <a:gd name="T25" fmla="*/ 5 h 6"/>
              <a:gd name="T26" fmla="*/ 0 w 5"/>
              <a:gd name="T27" fmla="*/ 5 h 6"/>
              <a:gd name="T28" fmla="*/ 2 w 5"/>
              <a:gd name="T29"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6">
                <a:moveTo>
                  <a:pt x="2" y="6"/>
                </a:moveTo>
                <a:lnTo>
                  <a:pt x="2" y="6"/>
                </a:lnTo>
                <a:lnTo>
                  <a:pt x="3" y="5"/>
                </a:lnTo>
                <a:lnTo>
                  <a:pt x="3" y="4"/>
                </a:lnTo>
                <a:lnTo>
                  <a:pt x="4" y="3"/>
                </a:lnTo>
                <a:lnTo>
                  <a:pt x="4" y="2"/>
                </a:lnTo>
                <a:lnTo>
                  <a:pt x="5" y="2"/>
                </a:lnTo>
                <a:lnTo>
                  <a:pt x="3" y="0"/>
                </a:lnTo>
                <a:lnTo>
                  <a:pt x="3" y="1"/>
                </a:lnTo>
                <a:lnTo>
                  <a:pt x="2" y="2"/>
                </a:lnTo>
                <a:lnTo>
                  <a:pt x="1" y="3"/>
                </a:lnTo>
                <a:lnTo>
                  <a:pt x="1" y="4"/>
                </a:lnTo>
                <a:lnTo>
                  <a:pt x="0" y="5"/>
                </a:lnTo>
                <a:lnTo>
                  <a:pt x="0" y="5"/>
                </a:lnTo>
                <a:lnTo>
                  <a:pt x="2" y="6"/>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7" name="Freeform 212"/>
          <p:cNvSpPr>
            <a:spLocks/>
          </p:cNvSpPr>
          <p:nvPr/>
        </p:nvSpPr>
        <p:spPr bwMode="auto">
          <a:xfrm>
            <a:off x="18351500" y="24386769"/>
            <a:ext cx="4763" cy="6052"/>
          </a:xfrm>
          <a:custGeom>
            <a:avLst/>
            <a:gdLst>
              <a:gd name="T0" fmla="*/ 2 w 3"/>
              <a:gd name="T1" fmla="*/ 4 h 4"/>
              <a:gd name="T2" fmla="*/ 3 w 3"/>
              <a:gd name="T3" fmla="*/ 1 h 4"/>
              <a:gd name="T4" fmla="*/ 1 w 3"/>
              <a:gd name="T5" fmla="*/ 0 h 4"/>
              <a:gd name="T6" fmla="*/ 0 w 3"/>
              <a:gd name="T7" fmla="*/ 3 h 4"/>
              <a:gd name="T8" fmla="*/ 2 w 3"/>
              <a:gd name="T9" fmla="*/ 4 h 4"/>
            </a:gdLst>
            <a:ahLst/>
            <a:cxnLst>
              <a:cxn ang="0">
                <a:pos x="T0" y="T1"/>
              </a:cxn>
              <a:cxn ang="0">
                <a:pos x="T2" y="T3"/>
              </a:cxn>
              <a:cxn ang="0">
                <a:pos x="T4" y="T5"/>
              </a:cxn>
              <a:cxn ang="0">
                <a:pos x="T6" y="T7"/>
              </a:cxn>
              <a:cxn ang="0">
                <a:pos x="T8" y="T9"/>
              </a:cxn>
            </a:cxnLst>
            <a:rect l="0" t="0" r="r" b="b"/>
            <a:pathLst>
              <a:path w="3" h="4">
                <a:moveTo>
                  <a:pt x="2" y="4"/>
                </a:moveTo>
                <a:lnTo>
                  <a:pt x="3" y="1"/>
                </a:lnTo>
                <a:lnTo>
                  <a:pt x="1" y="0"/>
                </a:lnTo>
                <a:lnTo>
                  <a:pt x="0" y="3"/>
                </a:lnTo>
                <a:lnTo>
                  <a:pt x="2" y="4"/>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8" name="Freeform 213"/>
          <p:cNvSpPr>
            <a:spLocks/>
          </p:cNvSpPr>
          <p:nvPr/>
        </p:nvSpPr>
        <p:spPr bwMode="auto">
          <a:xfrm>
            <a:off x="16986250" y="24931444"/>
            <a:ext cx="6350" cy="9078"/>
          </a:xfrm>
          <a:custGeom>
            <a:avLst/>
            <a:gdLst>
              <a:gd name="T0" fmla="*/ 4 w 4"/>
              <a:gd name="T1" fmla="*/ 5 h 6"/>
              <a:gd name="T2" fmla="*/ 4 w 4"/>
              <a:gd name="T3" fmla="*/ 4 h 6"/>
              <a:gd name="T4" fmla="*/ 3 w 4"/>
              <a:gd name="T5" fmla="*/ 2 h 6"/>
              <a:gd name="T6" fmla="*/ 2 w 4"/>
              <a:gd name="T7" fmla="*/ 0 h 6"/>
              <a:gd name="T8" fmla="*/ 0 w 4"/>
              <a:gd name="T9" fmla="*/ 1 h 6"/>
              <a:gd name="T10" fmla="*/ 1 w 4"/>
              <a:gd name="T11" fmla="*/ 3 h 6"/>
              <a:gd name="T12" fmla="*/ 2 w 4"/>
              <a:gd name="T13" fmla="*/ 5 h 6"/>
              <a:gd name="T14" fmla="*/ 2 w 4"/>
              <a:gd name="T15" fmla="*/ 6 h 6"/>
              <a:gd name="T16" fmla="*/ 4 w 4"/>
              <a:gd name="T17" fmla="*/ 5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6">
                <a:moveTo>
                  <a:pt x="4" y="5"/>
                </a:moveTo>
                <a:lnTo>
                  <a:pt x="4" y="4"/>
                </a:lnTo>
                <a:lnTo>
                  <a:pt x="3" y="2"/>
                </a:lnTo>
                <a:lnTo>
                  <a:pt x="2" y="0"/>
                </a:lnTo>
                <a:lnTo>
                  <a:pt x="0" y="1"/>
                </a:lnTo>
                <a:lnTo>
                  <a:pt x="1" y="3"/>
                </a:lnTo>
                <a:lnTo>
                  <a:pt x="2" y="5"/>
                </a:lnTo>
                <a:lnTo>
                  <a:pt x="2" y="6"/>
                </a:lnTo>
                <a:lnTo>
                  <a:pt x="4" y="5"/>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9" name="Freeform 214"/>
          <p:cNvSpPr>
            <a:spLocks/>
          </p:cNvSpPr>
          <p:nvPr/>
        </p:nvSpPr>
        <p:spPr bwMode="auto">
          <a:xfrm>
            <a:off x="16995775" y="24946574"/>
            <a:ext cx="4763" cy="4539"/>
          </a:xfrm>
          <a:custGeom>
            <a:avLst/>
            <a:gdLst>
              <a:gd name="T0" fmla="*/ 3 w 3"/>
              <a:gd name="T1" fmla="*/ 1 h 3"/>
              <a:gd name="T2" fmla="*/ 3 w 3"/>
              <a:gd name="T3" fmla="*/ 1 h 3"/>
              <a:gd name="T4" fmla="*/ 3 w 3"/>
              <a:gd name="T5" fmla="*/ 1 h 3"/>
              <a:gd name="T6" fmla="*/ 2 w 3"/>
              <a:gd name="T7" fmla="*/ 0 h 3"/>
              <a:gd name="T8" fmla="*/ 2 w 3"/>
              <a:gd name="T9" fmla="*/ 0 h 3"/>
              <a:gd name="T10" fmla="*/ 0 w 3"/>
              <a:gd name="T11" fmla="*/ 1 h 3"/>
              <a:gd name="T12" fmla="*/ 1 w 3"/>
              <a:gd name="T13" fmla="*/ 2 h 3"/>
              <a:gd name="T14" fmla="*/ 1 w 3"/>
              <a:gd name="T15" fmla="*/ 3 h 3"/>
              <a:gd name="T16" fmla="*/ 2 w 3"/>
              <a:gd name="T17" fmla="*/ 3 h 3"/>
              <a:gd name="T18" fmla="*/ 2 w 3"/>
              <a:gd name="T19" fmla="*/ 3 h 3"/>
              <a:gd name="T20" fmla="*/ 3 w 3"/>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3" y="1"/>
                </a:moveTo>
                <a:lnTo>
                  <a:pt x="3" y="1"/>
                </a:lnTo>
                <a:lnTo>
                  <a:pt x="3" y="1"/>
                </a:lnTo>
                <a:lnTo>
                  <a:pt x="2" y="0"/>
                </a:lnTo>
                <a:lnTo>
                  <a:pt x="2" y="0"/>
                </a:lnTo>
                <a:lnTo>
                  <a:pt x="0" y="1"/>
                </a:lnTo>
                <a:lnTo>
                  <a:pt x="1" y="2"/>
                </a:lnTo>
                <a:lnTo>
                  <a:pt x="1" y="3"/>
                </a:lnTo>
                <a:lnTo>
                  <a:pt x="2" y="3"/>
                </a:lnTo>
                <a:lnTo>
                  <a:pt x="2" y="3"/>
                </a:lnTo>
                <a:lnTo>
                  <a:pt x="3" y="1"/>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0" name="Freeform 215"/>
          <p:cNvSpPr>
            <a:spLocks/>
          </p:cNvSpPr>
          <p:nvPr/>
        </p:nvSpPr>
        <p:spPr bwMode="auto">
          <a:xfrm>
            <a:off x="16998950" y="24948087"/>
            <a:ext cx="4763" cy="4539"/>
          </a:xfrm>
          <a:custGeom>
            <a:avLst/>
            <a:gdLst>
              <a:gd name="T0" fmla="*/ 3 w 3"/>
              <a:gd name="T1" fmla="*/ 1 h 3"/>
              <a:gd name="T2" fmla="*/ 3 w 3"/>
              <a:gd name="T3" fmla="*/ 1 h 3"/>
              <a:gd name="T4" fmla="*/ 2 w 3"/>
              <a:gd name="T5" fmla="*/ 1 h 3"/>
              <a:gd name="T6" fmla="*/ 1 w 3"/>
              <a:gd name="T7" fmla="*/ 0 h 3"/>
              <a:gd name="T8" fmla="*/ 0 w 3"/>
              <a:gd name="T9" fmla="*/ 2 h 3"/>
              <a:gd name="T10" fmla="*/ 1 w 3"/>
              <a:gd name="T11" fmla="*/ 2 h 3"/>
              <a:gd name="T12" fmla="*/ 2 w 3"/>
              <a:gd name="T13" fmla="*/ 3 h 3"/>
              <a:gd name="T14" fmla="*/ 2 w 3"/>
              <a:gd name="T15" fmla="*/ 3 h 3"/>
              <a:gd name="T16" fmla="*/ 3 w 3"/>
              <a:gd name="T1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3" y="1"/>
                </a:moveTo>
                <a:lnTo>
                  <a:pt x="3" y="1"/>
                </a:lnTo>
                <a:lnTo>
                  <a:pt x="2" y="1"/>
                </a:lnTo>
                <a:lnTo>
                  <a:pt x="1" y="0"/>
                </a:lnTo>
                <a:lnTo>
                  <a:pt x="0" y="2"/>
                </a:lnTo>
                <a:lnTo>
                  <a:pt x="1" y="2"/>
                </a:lnTo>
                <a:lnTo>
                  <a:pt x="2" y="3"/>
                </a:lnTo>
                <a:lnTo>
                  <a:pt x="2" y="3"/>
                </a:lnTo>
                <a:lnTo>
                  <a:pt x="3" y="1"/>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1" name="Freeform 216"/>
          <p:cNvSpPr>
            <a:spLocks/>
          </p:cNvSpPr>
          <p:nvPr/>
        </p:nvSpPr>
        <p:spPr bwMode="auto">
          <a:xfrm>
            <a:off x="17013238" y="24943548"/>
            <a:ext cx="6350" cy="7565"/>
          </a:xfrm>
          <a:custGeom>
            <a:avLst/>
            <a:gdLst>
              <a:gd name="T0" fmla="*/ 2 w 4"/>
              <a:gd name="T1" fmla="*/ 0 h 5"/>
              <a:gd name="T2" fmla="*/ 2 w 4"/>
              <a:gd name="T3" fmla="*/ 0 h 5"/>
              <a:gd name="T4" fmla="*/ 2 w 4"/>
              <a:gd name="T5" fmla="*/ 1 h 5"/>
              <a:gd name="T6" fmla="*/ 1 w 4"/>
              <a:gd name="T7" fmla="*/ 2 h 5"/>
              <a:gd name="T8" fmla="*/ 1 w 4"/>
              <a:gd name="T9" fmla="*/ 2 h 5"/>
              <a:gd name="T10" fmla="*/ 1 w 4"/>
              <a:gd name="T11" fmla="*/ 3 h 5"/>
              <a:gd name="T12" fmla="*/ 0 w 4"/>
              <a:gd name="T13" fmla="*/ 3 h 5"/>
              <a:gd name="T14" fmla="*/ 0 w 4"/>
              <a:gd name="T15" fmla="*/ 3 h 5"/>
              <a:gd name="T16" fmla="*/ 0 w 4"/>
              <a:gd name="T17" fmla="*/ 4 h 5"/>
              <a:gd name="T18" fmla="*/ 0 w 4"/>
              <a:gd name="T19" fmla="*/ 3 h 5"/>
              <a:gd name="T20" fmla="*/ 1 w 4"/>
              <a:gd name="T21" fmla="*/ 5 h 5"/>
              <a:gd name="T22" fmla="*/ 1 w 4"/>
              <a:gd name="T23" fmla="*/ 5 h 5"/>
              <a:gd name="T24" fmla="*/ 1 w 4"/>
              <a:gd name="T25" fmla="*/ 5 h 5"/>
              <a:gd name="T26" fmla="*/ 2 w 4"/>
              <a:gd name="T27" fmla="*/ 5 h 5"/>
              <a:gd name="T28" fmla="*/ 2 w 4"/>
              <a:gd name="T29" fmla="*/ 4 h 5"/>
              <a:gd name="T30" fmla="*/ 3 w 4"/>
              <a:gd name="T31" fmla="*/ 3 h 5"/>
              <a:gd name="T32" fmla="*/ 3 w 4"/>
              <a:gd name="T33" fmla="*/ 3 h 5"/>
              <a:gd name="T34" fmla="*/ 4 w 4"/>
              <a:gd name="T35" fmla="*/ 2 h 5"/>
              <a:gd name="T36" fmla="*/ 4 w 4"/>
              <a:gd name="T37" fmla="*/ 2 h 5"/>
              <a:gd name="T38" fmla="*/ 4 w 4"/>
              <a:gd name="T39" fmla="*/ 2 h 5"/>
              <a:gd name="T40" fmla="*/ 2 w 4"/>
              <a:gd name="T4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 h="5">
                <a:moveTo>
                  <a:pt x="2" y="0"/>
                </a:moveTo>
                <a:lnTo>
                  <a:pt x="2" y="0"/>
                </a:lnTo>
                <a:lnTo>
                  <a:pt x="2" y="1"/>
                </a:lnTo>
                <a:lnTo>
                  <a:pt x="1" y="2"/>
                </a:lnTo>
                <a:lnTo>
                  <a:pt x="1" y="2"/>
                </a:lnTo>
                <a:lnTo>
                  <a:pt x="1" y="3"/>
                </a:lnTo>
                <a:lnTo>
                  <a:pt x="0" y="3"/>
                </a:lnTo>
                <a:lnTo>
                  <a:pt x="0" y="3"/>
                </a:lnTo>
                <a:lnTo>
                  <a:pt x="0" y="4"/>
                </a:lnTo>
                <a:lnTo>
                  <a:pt x="0" y="3"/>
                </a:lnTo>
                <a:lnTo>
                  <a:pt x="1" y="5"/>
                </a:lnTo>
                <a:lnTo>
                  <a:pt x="1" y="5"/>
                </a:lnTo>
                <a:lnTo>
                  <a:pt x="1" y="5"/>
                </a:lnTo>
                <a:lnTo>
                  <a:pt x="2" y="5"/>
                </a:lnTo>
                <a:lnTo>
                  <a:pt x="2" y="4"/>
                </a:lnTo>
                <a:lnTo>
                  <a:pt x="3" y="3"/>
                </a:lnTo>
                <a:lnTo>
                  <a:pt x="3" y="3"/>
                </a:lnTo>
                <a:lnTo>
                  <a:pt x="4" y="2"/>
                </a:lnTo>
                <a:lnTo>
                  <a:pt x="4" y="2"/>
                </a:lnTo>
                <a:lnTo>
                  <a:pt x="4" y="2"/>
                </a:lnTo>
                <a:lnTo>
                  <a:pt x="2"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2" name="Freeform 217"/>
          <p:cNvSpPr>
            <a:spLocks/>
          </p:cNvSpPr>
          <p:nvPr/>
        </p:nvSpPr>
        <p:spPr bwMode="auto">
          <a:xfrm>
            <a:off x="17021175" y="24932957"/>
            <a:ext cx="3175" cy="3026"/>
          </a:xfrm>
          <a:custGeom>
            <a:avLst/>
            <a:gdLst>
              <a:gd name="T0" fmla="*/ 0 w 2"/>
              <a:gd name="T1" fmla="*/ 0 h 2"/>
              <a:gd name="T2" fmla="*/ 0 w 2"/>
              <a:gd name="T3" fmla="*/ 0 h 2"/>
              <a:gd name="T4" fmla="*/ 0 w 2"/>
              <a:gd name="T5" fmla="*/ 2 h 2"/>
              <a:gd name="T6" fmla="*/ 2 w 2"/>
              <a:gd name="T7" fmla="*/ 2 h 2"/>
              <a:gd name="T8" fmla="*/ 2 w 2"/>
              <a:gd name="T9" fmla="*/ 1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0"/>
                </a:lnTo>
                <a:lnTo>
                  <a:pt x="0" y="2"/>
                </a:lnTo>
                <a:lnTo>
                  <a:pt x="2" y="2"/>
                </a:lnTo>
                <a:lnTo>
                  <a:pt x="2" y="1"/>
                </a:lnTo>
                <a:lnTo>
                  <a:pt x="2" y="1"/>
                </a:lnTo>
                <a:lnTo>
                  <a:pt x="0"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3" name="Freeform 218"/>
          <p:cNvSpPr>
            <a:spLocks/>
          </p:cNvSpPr>
          <p:nvPr/>
        </p:nvSpPr>
        <p:spPr bwMode="auto">
          <a:xfrm>
            <a:off x="17021175" y="24928418"/>
            <a:ext cx="6350" cy="6052"/>
          </a:xfrm>
          <a:custGeom>
            <a:avLst/>
            <a:gdLst>
              <a:gd name="T0" fmla="*/ 1 w 4"/>
              <a:gd name="T1" fmla="*/ 0 h 4"/>
              <a:gd name="T2" fmla="*/ 1 w 4"/>
              <a:gd name="T3" fmla="*/ 1 h 4"/>
              <a:gd name="T4" fmla="*/ 1 w 4"/>
              <a:gd name="T5" fmla="*/ 2 h 4"/>
              <a:gd name="T6" fmla="*/ 1 w 4"/>
              <a:gd name="T7" fmla="*/ 3 h 4"/>
              <a:gd name="T8" fmla="*/ 0 w 4"/>
              <a:gd name="T9" fmla="*/ 3 h 4"/>
              <a:gd name="T10" fmla="*/ 2 w 4"/>
              <a:gd name="T11" fmla="*/ 4 h 4"/>
              <a:gd name="T12" fmla="*/ 3 w 4"/>
              <a:gd name="T13" fmla="*/ 3 h 4"/>
              <a:gd name="T14" fmla="*/ 3 w 4"/>
              <a:gd name="T15" fmla="*/ 2 h 4"/>
              <a:gd name="T16" fmla="*/ 4 w 4"/>
              <a:gd name="T17" fmla="*/ 1 h 4"/>
              <a:gd name="T18" fmla="*/ 4 w 4"/>
              <a:gd name="T19" fmla="*/ 1 h 4"/>
              <a:gd name="T20" fmla="*/ 1 w 4"/>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1" y="0"/>
                </a:moveTo>
                <a:lnTo>
                  <a:pt x="1" y="1"/>
                </a:lnTo>
                <a:lnTo>
                  <a:pt x="1" y="2"/>
                </a:lnTo>
                <a:lnTo>
                  <a:pt x="1" y="3"/>
                </a:lnTo>
                <a:lnTo>
                  <a:pt x="0" y="3"/>
                </a:lnTo>
                <a:lnTo>
                  <a:pt x="2" y="4"/>
                </a:lnTo>
                <a:lnTo>
                  <a:pt x="3" y="3"/>
                </a:lnTo>
                <a:lnTo>
                  <a:pt x="3" y="2"/>
                </a:lnTo>
                <a:lnTo>
                  <a:pt x="4" y="1"/>
                </a:lnTo>
                <a:lnTo>
                  <a:pt x="4" y="1"/>
                </a:lnTo>
                <a:lnTo>
                  <a:pt x="1"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5" name="Freeform 219"/>
          <p:cNvSpPr>
            <a:spLocks/>
          </p:cNvSpPr>
          <p:nvPr/>
        </p:nvSpPr>
        <p:spPr bwMode="auto">
          <a:xfrm>
            <a:off x="17025938" y="24911775"/>
            <a:ext cx="6350" cy="7565"/>
          </a:xfrm>
          <a:custGeom>
            <a:avLst/>
            <a:gdLst>
              <a:gd name="T0" fmla="*/ 2 w 4"/>
              <a:gd name="T1" fmla="*/ 0 h 5"/>
              <a:gd name="T2" fmla="*/ 2 w 4"/>
              <a:gd name="T3" fmla="*/ 0 h 5"/>
              <a:gd name="T4" fmla="*/ 2 w 4"/>
              <a:gd name="T5" fmla="*/ 1 h 5"/>
              <a:gd name="T6" fmla="*/ 1 w 4"/>
              <a:gd name="T7" fmla="*/ 3 h 5"/>
              <a:gd name="T8" fmla="*/ 0 w 4"/>
              <a:gd name="T9" fmla="*/ 4 h 5"/>
              <a:gd name="T10" fmla="*/ 0 w 4"/>
              <a:gd name="T11" fmla="*/ 5 h 5"/>
              <a:gd name="T12" fmla="*/ 2 w 4"/>
              <a:gd name="T13" fmla="*/ 5 h 5"/>
              <a:gd name="T14" fmla="*/ 3 w 4"/>
              <a:gd name="T15" fmla="*/ 5 h 5"/>
              <a:gd name="T16" fmla="*/ 3 w 4"/>
              <a:gd name="T17" fmla="*/ 3 h 5"/>
              <a:gd name="T18" fmla="*/ 4 w 4"/>
              <a:gd name="T19" fmla="*/ 2 h 5"/>
              <a:gd name="T20" fmla="*/ 4 w 4"/>
              <a:gd name="T21" fmla="*/ 1 h 5"/>
              <a:gd name="T22" fmla="*/ 4 w 4"/>
              <a:gd name="T23" fmla="*/ 1 h 5"/>
              <a:gd name="T24" fmla="*/ 2 w 4"/>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2" y="0"/>
                </a:moveTo>
                <a:lnTo>
                  <a:pt x="2" y="0"/>
                </a:lnTo>
                <a:lnTo>
                  <a:pt x="2" y="1"/>
                </a:lnTo>
                <a:lnTo>
                  <a:pt x="1" y="3"/>
                </a:lnTo>
                <a:lnTo>
                  <a:pt x="0" y="4"/>
                </a:lnTo>
                <a:lnTo>
                  <a:pt x="0" y="5"/>
                </a:lnTo>
                <a:lnTo>
                  <a:pt x="2" y="5"/>
                </a:lnTo>
                <a:lnTo>
                  <a:pt x="3" y="5"/>
                </a:lnTo>
                <a:lnTo>
                  <a:pt x="3" y="3"/>
                </a:lnTo>
                <a:lnTo>
                  <a:pt x="4" y="2"/>
                </a:lnTo>
                <a:lnTo>
                  <a:pt x="4" y="1"/>
                </a:lnTo>
                <a:lnTo>
                  <a:pt x="4" y="1"/>
                </a:lnTo>
                <a:lnTo>
                  <a:pt x="2"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6" name="Freeform 220"/>
          <p:cNvSpPr>
            <a:spLocks/>
          </p:cNvSpPr>
          <p:nvPr/>
        </p:nvSpPr>
        <p:spPr bwMode="auto">
          <a:xfrm>
            <a:off x="17035463" y="24899672"/>
            <a:ext cx="7938" cy="6052"/>
          </a:xfrm>
          <a:custGeom>
            <a:avLst/>
            <a:gdLst>
              <a:gd name="T0" fmla="*/ 3 w 5"/>
              <a:gd name="T1" fmla="*/ 0 h 4"/>
              <a:gd name="T2" fmla="*/ 3 w 5"/>
              <a:gd name="T3" fmla="*/ 0 h 4"/>
              <a:gd name="T4" fmla="*/ 2 w 5"/>
              <a:gd name="T5" fmla="*/ 1 h 4"/>
              <a:gd name="T6" fmla="*/ 2 w 5"/>
              <a:gd name="T7" fmla="*/ 1 h 4"/>
              <a:gd name="T8" fmla="*/ 1 w 5"/>
              <a:gd name="T9" fmla="*/ 2 h 4"/>
              <a:gd name="T10" fmla="*/ 1 w 5"/>
              <a:gd name="T11" fmla="*/ 3 h 4"/>
              <a:gd name="T12" fmla="*/ 0 w 5"/>
              <a:gd name="T13" fmla="*/ 3 h 4"/>
              <a:gd name="T14" fmla="*/ 0 w 5"/>
              <a:gd name="T15" fmla="*/ 3 h 4"/>
              <a:gd name="T16" fmla="*/ 2 w 5"/>
              <a:gd name="T17" fmla="*/ 4 h 4"/>
              <a:gd name="T18" fmla="*/ 2 w 5"/>
              <a:gd name="T19" fmla="*/ 4 h 4"/>
              <a:gd name="T20" fmla="*/ 2 w 5"/>
              <a:gd name="T21" fmla="*/ 4 h 4"/>
              <a:gd name="T22" fmla="*/ 3 w 5"/>
              <a:gd name="T23" fmla="*/ 4 h 4"/>
              <a:gd name="T24" fmla="*/ 3 w 5"/>
              <a:gd name="T25" fmla="*/ 3 h 4"/>
              <a:gd name="T26" fmla="*/ 4 w 5"/>
              <a:gd name="T27" fmla="*/ 2 h 4"/>
              <a:gd name="T28" fmla="*/ 5 w 5"/>
              <a:gd name="T29" fmla="*/ 2 h 4"/>
              <a:gd name="T30" fmla="*/ 5 w 5"/>
              <a:gd name="T31" fmla="*/ 1 h 4"/>
              <a:gd name="T32" fmla="*/ 3 w 5"/>
              <a:gd name="T3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4">
                <a:moveTo>
                  <a:pt x="3" y="0"/>
                </a:moveTo>
                <a:lnTo>
                  <a:pt x="3" y="0"/>
                </a:lnTo>
                <a:lnTo>
                  <a:pt x="2" y="1"/>
                </a:lnTo>
                <a:lnTo>
                  <a:pt x="2" y="1"/>
                </a:lnTo>
                <a:lnTo>
                  <a:pt x="1" y="2"/>
                </a:lnTo>
                <a:lnTo>
                  <a:pt x="1" y="3"/>
                </a:lnTo>
                <a:lnTo>
                  <a:pt x="0" y="3"/>
                </a:lnTo>
                <a:lnTo>
                  <a:pt x="0" y="3"/>
                </a:lnTo>
                <a:lnTo>
                  <a:pt x="2" y="4"/>
                </a:lnTo>
                <a:lnTo>
                  <a:pt x="2" y="4"/>
                </a:lnTo>
                <a:lnTo>
                  <a:pt x="2" y="4"/>
                </a:lnTo>
                <a:lnTo>
                  <a:pt x="3" y="4"/>
                </a:lnTo>
                <a:lnTo>
                  <a:pt x="3" y="3"/>
                </a:lnTo>
                <a:lnTo>
                  <a:pt x="4" y="2"/>
                </a:lnTo>
                <a:lnTo>
                  <a:pt x="5" y="2"/>
                </a:lnTo>
                <a:lnTo>
                  <a:pt x="5" y="1"/>
                </a:lnTo>
                <a:lnTo>
                  <a:pt x="3"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7" name="Freeform 221"/>
          <p:cNvSpPr>
            <a:spLocks/>
          </p:cNvSpPr>
          <p:nvPr/>
        </p:nvSpPr>
        <p:spPr bwMode="auto">
          <a:xfrm>
            <a:off x="17049750" y="24890594"/>
            <a:ext cx="4763" cy="4539"/>
          </a:xfrm>
          <a:custGeom>
            <a:avLst/>
            <a:gdLst>
              <a:gd name="T0" fmla="*/ 2 w 3"/>
              <a:gd name="T1" fmla="*/ 0 h 3"/>
              <a:gd name="T2" fmla="*/ 2 w 3"/>
              <a:gd name="T3" fmla="*/ 0 h 3"/>
              <a:gd name="T4" fmla="*/ 1 w 3"/>
              <a:gd name="T5" fmla="*/ 1 h 3"/>
              <a:gd name="T6" fmla="*/ 0 w 3"/>
              <a:gd name="T7" fmla="*/ 2 h 3"/>
              <a:gd name="T8" fmla="*/ 1 w 3"/>
              <a:gd name="T9" fmla="*/ 3 h 3"/>
              <a:gd name="T10" fmla="*/ 2 w 3"/>
              <a:gd name="T11" fmla="*/ 3 h 3"/>
              <a:gd name="T12" fmla="*/ 3 w 3"/>
              <a:gd name="T13" fmla="*/ 2 h 3"/>
              <a:gd name="T14" fmla="*/ 3 w 3"/>
              <a:gd name="T15" fmla="*/ 2 h 3"/>
              <a:gd name="T16" fmla="*/ 2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2" y="0"/>
                </a:moveTo>
                <a:lnTo>
                  <a:pt x="2" y="0"/>
                </a:lnTo>
                <a:lnTo>
                  <a:pt x="1" y="1"/>
                </a:lnTo>
                <a:lnTo>
                  <a:pt x="0" y="2"/>
                </a:lnTo>
                <a:lnTo>
                  <a:pt x="1" y="3"/>
                </a:lnTo>
                <a:lnTo>
                  <a:pt x="2" y="3"/>
                </a:lnTo>
                <a:lnTo>
                  <a:pt x="3" y="2"/>
                </a:lnTo>
                <a:lnTo>
                  <a:pt x="3" y="2"/>
                </a:lnTo>
                <a:lnTo>
                  <a:pt x="2"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8" name="Rectangle 222"/>
          <p:cNvSpPr>
            <a:spLocks noChangeArrowheads="1"/>
          </p:cNvSpPr>
          <p:nvPr/>
        </p:nvSpPr>
        <p:spPr bwMode="auto">
          <a:xfrm>
            <a:off x="17052925" y="24890594"/>
            <a:ext cx="1588" cy="1513"/>
          </a:xfrm>
          <a:prstGeom prst="rect">
            <a:avLst/>
          </a:prstGeom>
          <a:solidFill>
            <a:srgbClr val="2F3134"/>
          </a:solidFill>
          <a:ln w="12700">
            <a:solidFill>
              <a:schemeClr val="tx1">
                <a:lumMod val="75000"/>
                <a:lumOff val="25000"/>
              </a:schemeClr>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169" name="Freeform 223"/>
          <p:cNvSpPr>
            <a:spLocks/>
          </p:cNvSpPr>
          <p:nvPr/>
        </p:nvSpPr>
        <p:spPr bwMode="auto">
          <a:xfrm>
            <a:off x="17052925" y="24889080"/>
            <a:ext cx="4763" cy="4539"/>
          </a:xfrm>
          <a:custGeom>
            <a:avLst/>
            <a:gdLst>
              <a:gd name="T0" fmla="*/ 2 w 3"/>
              <a:gd name="T1" fmla="*/ 0 h 3"/>
              <a:gd name="T2" fmla="*/ 3 w 3"/>
              <a:gd name="T3" fmla="*/ 2 h 3"/>
              <a:gd name="T4" fmla="*/ 1 w 3"/>
              <a:gd name="T5" fmla="*/ 3 h 3"/>
              <a:gd name="T6" fmla="*/ 0 w 3"/>
              <a:gd name="T7" fmla="*/ 1 h 3"/>
              <a:gd name="T8" fmla="*/ 2 w 3"/>
              <a:gd name="T9" fmla="*/ 0 h 3"/>
            </a:gdLst>
            <a:ahLst/>
            <a:cxnLst>
              <a:cxn ang="0">
                <a:pos x="T0" y="T1"/>
              </a:cxn>
              <a:cxn ang="0">
                <a:pos x="T2" y="T3"/>
              </a:cxn>
              <a:cxn ang="0">
                <a:pos x="T4" y="T5"/>
              </a:cxn>
              <a:cxn ang="0">
                <a:pos x="T6" y="T7"/>
              </a:cxn>
              <a:cxn ang="0">
                <a:pos x="T8" y="T9"/>
              </a:cxn>
            </a:cxnLst>
            <a:rect l="0" t="0" r="r" b="b"/>
            <a:pathLst>
              <a:path w="3" h="3">
                <a:moveTo>
                  <a:pt x="2" y="0"/>
                </a:moveTo>
                <a:lnTo>
                  <a:pt x="3" y="2"/>
                </a:lnTo>
                <a:lnTo>
                  <a:pt x="1" y="3"/>
                </a:lnTo>
                <a:lnTo>
                  <a:pt x="0" y="1"/>
                </a:lnTo>
                <a:lnTo>
                  <a:pt x="2" y="0"/>
                </a:lnTo>
                <a:close/>
              </a:path>
            </a:pathLst>
          </a:custGeom>
          <a:solidFill>
            <a:srgbClr val="2F3134"/>
          </a:solidFill>
          <a:ln w="12700">
            <a:solidFill>
              <a:schemeClr val="tx1">
                <a:lumMod val="75000"/>
                <a:lumOff val="2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pic>
        <p:nvPicPr>
          <p:cNvPr id="305" name="Picture 22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798300" y="27848560"/>
            <a:ext cx="115728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6" name="Rectangle 225"/>
          <p:cNvSpPr>
            <a:spLocks noChangeArrowheads="1"/>
          </p:cNvSpPr>
          <p:nvPr/>
        </p:nvSpPr>
        <p:spPr bwMode="auto">
          <a:xfrm rot="16200000">
            <a:off x="11650663" y="28286710"/>
            <a:ext cx="1270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07" name="Rectangle 226"/>
          <p:cNvSpPr>
            <a:spLocks noChangeArrowheads="1"/>
          </p:cNvSpPr>
          <p:nvPr/>
        </p:nvSpPr>
        <p:spPr bwMode="auto">
          <a:xfrm rot="16200000">
            <a:off x="11676063" y="28235910"/>
            <a:ext cx="762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08" name="Rectangle 227"/>
          <p:cNvSpPr>
            <a:spLocks noChangeArrowheads="1"/>
          </p:cNvSpPr>
          <p:nvPr/>
        </p:nvSpPr>
        <p:spPr bwMode="auto">
          <a:xfrm rot="16200000">
            <a:off x="11663363" y="28197810"/>
            <a:ext cx="1016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d</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09" name="Rectangle 228"/>
          <p:cNvSpPr>
            <a:spLocks noChangeArrowheads="1"/>
          </p:cNvSpPr>
          <p:nvPr/>
        </p:nvSpPr>
        <p:spPr bwMode="auto">
          <a:xfrm rot="16200000">
            <a:off x="11669713" y="28140660"/>
            <a:ext cx="889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0" name="Rectangle 229"/>
          <p:cNvSpPr>
            <a:spLocks noChangeArrowheads="1"/>
          </p:cNvSpPr>
          <p:nvPr/>
        </p:nvSpPr>
        <p:spPr bwMode="auto">
          <a:xfrm rot="16200000">
            <a:off x="11644313" y="28077160"/>
            <a:ext cx="1397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m</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1" name="Rectangle 230"/>
          <p:cNvSpPr>
            <a:spLocks noChangeArrowheads="1"/>
          </p:cNvSpPr>
          <p:nvPr/>
        </p:nvSpPr>
        <p:spPr bwMode="auto">
          <a:xfrm rot="16200000">
            <a:off x="11663363" y="28020010"/>
            <a:ext cx="1016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a</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2" name="Rectangle 231"/>
          <p:cNvSpPr>
            <a:spLocks noChangeArrowheads="1"/>
          </p:cNvSpPr>
          <p:nvPr/>
        </p:nvSpPr>
        <p:spPr bwMode="auto">
          <a:xfrm rot="16200000">
            <a:off x="11663363" y="27956510"/>
            <a:ext cx="1016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p</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3" name="Rectangle 232"/>
          <p:cNvSpPr>
            <a:spLocks noChangeArrowheads="1"/>
          </p:cNvSpPr>
          <p:nvPr/>
        </p:nvSpPr>
        <p:spPr bwMode="auto">
          <a:xfrm rot="16200000">
            <a:off x="11663363" y="27905710"/>
            <a:ext cx="1016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s</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4" name="Rectangle 233"/>
          <p:cNvSpPr>
            <a:spLocks noChangeArrowheads="1"/>
          </p:cNvSpPr>
          <p:nvPr/>
        </p:nvSpPr>
        <p:spPr bwMode="auto">
          <a:xfrm rot="16200000">
            <a:off x="11676063" y="27867610"/>
            <a:ext cx="762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5" name="Rectangle 234"/>
          <p:cNvSpPr>
            <a:spLocks noChangeArrowheads="1"/>
          </p:cNvSpPr>
          <p:nvPr/>
        </p:nvSpPr>
        <p:spPr bwMode="auto">
          <a:xfrm rot="16200000">
            <a:off x="11663363" y="27829510"/>
            <a:ext cx="1016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c</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6" name="Rectangle 235"/>
          <p:cNvSpPr>
            <a:spLocks noChangeArrowheads="1"/>
          </p:cNvSpPr>
          <p:nvPr/>
        </p:nvSpPr>
        <p:spPr bwMode="auto">
          <a:xfrm rot="16200000">
            <a:off x="11663363" y="27778710"/>
            <a:ext cx="1016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o</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7" name="Rectangle 236"/>
          <p:cNvSpPr>
            <a:spLocks noChangeArrowheads="1"/>
          </p:cNvSpPr>
          <p:nvPr/>
        </p:nvSpPr>
        <p:spPr bwMode="auto">
          <a:xfrm rot="16200000">
            <a:off x="11644313" y="27696160"/>
            <a:ext cx="139700"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a:ln>
                  <a:noFill/>
                </a:ln>
                <a:solidFill>
                  <a:srgbClr val="000000"/>
                </a:solidFill>
                <a:effectLst/>
                <a:latin typeface="Arial" pitchFamily="34" charset="0"/>
                <a:cs typeface="Arial" pitchFamily="34" charset="0"/>
              </a:rPr>
              <a:t>m</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18" name="Rectangle 237"/>
          <p:cNvSpPr>
            <a:spLocks noChangeArrowheads="1"/>
          </p:cNvSpPr>
          <p:nvPr/>
        </p:nvSpPr>
        <p:spPr bwMode="auto">
          <a:xfrm>
            <a:off x="11849100" y="28066048"/>
            <a:ext cx="325438" cy="34925"/>
          </a:xfrm>
          <a:prstGeom prst="rect">
            <a:avLst/>
          </a:prstGeom>
          <a:solidFill>
            <a:srgbClr val="D0D2D4"/>
          </a:solidFill>
          <a:ln w="3175" cap="flat">
            <a:solidFill>
              <a:srgbClr val="2F3134"/>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19" name="Rectangle 238"/>
          <p:cNvSpPr>
            <a:spLocks noChangeArrowheads="1"/>
          </p:cNvSpPr>
          <p:nvPr/>
        </p:nvSpPr>
        <p:spPr bwMode="auto">
          <a:xfrm>
            <a:off x="12174538" y="28066048"/>
            <a:ext cx="323850" cy="34925"/>
          </a:xfrm>
          <a:prstGeom prst="rect">
            <a:avLst/>
          </a:prstGeom>
          <a:solidFill>
            <a:srgbClr val="FEFEFE"/>
          </a:solidFill>
          <a:ln w="3175" cap="flat">
            <a:solidFill>
              <a:srgbClr val="2F3134"/>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20" name="Rectangle 239"/>
          <p:cNvSpPr>
            <a:spLocks noChangeArrowheads="1"/>
          </p:cNvSpPr>
          <p:nvPr/>
        </p:nvSpPr>
        <p:spPr bwMode="auto">
          <a:xfrm>
            <a:off x="12498388" y="28066048"/>
            <a:ext cx="325438" cy="34925"/>
          </a:xfrm>
          <a:prstGeom prst="rect">
            <a:avLst/>
          </a:prstGeom>
          <a:solidFill>
            <a:srgbClr val="D0D2D4"/>
          </a:solidFill>
          <a:ln w="3175" cap="flat">
            <a:solidFill>
              <a:srgbClr val="2F3134"/>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21" name="Rectangle 240"/>
          <p:cNvSpPr>
            <a:spLocks noChangeArrowheads="1"/>
          </p:cNvSpPr>
          <p:nvPr/>
        </p:nvSpPr>
        <p:spPr bwMode="auto">
          <a:xfrm>
            <a:off x="12369800" y="28173998"/>
            <a:ext cx="519113" cy="34925"/>
          </a:xfrm>
          <a:prstGeom prst="rect">
            <a:avLst/>
          </a:prstGeom>
          <a:solidFill>
            <a:srgbClr val="D0D2D4"/>
          </a:solidFill>
          <a:ln w="3175" cap="flat">
            <a:solidFill>
              <a:srgbClr val="2F3134"/>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22" name="Rectangle 241"/>
          <p:cNvSpPr>
            <a:spLocks noChangeArrowheads="1"/>
          </p:cNvSpPr>
          <p:nvPr/>
        </p:nvSpPr>
        <p:spPr bwMode="auto">
          <a:xfrm>
            <a:off x="11850688" y="28173998"/>
            <a:ext cx="519113" cy="34925"/>
          </a:xfrm>
          <a:prstGeom prst="rect">
            <a:avLst/>
          </a:prstGeom>
          <a:solidFill>
            <a:srgbClr val="FEFEFE"/>
          </a:solidFill>
          <a:ln w="3175" cap="flat">
            <a:solidFill>
              <a:srgbClr val="2F3134"/>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323" name="Rectangle 242"/>
          <p:cNvSpPr>
            <a:spLocks noChangeArrowheads="1"/>
          </p:cNvSpPr>
          <p:nvPr/>
        </p:nvSpPr>
        <p:spPr bwMode="auto">
          <a:xfrm>
            <a:off x="11925300" y="27873960"/>
            <a:ext cx="3048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221F20"/>
                </a:solidFill>
                <a:effectLst/>
                <a:latin typeface="Times New Roman" pitchFamily="18" charset="0"/>
                <a:cs typeface="Arial" pitchFamily="34" charset="0"/>
              </a:rPr>
              <a:t>3000</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324" name="Rectangle 243"/>
          <p:cNvSpPr>
            <a:spLocks noChangeArrowheads="1"/>
          </p:cNvSpPr>
          <p:nvPr/>
        </p:nvSpPr>
        <p:spPr bwMode="auto">
          <a:xfrm>
            <a:off x="12371388" y="27873960"/>
            <a:ext cx="4699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221F20"/>
                </a:solidFill>
                <a:effectLst/>
                <a:latin typeface="Times New Roman" pitchFamily="18" charset="0"/>
                <a:cs typeface="Arial" pitchFamily="34" charset="0"/>
              </a:rPr>
              <a:t> (equat.)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25" name="Rectangle 244"/>
          <p:cNvSpPr>
            <a:spLocks noChangeArrowheads="1"/>
          </p:cNvSpPr>
          <p:nvPr/>
        </p:nvSpPr>
        <p:spPr bwMode="auto">
          <a:xfrm>
            <a:off x="12179300" y="27873960"/>
            <a:ext cx="2413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221F20"/>
                </a:solidFill>
                <a:effectLst/>
                <a:latin typeface="Times New Roman" pitchFamily="18" charset="0"/>
                <a:cs typeface="Arial" pitchFamily="34" charset="0"/>
              </a:rPr>
              <a:t> km</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26" name="Rectangle 245"/>
          <p:cNvSpPr>
            <a:spLocks noChangeArrowheads="1"/>
          </p:cNvSpPr>
          <p:nvPr/>
        </p:nvSpPr>
        <p:spPr bwMode="auto">
          <a:xfrm>
            <a:off x="11938000" y="28229560"/>
            <a:ext cx="3048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221F20"/>
                </a:solidFill>
                <a:effectLst/>
                <a:latin typeface="Times New Roman" pitchFamily="18" charset="0"/>
                <a:cs typeface="Arial" pitchFamily="34" charset="0"/>
              </a:rPr>
              <a:t>2000</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27" name="Rectangle 246"/>
          <p:cNvSpPr>
            <a:spLocks noChangeArrowheads="1"/>
          </p:cNvSpPr>
          <p:nvPr/>
        </p:nvSpPr>
        <p:spPr bwMode="auto">
          <a:xfrm>
            <a:off x="12358688" y="28229560"/>
            <a:ext cx="4699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221F20"/>
                </a:solidFill>
                <a:effectLst/>
                <a:latin typeface="Times New Roman" pitchFamily="18" charset="0"/>
                <a:cs typeface="Arial" pitchFamily="34" charset="0"/>
              </a:rPr>
              <a:t> (</a:t>
            </a:r>
            <a:r>
              <a:rPr kumimoji="0" lang="en-US" altLang="en-US" sz="1000" b="0" i="0" u="none" strike="noStrike" cap="none" normalizeH="0" baseline="0" dirty="0" err="1">
                <a:ln>
                  <a:noFill/>
                </a:ln>
                <a:solidFill>
                  <a:srgbClr val="221F20"/>
                </a:solidFill>
                <a:effectLst/>
                <a:latin typeface="Times New Roman" pitchFamily="18" charset="0"/>
                <a:cs typeface="Arial" pitchFamily="34" charset="0"/>
              </a:rPr>
              <a:t>equat</a:t>
            </a:r>
            <a:r>
              <a:rPr kumimoji="0" lang="en-US" altLang="en-US" sz="1000" b="0" i="0" u="none" strike="noStrike" cap="none" normalizeH="0" baseline="0" dirty="0">
                <a:ln>
                  <a:noFill/>
                </a:ln>
                <a:solidFill>
                  <a:srgbClr val="221F20"/>
                </a:solidFill>
                <a:effectLst/>
                <a:latin typeface="Times New Roman" pitchFamily="18" charset="0"/>
                <a:cs typeface="Arial" pitchFamily="34" charset="0"/>
              </a:rPr>
              <a:t>.)</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328" name="Rectangle 247"/>
          <p:cNvSpPr>
            <a:spLocks noChangeArrowheads="1"/>
          </p:cNvSpPr>
          <p:nvPr/>
        </p:nvSpPr>
        <p:spPr bwMode="auto">
          <a:xfrm>
            <a:off x="12193588" y="28229560"/>
            <a:ext cx="2159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marL="457200" algn="l">
              <a:defRPr>
                <a:solidFill>
                  <a:schemeClr val="tx1"/>
                </a:solidFill>
                <a:latin typeface="Arial" pitchFamily="34" charset="0"/>
                <a:cs typeface="Arial" pitchFamily="34" charset="0"/>
              </a:defRPr>
            </a:lvl2pPr>
            <a:lvl3pPr marL="914400" algn="l">
              <a:defRPr>
                <a:solidFill>
                  <a:schemeClr val="tx1"/>
                </a:solidFill>
                <a:latin typeface="Arial" pitchFamily="34" charset="0"/>
                <a:cs typeface="Arial" pitchFamily="34" charset="0"/>
              </a:defRPr>
            </a:lvl3pPr>
            <a:lvl4pPr marL="1371600" algn="l">
              <a:defRPr>
                <a:solidFill>
                  <a:schemeClr val="tx1"/>
                </a:solidFill>
                <a:latin typeface="Arial" pitchFamily="34" charset="0"/>
                <a:cs typeface="Arial" pitchFamily="34" charset="0"/>
              </a:defRPr>
            </a:lvl4pPr>
            <a:lvl5pPr marL="1828800" algn="l">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a:ln>
                  <a:noFill/>
                </a:ln>
                <a:solidFill>
                  <a:srgbClr val="221F20"/>
                </a:solidFill>
                <a:effectLst/>
                <a:latin typeface="Times New Roman" pitchFamily="18" charset="0"/>
                <a:cs typeface="Arial" pitchFamily="34" charset="0"/>
              </a:rPr>
              <a:t> mi</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pic>
        <p:nvPicPr>
          <p:cNvPr id="11" name="Picture 10"/>
          <p:cNvPicPr>
            <a:picLocks noChangeAspect="1"/>
          </p:cNvPicPr>
          <p:nvPr/>
        </p:nvPicPr>
        <p:blipFill rotWithShape="1">
          <a:blip r:embed="rId7" cstate="print">
            <a:extLst>
              <a:ext uri="{28A0092B-C50C-407E-A947-70E740481C1C}">
                <a14:useLocalDpi xmlns:a14="http://schemas.microsoft.com/office/drawing/2010/main" val="0"/>
              </a:ext>
            </a:extLst>
          </a:blip>
          <a:srcRect l="8796" t="12927" r="4131"/>
          <a:stretch/>
        </p:blipFill>
        <p:spPr>
          <a:xfrm>
            <a:off x="22583394" y="19324032"/>
            <a:ext cx="4632960" cy="3474720"/>
          </a:xfrm>
          <a:prstGeom prst="rect">
            <a:avLst/>
          </a:prstGeom>
          <a:ln>
            <a:noFill/>
          </a:ln>
          <a:effectLst>
            <a:outerShdw blurRad="292100" dist="139700" dir="2700000" algn="tl" rotWithShape="0">
              <a:srgbClr val="333333">
                <a:alpha val="65000"/>
              </a:srgbClr>
            </a:outerShdw>
          </a:effectLst>
        </p:spPr>
      </p:pic>
      <p:pic>
        <p:nvPicPr>
          <p:cNvPr id="7" name="Picture 6"/>
          <p:cNvPicPr>
            <a:picLocks noChangeAspect="1"/>
          </p:cNvPicPr>
          <p:nvPr/>
        </p:nvPicPr>
        <p:blipFill rotWithShape="1">
          <a:blip r:embed="rId8" cstate="print">
            <a:extLst>
              <a:ext uri="{28A0092B-C50C-407E-A947-70E740481C1C}">
                <a14:useLocalDpi xmlns:a14="http://schemas.microsoft.com/office/drawing/2010/main" val="0"/>
              </a:ext>
            </a:extLst>
          </a:blip>
          <a:srcRect t="6709" r="17176"/>
          <a:stretch/>
        </p:blipFill>
        <p:spPr>
          <a:xfrm>
            <a:off x="27828240" y="15357608"/>
            <a:ext cx="4627317" cy="3474720"/>
          </a:xfrm>
          <a:prstGeom prst="rect">
            <a:avLst/>
          </a:prstGeom>
          <a:ln>
            <a:noFill/>
          </a:ln>
          <a:effectLst>
            <a:outerShdw blurRad="292100" dist="139700" dir="2700000" algn="tl" rotWithShape="0">
              <a:srgbClr val="333333">
                <a:alpha val="65000"/>
              </a:srgbClr>
            </a:outerShdw>
          </a:effectLst>
        </p:spPr>
      </p:pic>
      <p:pic>
        <p:nvPicPr>
          <p:cNvPr id="14" name="Picture 13"/>
          <p:cNvPicPr>
            <a:picLocks noChangeAspect="1"/>
          </p:cNvPicPr>
          <p:nvPr/>
        </p:nvPicPr>
        <p:blipFill rotWithShape="1">
          <a:blip r:embed="rId9" cstate="print">
            <a:extLst>
              <a:ext uri="{28A0092B-C50C-407E-A947-70E740481C1C}">
                <a14:useLocalDpi xmlns:a14="http://schemas.microsoft.com/office/drawing/2010/main" val="0"/>
              </a:ext>
            </a:extLst>
          </a:blip>
          <a:srcRect l="12983" t="34450" r="49645" b="28178"/>
          <a:stretch/>
        </p:blipFill>
        <p:spPr>
          <a:xfrm>
            <a:off x="22668041" y="23365808"/>
            <a:ext cx="4632960" cy="3474720"/>
          </a:xfrm>
          <a:prstGeom prst="rect">
            <a:avLst/>
          </a:prstGeom>
          <a:ln>
            <a:noFill/>
          </a:ln>
          <a:effectLst>
            <a:outerShdw blurRad="292100" dist="139700" dir="2700000" algn="tl" rotWithShape="0">
              <a:srgbClr val="333333">
                <a:alpha val="65000"/>
              </a:srgbClr>
            </a:outerShdw>
          </a:effectLst>
        </p:spPr>
      </p:pic>
      <p:pic>
        <p:nvPicPr>
          <p:cNvPr id="15" name="Picture 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7828240" y="19360021"/>
            <a:ext cx="4632960" cy="3474720"/>
          </a:xfrm>
          <a:prstGeom prst="rect">
            <a:avLst/>
          </a:prstGeom>
          <a:ln>
            <a:noFill/>
          </a:ln>
          <a:effectLst>
            <a:outerShdw blurRad="292100" dist="139700" dir="2700000" algn="tl" rotWithShape="0">
              <a:srgbClr val="333333">
                <a:alpha val="65000"/>
              </a:srgbClr>
            </a:outerShdw>
          </a:effectLst>
        </p:spPr>
      </p:pic>
      <p:pic>
        <p:nvPicPr>
          <p:cNvPr id="17" name="Picture 1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7853640" y="23342357"/>
            <a:ext cx="4632960" cy="3474720"/>
          </a:xfrm>
          <a:prstGeom prst="rect">
            <a:avLst/>
          </a:prstGeom>
          <a:ln>
            <a:noFill/>
          </a:ln>
          <a:effectLst>
            <a:outerShdw blurRad="292100" dist="139700" dir="2700000" algn="tl" rotWithShape="0">
              <a:srgbClr val="333333">
                <a:alpha val="65000"/>
              </a:srgbClr>
            </a:outerShdw>
          </a:effectLst>
        </p:spPr>
      </p:pic>
      <p:pic>
        <p:nvPicPr>
          <p:cNvPr id="18" name="Picture 1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2583394" y="15396695"/>
            <a:ext cx="4632960" cy="3474720"/>
          </a:xfrm>
          <a:prstGeom prst="rect">
            <a:avLst/>
          </a:prstGeom>
          <a:ln>
            <a:noFill/>
          </a:ln>
          <a:effectLst>
            <a:outerShdw blurRad="292100" dist="139700" dir="2700000" algn="tl" rotWithShape="0">
              <a:srgbClr val="333333">
                <a:alpha val="65000"/>
              </a:srgbClr>
            </a:outerShdw>
          </a:effectLst>
        </p:spPr>
      </p:pic>
      <p:pic>
        <p:nvPicPr>
          <p:cNvPr id="279" name="Picture 27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2470130" y="6520568"/>
            <a:ext cx="8092440" cy="539496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med">
    <p:cover/>
  </p:transition>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TC103457464[[fn=Dividend]]</Template>
  <TotalTime>4777</TotalTime>
  <Words>677</Words>
  <Application>Microsoft Office PowerPoint</Application>
  <PresentationFormat>Custom</PresentationFormat>
  <Paragraphs>65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Gill Sans MT</vt:lpstr>
      <vt:lpstr>Times New Roman</vt:lpstr>
      <vt:lpstr>Wingdings 2</vt:lpstr>
      <vt:lpstr>Dividend</vt:lpstr>
      <vt:lpstr>PowerPoint Presentation</vt:lpstr>
    </vt:vector>
  </TitlesOfParts>
  <Company>UNC Chapel Hill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CPC</dc:creator>
  <cp:lastModifiedBy>Kulatilaka, Hemali</cp:lastModifiedBy>
  <cp:revision>276</cp:revision>
  <cp:lastPrinted>2014-04-15T14:54:32Z</cp:lastPrinted>
  <dcterms:created xsi:type="dcterms:W3CDTF">2004-10-22T14:28:04Z</dcterms:created>
  <dcterms:modified xsi:type="dcterms:W3CDTF">2017-07-28T18:41:45Z</dcterms:modified>
</cp:coreProperties>
</file>