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5" r:id="rId3"/>
  </p:sldMasterIdLst>
  <p:notesMasterIdLst>
    <p:notesMasterId r:id="rId21"/>
  </p:notesMasterIdLst>
  <p:sldIdLst>
    <p:sldId id="276" r:id="rId4"/>
    <p:sldId id="260" r:id="rId5"/>
    <p:sldId id="263" r:id="rId6"/>
    <p:sldId id="264" r:id="rId7"/>
    <p:sldId id="265" r:id="rId8"/>
    <p:sldId id="273" r:id="rId9"/>
    <p:sldId id="277" r:id="rId10"/>
    <p:sldId id="275" r:id="rId11"/>
    <p:sldId id="266" r:id="rId12"/>
    <p:sldId id="271" r:id="rId13"/>
    <p:sldId id="272" r:id="rId14"/>
    <p:sldId id="257" r:id="rId15"/>
    <p:sldId id="267" r:id="rId16"/>
    <p:sldId id="261" r:id="rId17"/>
    <p:sldId id="262" r:id="rId18"/>
    <p:sldId id="269" r:id="rId19"/>
    <p:sldId id="270" r:id="rId20"/>
  </p:sldIdLst>
  <p:sldSz cx="12192000" cy="6858000"/>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662" autoAdjust="0"/>
    <p:restoredTop sz="94660"/>
  </p:normalViewPr>
  <p:slideViewPr>
    <p:cSldViewPr snapToGrid="0">
      <p:cViewPr varScale="1">
        <p:scale>
          <a:sx n="117" d="100"/>
          <a:sy n="117" d="100"/>
        </p:scale>
        <p:origin x="-89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C65668-F410-4C98-8811-EAFC180E5BD4}" type="doc">
      <dgm:prSet loTypeId="urn:microsoft.com/office/officeart/2005/8/layout/chevron1" loCatId="process" qsTypeId="urn:microsoft.com/office/officeart/2005/8/quickstyle/simple1" qsCatId="simple" csTypeId="urn:microsoft.com/office/officeart/2005/8/colors/accent1_2" csCatId="accent1" phldr="1"/>
      <dgm:spPr/>
    </dgm:pt>
    <dgm:pt modelId="{7718F5AB-662D-4145-8AD9-BD0D872E4324}">
      <dgm:prSet phldrT="[Text]" custT="1"/>
      <dgm:spPr/>
      <dgm:t>
        <a:bodyPr/>
        <a:lstStyle/>
        <a:p>
          <a:r>
            <a:rPr lang="fr-CH" sz="1200" b="1" dirty="0" err="1" smtClean="0"/>
            <a:t>Analysis</a:t>
          </a:r>
          <a:endParaRPr lang="en-US" sz="1200" b="1" dirty="0"/>
        </a:p>
      </dgm:t>
    </dgm:pt>
    <dgm:pt modelId="{87EA3C69-B1C8-4EBE-8489-A3D7900B2286}" type="parTrans" cxnId="{7F2CF28C-AA85-4E6F-8008-604B69BB94B6}">
      <dgm:prSet/>
      <dgm:spPr/>
      <dgm:t>
        <a:bodyPr/>
        <a:lstStyle/>
        <a:p>
          <a:endParaRPr lang="en-US" sz="1200" b="1"/>
        </a:p>
      </dgm:t>
    </dgm:pt>
    <dgm:pt modelId="{8E68DE2F-BAD4-48A6-AD99-9BB2B47DAF74}" type="sibTrans" cxnId="{7F2CF28C-AA85-4E6F-8008-604B69BB94B6}">
      <dgm:prSet/>
      <dgm:spPr/>
      <dgm:t>
        <a:bodyPr/>
        <a:lstStyle/>
        <a:p>
          <a:endParaRPr lang="en-US" sz="1200" b="1"/>
        </a:p>
      </dgm:t>
    </dgm:pt>
    <dgm:pt modelId="{A40968B2-2E22-4373-9D6C-52D52A28014A}">
      <dgm:prSet phldrT="[Text]" custT="1"/>
      <dgm:spPr/>
      <dgm:t>
        <a:bodyPr/>
        <a:lstStyle/>
        <a:p>
          <a:r>
            <a:rPr lang="fr-CH" sz="1200" b="1" dirty="0" smtClean="0"/>
            <a:t>Design</a:t>
          </a:r>
          <a:endParaRPr lang="en-US" sz="1200" b="1" dirty="0"/>
        </a:p>
      </dgm:t>
    </dgm:pt>
    <dgm:pt modelId="{5D07A5CE-9093-4C39-AF31-BA297529A4F1}" type="parTrans" cxnId="{BF57A7D4-2E06-4969-AAB4-7E2E9EC20B40}">
      <dgm:prSet/>
      <dgm:spPr/>
      <dgm:t>
        <a:bodyPr/>
        <a:lstStyle/>
        <a:p>
          <a:endParaRPr lang="en-US" sz="1200" b="1"/>
        </a:p>
      </dgm:t>
    </dgm:pt>
    <dgm:pt modelId="{E5E4AEC3-5F94-4E76-BF64-3EFAC9700A0E}" type="sibTrans" cxnId="{BF57A7D4-2E06-4969-AAB4-7E2E9EC20B40}">
      <dgm:prSet/>
      <dgm:spPr/>
      <dgm:t>
        <a:bodyPr/>
        <a:lstStyle/>
        <a:p>
          <a:endParaRPr lang="en-US" sz="1200" b="1"/>
        </a:p>
      </dgm:t>
    </dgm:pt>
    <dgm:pt modelId="{628F2580-CB4A-4542-AF2B-222B009BEF19}">
      <dgm:prSet phldrT="[Text]" custT="1"/>
      <dgm:spPr/>
      <dgm:t>
        <a:bodyPr/>
        <a:lstStyle/>
        <a:p>
          <a:r>
            <a:rPr lang="fr-CH" sz="1200" b="1" dirty="0" err="1" smtClean="0"/>
            <a:t>Implementation</a:t>
          </a:r>
          <a:endParaRPr lang="en-US" sz="1200" b="1" dirty="0"/>
        </a:p>
      </dgm:t>
    </dgm:pt>
    <dgm:pt modelId="{30B6282D-4110-436C-8DB6-37ACB290C399}" type="parTrans" cxnId="{C99B6F9A-0A58-4787-91D3-4A2DC6172AAF}">
      <dgm:prSet/>
      <dgm:spPr/>
      <dgm:t>
        <a:bodyPr/>
        <a:lstStyle/>
        <a:p>
          <a:endParaRPr lang="en-US" sz="1200" b="1"/>
        </a:p>
      </dgm:t>
    </dgm:pt>
    <dgm:pt modelId="{FB4F0108-F758-43B7-94AE-F5F7B3F8CB16}" type="sibTrans" cxnId="{C99B6F9A-0A58-4787-91D3-4A2DC6172AAF}">
      <dgm:prSet/>
      <dgm:spPr/>
      <dgm:t>
        <a:bodyPr/>
        <a:lstStyle/>
        <a:p>
          <a:endParaRPr lang="en-US" sz="1200" b="1"/>
        </a:p>
      </dgm:t>
    </dgm:pt>
    <dgm:pt modelId="{D6148D98-D9D5-4454-8970-D5A86BDDB03E}">
      <dgm:prSet phldrT="[Text]" custT="1"/>
      <dgm:spPr/>
      <dgm:t>
        <a:bodyPr/>
        <a:lstStyle/>
        <a:p>
          <a:r>
            <a:rPr lang="fr-CH" sz="1200" b="1" dirty="0" smtClean="0"/>
            <a:t>Strategic Planning</a:t>
          </a:r>
          <a:endParaRPr lang="en-US" sz="1200" b="1" dirty="0"/>
        </a:p>
      </dgm:t>
    </dgm:pt>
    <dgm:pt modelId="{513D0826-44F6-4B21-844B-9B7050DE1289}" type="parTrans" cxnId="{2103DFEE-597B-4F80-A026-8BA93205599C}">
      <dgm:prSet/>
      <dgm:spPr/>
      <dgm:t>
        <a:bodyPr/>
        <a:lstStyle/>
        <a:p>
          <a:endParaRPr lang="en-US"/>
        </a:p>
      </dgm:t>
    </dgm:pt>
    <dgm:pt modelId="{6A784C77-25CA-4C8F-84EA-7EA3DAAD781E}" type="sibTrans" cxnId="{2103DFEE-597B-4F80-A026-8BA93205599C}">
      <dgm:prSet/>
      <dgm:spPr/>
      <dgm:t>
        <a:bodyPr/>
        <a:lstStyle/>
        <a:p>
          <a:endParaRPr lang="en-US"/>
        </a:p>
      </dgm:t>
    </dgm:pt>
    <dgm:pt modelId="{727200B4-6FEE-48CC-B0F8-2236E58479A7}" type="pres">
      <dgm:prSet presAssocID="{A3C65668-F410-4C98-8811-EAFC180E5BD4}" presName="Name0" presStyleCnt="0">
        <dgm:presLayoutVars>
          <dgm:dir/>
          <dgm:animLvl val="lvl"/>
          <dgm:resizeHandles val="exact"/>
        </dgm:presLayoutVars>
      </dgm:prSet>
      <dgm:spPr/>
    </dgm:pt>
    <dgm:pt modelId="{B28B68A9-952A-42E3-94C2-607B50874712}" type="pres">
      <dgm:prSet presAssocID="{D6148D98-D9D5-4454-8970-D5A86BDDB03E}" presName="parTxOnly" presStyleLbl="node1" presStyleIdx="0" presStyleCnt="4" custScaleX="48476" custLinFactX="-20847" custLinFactNeighborX="-100000" custLinFactNeighborY="-4146">
        <dgm:presLayoutVars>
          <dgm:chMax val="0"/>
          <dgm:chPref val="0"/>
          <dgm:bulletEnabled val="1"/>
        </dgm:presLayoutVars>
      </dgm:prSet>
      <dgm:spPr/>
      <dgm:t>
        <a:bodyPr/>
        <a:lstStyle/>
        <a:p>
          <a:endParaRPr lang="en-US"/>
        </a:p>
      </dgm:t>
    </dgm:pt>
    <dgm:pt modelId="{5F2C3444-9FBE-494D-AEC2-9E07054BDBA0}" type="pres">
      <dgm:prSet presAssocID="{6A784C77-25CA-4C8F-84EA-7EA3DAAD781E}" presName="parTxOnlySpace" presStyleCnt="0"/>
      <dgm:spPr/>
    </dgm:pt>
    <dgm:pt modelId="{ABEB513C-66C3-456C-AC29-7E525C9A62FA}" type="pres">
      <dgm:prSet presAssocID="{7718F5AB-662D-4145-8AD9-BD0D872E4324}" presName="parTxOnly" presStyleLbl="node1" presStyleIdx="1" presStyleCnt="4">
        <dgm:presLayoutVars>
          <dgm:chMax val="0"/>
          <dgm:chPref val="0"/>
          <dgm:bulletEnabled val="1"/>
        </dgm:presLayoutVars>
      </dgm:prSet>
      <dgm:spPr/>
      <dgm:t>
        <a:bodyPr/>
        <a:lstStyle/>
        <a:p>
          <a:endParaRPr lang="en-US"/>
        </a:p>
      </dgm:t>
    </dgm:pt>
    <dgm:pt modelId="{5756E8D0-3DDC-468B-B377-200AB0E7A356}" type="pres">
      <dgm:prSet presAssocID="{8E68DE2F-BAD4-48A6-AD99-9BB2B47DAF74}" presName="parTxOnlySpace" presStyleCnt="0"/>
      <dgm:spPr/>
    </dgm:pt>
    <dgm:pt modelId="{E163AE96-9DD9-4F9A-9893-251B66D558DE}" type="pres">
      <dgm:prSet presAssocID="{A40968B2-2E22-4373-9D6C-52D52A28014A}" presName="parTxOnly" presStyleLbl="node1" presStyleIdx="2" presStyleCnt="4" custLinFactNeighborX="12401" custLinFactNeighborY="24906">
        <dgm:presLayoutVars>
          <dgm:chMax val="0"/>
          <dgm:chPref val="0"/>
          <dgm:bulletEnabled val="1"/>
        </dgm:presLayoutVars>
      </dgm:prSet>
      <dgm:spPr/>
      <dgm:t>
        <a:bodyPr/>
        <a:lstStyle/>
        <a:p>
          <a:endParaRPr lang="en-US"/>
        </a:p>
      </dgm:t>
    </dgm:pt>
    <dgm:pt modelId="{A49C56A3-A749-4CF1-A746-F0CA14C679F8}" type="pres">
      <dgm:prSet presAssocID="{E5E4AEC3-5F94-4E76-BF64-3EFAC9700A0E}" presName="parTxOnlySpace" presStyleCnt="0"/>
      <dgm:spPr/>
    </dgm:pt>
    <dgm:pt modelId="{49C56C4E-DA31-4B8C-A941-218123A4FDC4}" type="pres">
      <dgm:prSet presAssocID="{628F2580-CB4A-4542-AF2B-222B009BEF19}" presName="parTxOnly" presStyleLbl="node1" presStyleIdx="3" presStyleCnt="4">
        <dgm:presLayoutVars>
          <dgm:chMax val="0"/>
          <dgm:chPref val="0"/>
          <dgm:bulletEnabled val="1"/>
        </dgm:presLayoutVars>
      </dgm:prSet>
      <dgm:spPr/>
      <dgm:t>
        <a:bodyPr/>
        <a:lstStyle/>
        <a:p>
          <a:endParaRPr lang="en-US"/>
        </a:p>
      </dgm:t>
    </dgm:pt>
  </dgm:ptLst>
  <dgm:cxnLst>
    <dgm:cxn modelId="{2103DFEE-597B-4F80-A026-8BA93205599C}" srcId="{A3C65668-F410-4C98-8811-EAFC180E5BD4}" destId="{D6148D98-D9D5-4454-8970-D5A86BDDB03E}" srcOrd="0" destOrd="0" parTransId="{513D0826-44F6-4B21-844B-9B7050DE1289}" sibTransId="{6A784C77-25CA-4C8F-84EA-7EA3DAAD781E}"/>
    <dgm:cxn modelId="{BF57A7D4-2E06-4969-AAB4-7E2E9EC20B40}" srcId="{A3C65668-F410-4C98-8811-EAFC180E5BD4}" destId="{A40968B2-2E22-4373-9D6C-52D52A28014A}" srcOrd="2" destOrd="0" parTransId="{5D07A5CE-9093-4C39-AF31-BA297529A4F1}" sibTransId="{E5E4AEC3-5F94-4E76-BF64-3EFAC9700A0E}"/>
    <dgm:cxn modelId="{56B62DA9-E38D-462E-981D-5FAB0760E7C2}" type="presOf" srcId="{A3C65668-F410-4C98-8811-EAFC180E5BD4}" destId="{727200B4-6FEE-48CC-B0F8-2236E58479A7}" srcOrd="0" destOrd="0" presId="urn:microsoft.com/office/officeart/2005/8/layout/chevron1"/>
    <dgm:cxn modelId="{C99B6F9A-0A58-4787-91D3-4A2DC6172AAF}" srcId="{A3C65668-F410-4C98-8811-EAFC180E5BD4}" destId="{628F2580-CB4A-4542-AF2B-222B009BEF19}" srcOrd="3" destOrd="0" parTransId="{30B6282D-4110-436C-8DB6-37ACB290C399}" sibTransId="{FB4F0108-F758-43B7-94AE-F5F7B3F8CB16}"/>
    <dgm:cxn modelId="{DA4636B1-587B-44D6-947F-C8E7D8EDD7FB}" type="presOf" srcId="{D6148D98-D9D5-4454-8970-D5A86BDDB03E}" destId="{B28B68A9-952A-42E3-94C2-607B50874712}" srcOrd="0" destOrd="0" presId="urn:microsoft.com/office/officeart/2005/8/layout/chevron1"/>
    <dgm:cxn modelId="{181CE02A-7D73-4189-B93C-E84E3346713C}" type="presOf" srcId="{628F2580-CB4A-4542-AF2B-222B009BEF19}" destId="{49C56C4E-DA31-4B8C-A941-218123A4FDC4}" srcOrd="0" destOrd="0" presId="urn:microsoft.com/office/officeart/2005/8/layout/chevron1"/>
    <dgm:cxn modelId="{F20DB100-2154-4938-AEF1-1C0D32D37235}" type="presOf" srcId="{A40968B2-2E22-4373-9D6C-52D52A28014A}" destId="{E163AE96-9DD9-4F9A-9893-251B66D558DE}" srcOrd="0" destOrd="0" presId="urn:microsoft.com/office/officeart/2005/8/layout/chevron1"/>
    <dgm:cxn modelId="{7F2CF28C-AA85-4E6F-8008-604B69BB94B6}" srcId="{A3C65668-F410-4C98-8811-EAFC180E5BD4}" destId="{7718F5AB-662D-4145-8AD9-BD0D872E4324}" srcOrd="1" destOrd="0" parTransId="{87EA3C69-B1C8-4EBE-8489-A3D7900B2286}" sibTransId="{8E68DE2F-BAD4-48A6-AD99-9BB2B47DAF74}"/>
    <dgm:cxn modelId="{A20642D8-36F1-4626-B822-238AA39BF54E}" type="presOf" srcId="{7718F5AB-662D-4145-8AD9-BD0D872E4324}" destId="{ABEB513C-66C3-456C-AC29-7E525C9A62FA}" srcOrd="0" destOrd="0" presId="urn:microsoft.com/office/officeart/2005/8/layout/chevron1"/>
    <dgm:cxn modelId="{9C43AF52-0326-476E-AC9F-80D27E963BBE}" type="presParOf" srcId="{727200B4-6FEE-48CC-B0F8-2236E58479A7}" destId="{B28B68A9-952A-42E3-94C2-607B50874712}" srcOrd="0" destOrd="0" presId="urn:microsoft.com/office/officeart/2005/8/layout/chevron1"/>
    <dgm:cxn modelId="{0F604C8D-5390-432C-B1B9-FF33D333031D}" type="presParOf" srcId="{727200B4-6FEE-48CC-B0F8-2236E58479A7}" destId="{5F2C3444-9FBE-494D-AEC2-9E07054BDBA0}" srcOrd="1" destOrd="0" presId="urn:microsoft.com/office/officeart/2005/8/layout/chevron1"/>
    <dgm:cxn modelId="{9A5A723C-E707-4792-8DF4-10511221A553}" type="presParOf" srcId="{727200B4-6FEE-48CC-B0F8-2236E58479A7}" destId="{ABEB513C-66C3-456C-AC29-7E525C9A62FA}" srcOrd="2" destOrd="0" presId="urn:microsoft.com/office/officeart/2005/8/layout/chevron1"/>
    <dgm:cxn modelId="{B027BDCA-BBD6-4BD9-90E8-E847712C4006}" type="presParOf" srcId="{727200B4-6FEE-48CC-B0F8-2236E58479A7}" destId="{5756E8D0-3DDC-468B-B377-200AB0E7A356}" srcOrd="3" destOrd="0" presId="urn:microsoft.com/office/officeart/2005/8/layout/chevron1"/>
    <dgm:cxn modelId="{7EB5E69A-F95E-40ED-857E-2CD1432FADFC}" type="presParOf" srcId="{727200B4-6FEE-48CC-B0F8-2236E58479A7}" destId="{E163AE96-9DD9-4F9A-9893-251B66D558DE}" srcOrd="4" destOrd="0" presId="urn:microsoft.com/office/officeart/2005/8/layout/chevron1"/>
    <dgm:cxn modelId="{F805937B-23C5-4FA0-BA51-6740EC40DF5B}" type="presParOf" srcId="{727200B4-6FEE-48CC-B0F8-2236E58479A7}" destId="{A49C56A3-A749-4CF1-A746-F0CA14C679F8}" srcOrd="5" destOrd="0" presId="urn:microsoft.com/office/officeart/2005/8/layout/chevron1"/>
    <dgm:cxn modelId="{EEF0F0D6-B9DB-4748-B281-CBAC4BC34FB8}" type="presParOf" srcId="{727200B4-6FEE-48CC-B0F8-2236E58479A7}" destId="{49C56C4E-DA31-4B8C-A941-218123A4FDC4}"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8B68A9-952A-42E3-94C2-607B50874712}">
      <dsp:nvSpPr>
        <dsp:cNvPr id="0" name=""/>
        <dsp:cNvSpPr/>
      </dsp:nvSpPr>
      <dsp:spPr>
        <a:xfrm>
          <a:off x="0" y="0"/>
          <a:ext cx="1389649" cy="52903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fr-CH" sz="1200" b="1" kern="1200" dirty="0" smtClean="0"/>
            <a:t>Strategic Planning</a:t>
          </a:r>
          <a:endParaRPr lang="en-US" sz="1200" b="1" kern="1200" dirty="0"/>
        </a:p>
      </dsp:txBody>
      <dsp:txXfrm>
        <a:off x="264517" y="0"/>
        <a:ext cx="860616" cy="529033"/>
      </dsp:txXfrm>
    </dsp:sp>
    <dsp:sp modelId="{ABEB513C-66C3-456C-AC29-7E525C9A62FA}">
      <dsp:nvSpPr>
        <dsp:cNvPr id="0" name=""/>
        <dsp:cNvSpPr/>
      </dsp:nvSpPr>
      <dsp:spPr>
        <a:xfrm>
          <a:off x="1103426" y="0"/>
          <a:ext cx="2866675" cy="52903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fr-CH" sz="1200" b="1" kern="1200" dirty="0" err="1" smtClean="0"/>
            <a:t>Analysis</a:t>
          </a:r>
          <a:endParaRPr lang="en-US" sz="1200" b="1" kern="1200" dirty="0"/>
        </a:p>
      </dsp:txBody>
      <dsp:txXfrm>
        <a:off x="1367943" y="0"/>
        <a:ext cx="2337642" cy="529033"/>
      </dsp:txXfrm>
    </dsp:sp>
    <dsp:sp modelId="{E163AE96-9DD9-4F9A-9893-251B66D558DE}">
      <dsp:nvSpPr>
        <dsp:cNvPr id="0" name=""/>
        <dsp:cNvSpPr/>
      </dsp:nvSpPr>
      <dsp:spPr>
        <a:xfrm>
          <a:off x="3718983" y="0"/>
          <a:ext cx="2866675" cy="52903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fr-CH" sz="1200" b="1" kern="1200" dirty="0" smtClean="0"/>
            <a:t>Design</a:t>
          </a:r>
          <a:endParaRPr lang="en-US" sz="1200" b="1" kern="1200" dirty="0"/>
        </a:p>
      </dsp:txBody>
      <dsp:txXfrm>
        <a:off x="3983500" y="0"/>
        <a:ext cx="2337642" cy="529033"/>
      </dsp:txXfrm>
    </dsp:sp>
    <dsp:sp modelId="{49C56C4E-DA31-4B8C-A941-218123A4FDC4}">
      <dsp:nvSpPr>
        <dsp:cNvPr id="0" name=""/>
        <dsp:cNvSpPr/>
      </dsp:nvSpPr>
      <dsp:spPr>
        <a:xfrm>
          <a:off x="6263441" y="0"/>
          <a:ext cx="2866675" cy="529033"/>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006" tIns="16002" rIns="16002" bIns="16002" numCol="1" spcCol="1270" anchor="ctr" anchorCtr="0">
          <a:noAutofit/>
        </a:bodyPr>
        <a:lstStyle/>
        <a:p>
          <a:pPr lvl="0" algn="ctr" defTabSz="533400">
            <a:lnSpc>
              <a:spcPct val="90000"/>
            </a:lnSpc>
            <a:spcBef>
              <a:spcPct val="0"/>
            </a:spcBef>
            <a:spcAft>
              <a:spcPct val="35000"/>
            </a:spcAft>
          </a:pPr>
          <a:r>
            <a:rPr lang="fr-CH" sz="1200" b="1" kern="1200" dirty="0" err="1" smtClean="0"/>
            <a:t>Implementation</a:t>
          </a:r>
          <a:endParaRPr lang="en-US" sz="1200" b="1" kern="1200" dirty="0"/>
        </a:p>
      </dsp:txBody>
      <dsp:txXfrm>
        <a:off x="6527958" y="0"/>
        <a:ext cx="2337642" cy="52903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5427"/>
          </a:xfrm>
          <a:prstGeom prst="rect">
            <a:avLst/>
          </a:prstGeom>
        </p:spPr>
        <p:txBody>
          <a:bodyPr vert="horz" lIns="91440" tIns="45720" rIns="91440" bIns="45720" rtlCol="0"/>
          <a:lstStyle>
            <a:lvl1pPr algn="r">
              <a:defRPr sz="1200"/>
            </a:lvl1pPr>
          </a:lstStyle>
          <a:p>
            <a:fld id="{07698195-C2F0-4C39-8AAD-75A19FE6CFFB}" type="datetimeFigureOut">
              <a:rPr lang="en-US" smtClean="0"/>
              <a:t>2/4/2019</a:t>
            </a:fld>
            <a:endParaRPr lang="en-US"/>
          </a:p>
        </p:txBody>
      </p:sp>
      <p:sp>
        <p:nvSpPr>
          <p:cNvPr id="4" name="Slide Image Placeholder 3"/>
          <p:cNvSpPr>
            <a:spLocks noGrp="1" noRot="1" noChangeAspect="1"/>
          </p:cNvSpPr>
          <p:nvPr>
            <p:ph type="sldImg" idx="2"/>
          </p:nvPr>
        </p:nvSpPr>
        <p:spPr>
          <a:xfrm>
            <a:off x="438150" y="1235075"/>
            <a:ext cx="5921375" cy="3330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51983"/>
            <a:ext cx="5438140" cy="388798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8824"/>
            <a:ext cx="2945659" cy="4954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378824"/>
            <a:ext cx="2945659" cy="495426"/>
          </a:xfrm>
          <a:prstGeom prst="rect">
            <a:avLst/>
          </a:prstGeom>
        </p:spPr>
        <p:txBody>
          <a:bodyPr vert="horz" lIns="91440" tIns="45720" rIns="91440" bIns="45720" rtlCol="0" anchor="b"/>
          <a:lstStyle>
            <a:lvl1pPr algn="r">
              <a:defRPr sz="1200"/>
            </a:lvl1pPr>
          </a:lstStyle>
          <a:p>
            <a:fld id="{D065E19B-5426-456A-902F-B17003D9C152}" type="slidenum">
              <a:rPr lang="en-US" smtClean="0"/>
              <a:t>‹#›</a:t>
            </a:fld>
            <a:endParaRPr lang="en-US"/>
          </a:p>
        </p:txBody>
      </p:sp>
    </p:spTree>
    <p:extLst>
      <p:ext uri="{BB962C8B-B14F-4D97-AF65-F5344CB8AC3E}">
        <p14:creationId xmlns:p14="http://schemas.microsoft.com/office/powerpoint/2010/main" val="3189513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8150" y="1235075"/>
            <a:ext cx="5921375" cy="3330575"/>
          </a:xfrm>
        </p:spPr>
      </p:sp>
      <p:sp>
        <p:nvSpPr>
          <p:cNvPr id="3" name="Notes Placeholder 2"/>
          <p:cNvSpPr>
            <a:spLocks noGrp="1"/>
          </p:cNvSpPr>
          <p:nvPr>
            <p:ph type="body" idx="1"/>
          </p:nvPr>
        </p:nvSpPr>
        <p:spPr/>
        <p:txBody>
          <a:bodyPr/>
          <a:lstStyle/>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07DFC79-30DA-484F-85C8-36E3971802A1}"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23216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8150" y="1235075"/>
            <a:ext cx="5921375" cy="3330575"/>
          </a:xfrm>
        </p:spPr>
      </p:sp>
      <p:sp>
        <p:nvSpPr>
          <p:cNvPr id="3" name="Notes Placeholder 2"/>
          <p:cNvSpPr>
            <a:spLocks noGrp="1"/>
          </p:cNvSpPr>
          <p:nvPr>
            <p:ph type="body" idx="1"/>
          </p:nvPr>
        </p:nvSpPr>
        <p:spPr/>
        <p:txBody>
          <a:bodyPr/>
          <a:lstStyle/>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07DFC79-30DA-484F-85C8-36E3971802A1}"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3281413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the field of medical image analysis, one of the most publicized studies was by</a:t>
            </a:r>
          </a:p>
          <a:p>
            <a:r>
              <a:rPr lang="en-GB" sz="1200" kern="1200" dirty="0" err="1" smtClean="0">
                <a:solidFill>
                  <a:schemeClr val="tx1"/>
                </a:solidFill>
                <a:effectLst/>
                <a:latin typeface="+mn-lt"/>
                <a:ea typeface="+mn-ea"/>
                <a:cs typeface="+mn-cs"/>
              </a:rPr>
              <a:t>Esteva</a:t>
            </a:r>
            <a:r>
              <a:rPr lang="en-GB" sz="1200" kern="1200" dirty="0" smtClean="0">
                <a:solidFill>
                  <a:schemeClr val="tx1"/>
                </a:solidFill>
                <a:effectLst/>
                <a:latin typeface="+mn-lt"/>
                <a:ea typeface="+mn-ea"/>
                <a:cs typeface="+mn-cs"/>
              </a:rPr>
              <a:t> et al.3, demonstrating the accurate classification of skin lesions using a deep neural network that was trained on clinical images, and assessing its performance by comparing its classifications to those made by board-certified dermatologists, revealing the network had reached human accuracy levels. </a:t>
            </a:r>
          </a:p>
          <a:p>
            <a:endParaRPr lang="en-GB" dirty="0"/>
          </a:p>
        </p:txBody>
      </p:sp>
      <p:sp>
        <p:nvSpPr>
          <p:cNvPr id="4" name="Slide Number Placeholder 3"/>
          <p:cNvSpPr>
            <a:spLocks noGrp="1"/>
          </p:cNvSpPr>
          <p:nvPr>
            <p:ph type="sldNum" sz="quarter" idx="10"/>
          </p:nvPr>
        </p:nvSpPr>
        <p:spPr/>
        <p:txBody>
          <a:bodyPr/>
          <a:lstStyle/>
          <a:p>
            <a:fld id="{907DFC79-30DA-484F-85C8-36E3971802A1}" type="slidenum">
              <a:rPr lang="en-US" smtClean="0"/>
              <a:t>5</a:t>
            </a:fld>
            <a:endParaRPr lang="en-US"/>
          </a:p>
        </p:txBody>
      </p:sp>
    </p:spTree>
    <p:extLst>
      <p:ext uri="{BB962C8B-B14F-4D97-AF65-F5344CB8AC3E}">
        <p14:creationId xmlns:p14="http://schemas.microsoft.com/office/powerpoint/2010/main" val="525275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the field of medical image analysis, one of the most publicized studies was by</a:t>
            </a:r>
          </a:p>
          <a:p>
            <a:r>
              <a:rPr lang="en-GB" sz="1200" kern="1200" dirty="0" err="1" smtClean="0">
                <a:solidFill>
                  <a:schemeClr val="tx1"/>
                </a:solidFill>
                <a:effectLst/>
                <a:latin typeface="+mn-lt"/>
                <a:ea typeface="+mn-ea"/>
                <a:cs typeface="+mn-cs"/>
              </a:rPr>
              <a:t>Esteva</a:t>
            </a:r>
            <a:r>
              <a:rPr lang="en-GB" sz="1200" kern="1200" dirty="0" smtClean="0">
                <a:solidFill>
                  <a:schemeClr val="tx1"/>
                </a:solidFill>
                <a:effectLst/>
                <a:latin typeface="+mn-lt"/>
                <a:ea typeface="+mn-ea"/>
                <a:cs typeface="+mn-cs"/>
              </a:rPr>
              <a:t> et al.3, demonstrating the accurate classification of skin lesions using a deep neural network that was trained on clinical images, and assessing its performance by comparing its classifications to those made by board-certified dermatologists, revealing the network had reached human accuracy levels. </a:t>
            </a:r>
          </a:p>
          <a:p>
            <a:endParaRPr lang="en-GB" dirty="0"/>
          </a:p>
        </p:txBody>
      </p:sp>
      <p:sp>
        <p:nvSpPr>
          <p:cNvPr id="4" name="Slide Number Placeholder 3"/>
          <p:cNvSpPr>
            <a:spLocks noGrp="1"/>
          </p:cNvSpPr>
          <p:nvPr>
            <p:ph type="sldNum" sz="quarter" idx="10"/>
          </p:nvPr>
        </p:nvSpPr>
        <p:spPr/>
        <p:txBody>
          <a:bodyPr/>
          <a:lstStyle/>
          <a:p>
            <a:fld id="{907DFC79-30DA-484F-85C8-36E3971802A1}" type="slidenum">
              <a:rPr lang="en-US" smtClean="0"/>
              <a:t>9</a:t>
            </a:fld>
            <a:endParaRPr lang="en-US"/>
          </a:p>
        </p:txBody>
      </p:sp>
    </p:spTree>
    <p:extLst>
      <p:ext uri="{BB962C8B-B14F-4D97-AF65-F5344CB8AC3E}">
        <p14:creationId xmlns:p14="http://schemas.microsoft.com/office/powerpoint/2010/main" val="3472182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the field of medical image analysis, one of the most publicized studies was by</a:t>
            </a:r>
          </a:p>
          <a:p>
            <a:r>
              <a:rPr lang="en-GB" sz="1200" kern="1200" dirty="0" err="1" smtClean="0">
                <a:solidFill>
                  <a:schemeClr val="tx1"/>
                </a:solidFill>
                <a:effectLst/>
                <a:latin typeface="+mn-lt"/>
                <a:ea typeface="+mn-ea"/>
                <a:cs typeface="+mn-cs"/>
              </a:rPr>
              <a:t>Esteva</a:t>
            </a:r>
            <a:r>
              <a:rPr lang="en-GB" sz="1200" kern="1200" dirty="0" smtClean="0">
                <a:solidFill>
                  <a:schemeClr val="tx1"/>
                </a:solidFill>
                <a:effectLst/>
                <a:latin typeface="+mn-lt"/>
                <a:ea typeface="+mn-ea"/>
                <a:cs typeface="+mn-cs"/>
              </a:rPr>
              <a:t> et al.3, demonstrating the accurate classification of skin lesions using a deep neural network that was trained on clinical images, and assessing its performance by comparing its classifications to those made by board-certified dermatologists, revealing the network had reached human accuracy levels. </a:t>
            </a:r>
          </a:p>
          <a:p>
            <a:endParaRPr lang="en-GB" dirty="0"/>
          </a:p>
        </p:txBody>
      </p:sp>
      <p:sp>
        <p:nvSpPr>
          <p:cNvPr id="4" name="Slide Number Placeholder 3"/>
          <p:cNvSpPr>
            <a:spLocks noGrp="1"/>
          </p:cNvSpPr>
          <p:nvPr>
            <p:ph type="sldNum" sz="quarter" idx="10"/>
          </p:nvPr>
        </p:nvSpPr>
        <p:spPr/>
        <p:txBody>
          <a:bodyPr/>
          <a:lstStyle/>
          <a:p>
            <a:fld id="{907DFC79-30DA-484F-85C8-36E3971802A1}" type="slidenum">
              <a:rPr lang="en-US" smtClean="0"/>
              <a:t>10</a:t>
            </a:fld>
            <a:endParaRPr lang="en-US"/>
          </a:p>
        </p:txBody>
      </p:sp>
    </p:spTree>
    <p:extLst>
      <p:ext uri="{BB962C8B-B14F-4D97-AF65-F5344CB8AC3E}">
        <p14:creationId xmlns:p14="http://schemas.microsoft.com/office/powerpoint/2010/main" val="347218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the field of medical image analysis, one of the most publicized studies was by</a:t>
            </a:r>
          </a:p>
          <a:p>
            <a:r>
              <a:rPr lang="en-GB" sz="1200" kern="1200" dirty="0" err="1" smtClean="0">
                <a:solidFill>
                  <a:schemeClr val="tx1"/>
                </a:solidFill>
                <a:effectLst/>
                <a:latin typeface="+mn-lt"/>
                <a:ea typeface="+mn-ea"/>
                <a:cs typeface="+mn-cs"/>
              </a:rPr>
              <a:t>Esteva</a:t>
            </a:r>
            <a:r>
              <a:rPr lang="en-GB" sz="1200" kern="1200" dirty="0" smtClean="0">
                <a:solidFill>
                  <a:schemeClr val="tx1"/>
                </a:solidFill>
                <a:effectLst/>
                <a:latin typeface="+mn-lt"/>
                <a:ea typeface="+mn-ea"/>
                <a:cs typeface="+mn-cs"/>
              </a:rPr>
              <a:t> et al.3, demonstrating the accurate classification of skin lesions using a deep neural network that was trained on clinical images, and assessing its performance by comparing its classifications to those made by board-certified dermatologists, revealing the network had reached human accuracy levels. </a:t>
            </a:r>
          </a:p>
          <a:p>
            <a:endParaRPr lang="en-GB" dirty="0"/>
          </a:p>
        </p:txBody>
      </p:sp>
      <p:sp>
        <p:nvSpPr>
          <p:cNvPr id="4" name="Slide Number Placeholder 3"/>
          <p:cNvSpPr>
            <a:spLocks noGrp="1"/>
          </p:cNvSpPr>
          <p:nvPr>
            <p:ph type="sldNum" sz="quarter" idx="10"/>
          </p:nvPr>
        </p:nvSpPr>
        <p:spPr/>
        <p:txBody>
          <a:bodyPr/>
          <a:lstStyle/>
          <a:p>
            <a:fld id="{907DFC79-30DA-484F-85C8-36E3971802A1}" type="slidenum">
              <a:rPr lang="en-US" smtClean="0"/>
              <a:t>11</a:t>
            </a:fld>
            <a:endParaRPr lang="en-US"/>
          </a:p>
        </p:txBody>
      </p:sp>
    </p:spTree>
    <p:extLst>
      <p:ext uri="{BB962C8B-B14F-4D97-AF65-F5344CB8AC3E}">
        <p14:creationId xmlns:p14="http://schemas.microsoft.com/office/powerpoint/2010/main" val="3472182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065E19B-5426-456A-902F-B17003D9C152}" type="slidenum">
              <a:rPr lang="en-US" smtClean="0"/>
              <a:t>12</a:t>
            </a:fld>
            <a:endParaRPr lang="en-US"/>
          </a:p>
        </p:txBody>
      </p:sp>
    </p:spTree>
    <p:extLst>
      <p:ext uri="{BB962C8B-B14F-4D97-AF65-F5344CB8AC3E}">
        <p14:creationId xmlns:p14="http://schemas.microsoft.com/office/powerpoint/2010/main" val="16890214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065E19B-5426-456A-902F-B17003D9C152}" type="slidenum">
              <a:rPr lang="en-US" smtClean="0"/>
              <a:t>13</a:t>
            </a:fld>
            <a:endParaRPr lang="en-US"/>
          </a:p>
        </p:txBody>
      </p:sp>
    </p:spTree>
    <p:extLst>
      <p:ext uri="{BB962C8B-B14F-4D97-AF65-F5344CB8AC3E}">
        <p14:creationId xmlns:p14="http://schemas.microsoft.com/office/powerpoint/2010/main" val="1689021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02496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02496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002496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E4E887-8D12-4C95-90BE-687E87EC0B60}" type="datetimeFigureOut">
              <a:rPr lang="en-US" smtClean="0"/>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244351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E4E887-8D12-4C95-90BE-687E87EC0B60}" type="datetimeFigureOut">
              <a:rPr lang="en-US" smtClean="0"/>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1408847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E4E887-8D12-4C95-90BE-687E87EC0B60}" type="datetimeFigureOut">
              <a:rPr lang="en-US" smtClean="0"/>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381544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E4E887-8D12-4C95-90BE-687E87EC0B60}" type="datetimeFigureOut">
              <a:rPr lang="en-US" smtClean="0"/>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267217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E4E887-8D12-4C95-90BE-687E87EC0B60}" type="datetimeFigureOut">
              <a:rPr lang="en-US" smtClean="0"/>
              <a:t>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637591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7E4E887-8D12-4C95-90BE-687E87EC0B60}" type="datetimeFigureOut">
              <a:rPr lang="en-US" smtClean="0"/>
              <a:t>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2894537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E4E887-8D12-4C95-90BE-687E87EC0B60}" type="datetimeFigureOut">
              <a:rPr lang="en-US" smtClean="0"/>
              <a:t>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132699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E4E887-8D12-4C95-90BE-687E87EC0B60}" type="datetimeFigureOut">
              <a:rPr lang="en-US" smtClean="0"/>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423416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E4E887-8D12-4C95-90BE-687E87EC0B60}" type="datetimeFigureOut">
              <a:rPr lang="en-US" smtClean="0"/>
              <a:t>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1722330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E4E887-8D12-4C95-90BE-687E87EC0B60}" type="datetimeFigureOut">
              <a:rPr lang="en-US" smtClean="0"/>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91749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E4E887-8D12-4C95-90BE-687E87EC0B60}" type="datetimeFigureOut">
              <a:rPr lang="en-US" smtClean="0"/>
              <a:t>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2D1E9C-D1B8-47ED-A67B-CEC9242DE612}" type="slidenum">
              <a:rPr lang="en-US" smtClean="0"/>
              <a:t>‹#›</a:t>
            </a:fld>
            <a:endParaRPr lang="en-US"/>
          </a:p>
        </p:txBody>
      </p:sp>
    </p:spTree>
    <p:extLst>
      <p:ext uri="{BB962C8B-B14F-4D97-AF65-F5344CB8AC3E}">
        <p14:creationId xmlns:p14="http://schemas.microsoft.com/office/powerpoint/2010/main" val="2906560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blue">
    <p:bg>
      <p:bgRef idx="1001">
        <a:schemeClr val="bg1"/>
      </p:bgRef>
    </p:bg>
    <p:spTree>
      <p:nvGrpSpPr>
        <p:cNvPr id="1" name=""/>
        <p:cNvGrpSpPr/>
        <p:nvPr/>
      </p:nvGrpSpPr>
      <p:grpSpPr>
        <a:xfrm>
          <a:off x="0" y="0"/>
          <a:ext cx="0" cy="0"/>
          <a:chOff x="0" y="0"/>
          <a:chExt cx="0" cy="0"/>
        </a:xfrm>
      </p:grpSpPr>
      <p:sp>
        <p:nvSpPr>
          <p:cNvPr id="61" name="Picture Placeholder 4"/>
          <p:cNvSpPr>
            <a:spLocks noGrp="1"/>
          </p:cNvSpPr>
          <p:nvPr>
            <p:ph type="pic" sz="quarter" idx="13" hasCustomPrompt="1"/>
          </p:nvPr>
        </p:nvSpPr>
        <p:spPr bwMode="gray">
          <a:xfrm>
            <a:off x="0" y="0"/>
            <a:ext cx="12192000" cy="6858000"/>
          </a:xfrm>
          <a:solidFill>
            <a:schemeClr val="bg1"/>
          </a:solidFill>
        </p:spPr>
        <p:txBody>
          <a:bodyPr bIns="1980000" anchor="ctr">
            <a:normAutofit/>
          </a:bodyPr>
          <a:lstStyle>
            <a:lvl1pPr algn="ctr">
              <a:defRPr sz="1400">
                <a:solidFill>
                  <a:schemeClr val="accent4"/>
                </a:solidFill>
              </a:defRPr>
            </a:lvl1pPr>
          </a:lstStyle>
          <a:p>
            <a:r>
              <a:rPr lang="en-GB" noProof="0" dirty="0"/>
              <a:t>Click on Icon to add picture, then arrange object (send to back)</a:t>
            </a:r>
            <a:br>
              <a:rPr lang="en-GB" noProof="0" dirty="0"/>
            </a:br>
            <a:r>
              <a:rPr lang="en-GB" noProof="0" dirty="0"/>
              <a:t>Change picture either by right mouse click on picture + „change picture“ </a:t>
            </a:r>
            <a:br>
              <a:rPr lang="en-GB" noProof="0" dirty="0"/>
            </a:br>
            <a:r>
              <a:rPr lang="en-GB" noProof="0" dirty="0"/>
              <a:t>or by deleting picture + resetting slide</a:t>
            </a:r>
          </a:p>
        </p:txBody>
      </p:sp>
      <p:sp>
        <p:nvSpPr>
          <p:cNvPr id="3" name="Subtitle 2"/>
          <p:cNvSpPr>
            <a:spLocks noGrp="1"/>
          </p:cNvSpPr>
          <p:nvPr>
            <p:ph type="subTitle" idx="1"/>
          </p:nvPr>
        </p:nvSpPr>
        <p:spPr bwMode="gray">
          <a:xfrm>
            <a:off x="2" y="4482003"/>
            <a:ext cx="12191999" cy="1655999"/>
          </a:xfrm>
          <a:solidFill>
            <a:schemeClr val="tx2"/>
          </a:solidFill>
        </p:spPr>
        <p:txBody>
          <a:bodyPr lIns="468000" tIns="360000" rIns="360000" bIns="828000" anchor="b">
            <a:noAutofit/>
          </a:bodyPr>
          <a:lstStyle>
            <a:lvl1pPr marL="0" indent="0" algn="l">
              <a:lnSpc>
                <a:spcPct val="90000"/>
              </a:lnSpc>
              <a:buNone/>
              <a:defRPr sz="2400" b="1">
                <a:solidFill>
                  <a:schemeClr val="bg1"/>
                </a:solidFill>
                <a:latin typeface="+mj-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noProof="0" dirty="0"/>
              <a:t>Click to edit Master subtitle style</a:t>
            </a:r>
          </a:p>
        </p:txBody>
      </p:sp>
      <p:sp>
        <p:nvSpPr>
          <p:cNvPr id="2" name="Title 1"/>
          <p:cNvSpPr>
            <a:spLocks noGrp="1"/>
          </p:cNvSpPr>
          <p:nvPr>
            <p:ph type="ctrTitle" hasCustomPrompt="1"/>
          </p:nvPr>
        </p:nvSpPr>
        <p:spPr bwMode="gray">
          <a:xfrm>
            <a:off x="0" y="485184"/>
            <a:ext cx="7344000" cy="1119158"/>
          </a:xfrm>
          <a:noFill/>
        </p:spPr>
        <p:txBody>
          <a:bodyPr lIns="468000" tIns="72000" rIns="450000" bIns="180000" anchor="t" anchorCtr="0">
            <a:noAutofit/>
          </a:bodyPr>
          <a:lstStyle>
            <a:lvl1pPr algn="l">
              <a:lnSpc>
                <a:spcPct val="85000"/>
              </a:lnSpc>
              <a:defRPr sz="4200">
                <a:solidFill>
                  <a:schemeClr val="tx2"/>
                </a:solidFill>
                <a:latin typeface="+mj-lt"/>
              </a:defRPr>
            </a:lvl1pPr>
          </a:lstStyle>
          <a:p>
            <a:r>
              <a:rPr lang="en-GB" noProof="0" dirty="0"/>
              <a:t>Click to edit </a:t>
            </a:r>
            <a:br>
              <a:rPr lang="en-GB" noProof="0" dirty="0"/>
            </a:br>
            <a:r>
              <a:rPr lang="en-GB" noProof="0" dirty="0"/>
              <a:t>Master title style</a:t>
            </a:r>
          </a:p>
        </p:txBody>
      </p:sp>
      <p:sp>
        <p:nvSpPr>
          <p:cNvPr id="36" name="Text Placeholder 35"/>
          <p:cNvSpPr>
            <a:spLocks noGrp="1"/>
          </p:cNvSpPr>
          <p:nvPr>
            <p:ph type="body" sz="quarter" idx="10" hasCustomPrompt="1"/>
          </p:nvPr>
        </p:nvSpPr>
        <p:spPr bwMode="gray">
          <a:xfrm>
            <a:off x="480000" y="6507006"/>
            <a:ext cx="5971600" cy="247650"/>
          </a:xfrm>
        </p:spPr>
        <p:txBody>
          <a:bodyPr lIns="0" anchor="ctr">
            <a:noAutofit/>
          </a:bodyPr>
          <a:lstStyle>
            <a:lvl1pPr>
              <a:defRPr sz="1000" b="0">
                <a:solidFill>
                  <a:schemeClr val="tx1"/>
                </a:solidFill>
                <a:latin typeface="+mn-lt"/>
                <a:cs typeface="Times New Roman" panose="02020603050405020304" pitchFamily="18" charset="0"/>
              </a:defRPr>
            </a:lvl1pPr>
            <a:lvl2pPr>
              <a:defRPr>
                <a:solidFill>
                  <a:schemeClr val="bg1"/>
                </a:solidFill>
                <a:latin typeface="Times New Roman" panose="02020603050405020304" pitchFamily="18" charset="0"/>
                <a:cs typeface="Times New Roman" panose="02020603050405020304" pitchFamily="18" charset="0"/>
              </a:defRPr>
            </a:lvl2pPr>
            <a:lvl3pPr>
              <a:defRPr>
                <a:solidFill>
                  <a:schemeClr val="bg1"/>
                </a:solidFill>
                <a:latin typeface="Times New Roman" panose="02020603050405020304" pitchFamily="18" charset="0"/>
                <a:cs typeface="Times New Roman" panose="02020603050405020304" pitchFamily="18" charset="0"/>
              </a:defRPr>
            </a:lvl3pPr>
            <a:lvl4pPr>
              <a:defRPr>
                <a:solidFill>
                  <a:schemeClr val="bg1"/>
                </a:solidFill>
                <a:latin typeface="Times New Roman" panose="02020603050405020304" pitchFamily="18" charset="0"/>
                <a:cs typeface="Times New Roman" panose="02020603050405020304" pitchFamily="18" charset="0"/>
              </a:defRPr>
            </a:lvl4pPr>
            <a:lvl5pPr>
              <a:defRPr>
                <a:solidFill>
                  <a:schemeClr val="bg1"/>
                </a:solidFill>
                <a:latin typeface="Times New Roman" panose="02020603050405020304" pitchFamily="18" charset="0"/>
                <a:cs typeface="Times New Roman" panose="02020603050405020304" pitchFamily="18" charset="0"/>
              </a:defRPr>
            </a:lvl5pPr>
          </a:lstStyle>
          <a:p>
            <a:pPr lvl="0"/>
            <a:r>
              <a:rPr lang="en-GB" noProof="0" dirty="0"/>
              <a:t>Name of Author  |  Function | Division | Country </a:t>
            </a:r>
          </a:p>
        </p:txBody>
      </p:sp>
      <p:sp>
        <p:nvSpPr>
          <p:cNvPr id="90" name="Text Placeholder 35"/>
          <p:cNvSpPr>
            <a:spLocks noGrp="1"/>
          </p:cNvSpPr>
          <p:nvPr>
            <p:ph type="body" sz="quarter" idx="16" hasCustomPrompt="1"/>
          </p:nvPr>
        </p:nvSpPr>
        <p:spPr bwMode="gray">
          <a:xfrm>
            <a:off x="9495913" y="6476048"/>
            <a:ext cx="2195259" cy="247650"/>
          </a:xfrm>
        </p:spPr>
        <p:txBody>
          <a:bodyPr rIns="0" anchor="ctr">
            <a:noAutofit/>
          </a:bodyPr>
          <a:lstStyle>
            <a:lvl1pPr algn="ctr">
              <a:defRPr sz="1600" b="1" spc="0" baseline="0">
                <a:solidFill>
                  <a:schemeClr val="tx2"/>
                </a:solidFill>
                <a:latin typeface="+mj-lt"/>
                <a:cs typeface="Times New Roman" panose="02020603050405020304" pitchFamily="18" charset="0"/>
              </a:defRPr>
            </a:lvl1pPr>
            <a:lvl2pPr>
              <a:defRPr>
                <a:solidFill>
                  <a:schemeClr val="bg1"/>
                </a:solidFill>
                <a:latin typeface="Times New Roman" panose="02020603050405020304" pitchFamily="18" charset="0"/>
                <a:cs typeface="Times New Roman" panose="02020603050405020304" pitchFamily="18" charset="0"/>
              </a:defRPr>
            </a:lvl2pPr>
            <a:lvl3pPr>
              <a:defRPr>
                <a:solidFill>
                  <a:schemeClr val="bg1"/>
                </a:solidFill>
                <a:latin typeface="Times New Roman" panose="02020603050405020304" pitchFamily="18" charset="0"/>
                <a:cs typeface="Times New Roman" panose="02020603050405020304" pitchFamily="18" charset="0"/>
              </a:defRPr>
            </a:lvl3pPr>
            <a:lvl4pPr>
              <a:defRPr>
                <a:solidFill>
                  <a:schemeClr val="bg1"/>
                </a:solidFill>
                <a:latin typeface="Times New Roman" panose="02020603050405020304" pitchFamily="18" charset="0"/>
                <a:cs typeface="Times New Roman" panose="02020603050405020304" pitchFamily="18" charset="0"/>
              </a:defRPr>
            </a:lvl4pPr>
            <a:lvl5pPr>
              <a:defRPr>
                <a:solidFill>
                  <a:schemeClr val="bg1"/>
                </a:solidFill>
                <a:latin typeface="Times New Roman" panose="02020603050405020304" pitchFamily="18" charset="0"/>
                <a:cs typeface="Times New Roman" panose="02020603050405020304" pitchFamily="18" charset="0"/>
              </a:defRPr>
            </a:lvl5pPr>
          </a:lstStyle>
          <a:p>
            <a:pPr lvl="0"/>
            <a:r>
              <a:rPr lang="en-GB" noProof="0" dirty="0"/>
              <a:t>www.who.int</a:t>
            </a:r>
          </a:p>
        </p:txBody>
      </p:sp>
      <p:sp>
        <p:nvSpPr>
          <p:cNvPr id="62" name="Text Placeholder 35"/>
          <p:cNvSpPr>
            <a:spLocks noGrp="1"/>
          </p:cNvSpPr>
          <p:nvPr>
            <p:ph type="body" sz="quarter" idx="15" hasCustomPrompt="1"/>
          </p:nvPr>
        </p:nvSpPr>
        <p:spPr bwMode="gray">
          <a:xfrm>
            <a:off x="479999" y="5440855"/>
            <a:ext cx="11211172" cy="288000"/>
          </a:xfrm>
        </p:spPr>
        <p:txBody>
          <a:bodyPr lIns="0" rIns="90000">
            <a:noAutofit/>
          </a:bodyPr>
          <a:lstStyle>
            <a:lvl1pPr algn="l">
              <a:defRPr sz="1600" b="0">
                <a:solidFill>
                  <a:schemeClr val="bg1"/>
                </a:solidFill>
                <a:latin typeface="+mj-lt"/>
                <a:cs typeface="Arial" panose="020B0604020202020204" pitchFamily="34" charset="0"/>
              </a:defRPr>
            </a:lvl1pPr>
            <a:lvl2pPr>
              <a:defRPr>
                <a:solidFill>
                  <a:schemeClr val="bg1"/>
                </a:solidFill>
                <a:latin typeface="Times New Roman" panose="02020603050405020304" pitchFamily="18" charset="0"/>
                <a:cs typeface="Times New Roman" panose="02020603050405020304" pitchFamily="18" charset="0"/>
              </a:defRPr>
            </a:lvl2pPr>
            <a:lvl3pPr>
              <a:defRPr>
                <a:solidFill>
                  <a:schemeClr val="bg1"/>
                </a:solidFill>
                <a:latin typeface="Times New Roman" panose="02020603050405020304" pitchFamily="18" charset="0"/>
                <a:cs typeface="Times New Roman" panose="02020603050405020304" pitchFamily="18" charset="0"/>
              </a:defRPr>
            </a:lvl3pPr>
            <a:lvl4pPr>
              <a:defRPr>
                <a:solidFill>
                  <a:schemeClr val="bg1"/>
                </a:solidFill>
                <a:latin typeface="Times New Roman" panose="02020603050405020304" pitchFamily="18" charset="0"/>
                <a:cs typeface="Times New Roman" panose="02020603050405020304" pitchFamily="18" charset="0"/>
              </a:defRPr>
            </a:lvl4pPr>
            <a:lvl5pPr>
              <a:defRPr>
                <a:solidFill>
                  <a:schemeClr val="bg1"/>
                </a:solidFill>
                <a:latin typeface="Times New Roman" panose="02020603050405020304" pitchFamily="18" charset="0"/>
                <a:cs typeface="Times New Roman" panose="02020603050405020304" pitchFamily="18" charset="0"/>
              </a:defRPr>
            </a:lvl5pPr>
          </a:lstStyle>
          <a:p>
            <a:pPr lvl="0"/>
            <a:r>
              <a:rPr lang="en-GB" noProof="0" dirty="0"/>
              <a:t>Date</a:t>
            </a:r>
          </a:p>
        </p:txBody>
      </p:sp>
      <p:sp>
        <p:nvSpPr>
          <p:cNvPr id="10" name="Picture Placeholder 8"/>
          <p:cNvSpPr>
            <a:spLocks noGrp="1"/>
          </p:cNvSpPr>
          <p:nvPr>
            <p:ph type="pic" sz="quarter" idx="22" hasCustomPrompt="1"/>
          </p:nvPr>
        </p:nvSpPr>
        <p:spPr>
          <a:xfrm>
            <a:off x="8518300" y="485184"/>
            <a:ext cx="3172871" cy="1112400"/>
          </a:xfrm>
          <a:blipFill dpi="0" rotWithShape="1">
            <a:blip r:embed="rId2"/>
            <a:srcRect/>
            <a:stretch>
              <a:fillRect/>
            </a:stretch>
          </a:blipFill>
        </p:spPr>
        <p:txBody>
          <a:bodyPr/>
          <a:lstStyle>
            <a:lvl1pPr algn="ctr">
              <a:defRPr sz="100">
                <a:solidFill>
                  <a:schemeClr val="bg1"/>
                </a:solidFill>
              </a:defRPr>
            </a:lvl1pPr>
          </a:lstStyle>
          <a:p>
            <a:r>
              <a:rPr lang="en-GB" noProof="0"/>
              <a:t>.</a:t>
            </a:r>
          </a:p>
        </p:txBody>
      </p:sp>
    </p:spTree>
    <p:extLst>
      <p:ext uri="{BB962C8B-B14F-4D97-AF65-F5344CB8AC3E}">
        <p14:creationId xmlns:p14="http://schemas.microsoft.com/office/powerpoint/2010/main" val="650600019"/>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blue">
    <p:spTree>
      <p:nvGrpSpPr>
        <p:cNvPr id="1" name=""/>
        <p:cNvGrpSpPr/>
        <p:nvPr/>
      </p:nvGrpSpPr>
      <p:grpSpPr>
        <a:xfrm>
          <a:off x="0" y="0"/>
          <a:ext cx="0" cy="0"/>
          <a:chOff x="0" y="0"/>
          <a:chExt cx="0" cy="0"/>
        </a:xfrm>
      </p:grpSpPr>
      <p:sp>
        <p:nvSpPr>
          <p:cNvPr id="3" name="Content Placeholder 2"/>
          <p:cNvSpPr>
            <a:spLocks noGrp="1"/>
          </p:cNvSpPr>
          <p:nvPr>
            <p:ph idx="1"/>
          </p:nvPr>
        </p:nvSpPr>
        <p:spPr bwMode="invGray">
          <a:xfrm>
            <a:off x="480000" y="1800000"/>
            <a:ext cx="11232001" cy="423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8"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dirty="0"/>
              <a:t>One line Subtitle (optional)</a:t>
            </a:r>
          </a:p>
        </p:txBody>
      </p:sp>
      <p:sp>
        <p:nvSpPr>
          <p:cNvPr id="4" name="Date Placeholder 3"/>
          <p:cNvSpPr>
            <a:spLocks noGrp="1"/>
          </p:cNvSpPr>
          <p:nvPr>
            <p:ph type="dt" sz="half" idx="14"/>
          </p:nvPr>
        </p:nvSpPr>
        <p:spPr bwMode="invGray"/>
        <p:txBody>
          <a:bodyPr/>
          <a:lstStyle/>
          <a:p>
            <a:fld id="{DCD9F9BF-D269-4020-816F-460E917B7A74}" type="datetime1">
              <a:rPr lang="en-GB" smtClean="0">
                <a:solidFill>
                  <a:prstClr val="black"/>
                </a:solidFill>
              </a:rPr>
              <a:pPr/>
              <a:t>04/02/2019</a:t>
            </a:fld>
            <a:endParaRPr lang="en-GB">
              <a:solidFill>
                <a:prstClr val="black"/>
              </a:solidFill>
            </a:endParaRPr>
          </a:p>
        </p:txBody>
      </p:sp>
      <p:sp>
        <p:nvSpPr>
          <p:cNvPr id="5" name="Footer Placeholder 4"/>
          <p:cNvSpPr>
            <a:spLocks noGrp="1"/>
          </p:cNvSpPr>
          <p:nvPr>
            <p:ph type="ftr" sz="quarter" idx="15"/>
          </p:nvPr>
        </p:nvSpPr>
        <p:spPr bwMode="invGray"/>
        <p:txBody>
          <a:bodyPr/>
          <a:lstStyle/>
          <a:p>
            <a:r>
              <a:rPr lang="en-GB">
                <a:solidFill>
                  <a:prstClr val="black"/>
                </a:solidFill>
              </a:rPr>
              <a:t>|     Title of the presentation</a:t>
            </a:r>
          </a:p>
        </p:txBody>
      </p:sp>
      <p:sp>
        <p:nvSpPr>
          <p:cNvPr id="6" name="Slide Number Placeholder 5"/>
          <p:cNvSpPr>
            <a:spLocks noGrp="1"/>
          </p:cNvSpPr>
          <p:nvPr>
            <p:ph type="sldNum" sz="quarter" idx="16"/>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13"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7" name="Title 6"/>
          <p:cNvSpPr>
            <a:spLocks noGrp="1"/>
          </p:cNvSpPr>
          <p:nvPr>
            <p:ph type="title"/>
          </p:nvPr>
        </p:nvSpPr>
        <p:spPr bwMode="invGray">
          <a:xfrm>
            <a:off x="479999" y="359999"/>
            <a:ext cx="8160000" cy="720000"/>
          </a:xfrm>
        </p:spPr>
        <p:txBody>
          <a:bodyPr/>
          <a:lstStyle>
            <a:lvl1pPr>
              <a:defRPr/>
            </a:lvl1pPr>
          </a:lstStyle>
          <a:p>
            <a:r>
              <a:rPr lang="en-GB" noProof="0" dirty="0"/>
              <a:t>Click to edit Master title style</a:t>
            </a:r>
          </a:p>
        </p:txBody>
      </p:sp>
    </p:spTree>
    <p:extLst>
      <p:ext uri="{BB962C8B-B14F-4D97-AF65-F5344CB8AC3E}">
        <p14:creationId xmlns:p14="http://schemas.microsoft.com/office/powerpoint/2010/main" val="3152434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blue">
    <p:spTree>
      <p:nvGrpSpPr>
        <p:cNvPr id="1" name=""/>
        <p:cNvGrpSpPr/>
        <p:nvPr/>
      </p:nvGrpSpPr>
      <p:grpSpPr>
        <a:xfrm>
          <a:off x="0" y="0"/>
          <a:ext cx="0" cy="0"/>
          <a:chOff x="0" y="0"/>
          <a:chExt cx="0" cy="0"/>
        </a:xfrm>
      </p:grpSpPr>
      <p:sp>
        <p:nvSpPr>
          <p:cNvPr id="3" name="Content Placeholder 2"/>
          <p:cNvSpPr>
            <a:spLocks noGrp="1"/>
          </p:cNvSpPr>
          <p:nvPr>
            <p:ph sz="half" idx="1"/>
          </p:nvPr>
        </p:nvSpPr>
        <p:spPr bwMode="invGray">
          <a:xfrm>
            <a:off x="479999" y="1800000"/>
            <a:ext cx="5472000" cy="423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Content Placeholder 3"/>
          <p:cNvSpPr>
            <a:spLocks noGrp="1"/>
          </p:cNvSpPr>
          <p:nvPr>
            <p:ph sz="half" idx="2"/>
          </p:nvPr>
        </p:nvSpPr>
        <p:spPr bwMode="invGray">
          <a:xfrm>
            <a:off x="6234364" y="1800000"/>
            <a:ext cx="5472000" cy="423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8" name="Date Placeholder 7"/>
          <p:cNvSpPr>
            <a:spLocks noGrp="1"/>
          </p:cNvSpPr>
          <p:nvPr>
            <p:ph type="dt" sz="half" idx="22"/>
          </p:nvPr>
        </p:nvSpPr>
        <p:spPr bwMode="invGray"/>
        <p:txBody>
          <a:bodyPr/>
          <a:lstStyle/>
          <a:p>
            <a:fld id="{39CDCE64-EE06-4559-BA59-FD6059702EC4}"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23"/>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4"/>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1"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1" name="Title 10"/>
          <p:cNvSpPr>
            <a:spLocks noGrp="1"/>
          </p:cNvSpPr>
          <p:nvPr>
            <p:ph type="title"/>
          </p:nvPr>
        </p:nvSpPr>
        <p:spPr bwMode="invGray"/>
        <p:txBody>
          <a:bodyPr/>
          <a:lstStyle/>
          <a:p>
            <a:r>
              <a:rPr lang="en-GB" noProof="0"/>
              <a:t>Click to edit Master title style</a:t>
            </a:r>
          </a:p>
        </p:txBody>
      </p:sp>
      <p:sp>
        <p:nvSpPr>
          <p:cNvPr id="15"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1373783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boxes blue">
    <p:spTree>
      <p:nvGrpSpPr>
        <p:cNvPr id="1" name=""/>
        <p:cNvGrpSpPr/>
        <p:nvPr/>
      </p:nvGrpSpPr>
      <p:grpSpPr>
        <a:xfrm>
          <a:off x="0" y="0"/>
          <a:ext cx="0" cy="0"/>
          <a:chOff x="0" y="0"/>
          <a:chExt cx="0" cy="0"/>
        </a:xfrm>
      </p:grpSpPr>
      <p:sp>
        <p:nvSpPr>
          <p:cNvPr id="8" name="Date Placeholder 7"/>
          <p:cNvSpPr>
            <a:spLocks noGrp="1"/>
          </p:cNvSpPr>
          <p:nvPr>
            <p:ph type="dt" sz="half" idx="22"/>
          </p:nvPr>
        </p:nvSpPr>
        <p:spPr bwMode="invGray"/>
        <p:txBody>
          <a:bodyPr/>
          <a:lstStyle/>
          <a:p>
            <a:fld id="{167802BA-8623-48AE-9924-9F5F6790139C}"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23"/>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4"/>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1"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1" name="Title 10"/>
          <p:cNvSpPr>
            <a:spLocks noGrp="1"/>
          </p:cNvSpPr>
          <p:nvPr>
            <p:ph type="title"/>
          </p:nvPr>
        </p:nvSpPr>
        <p:spPr bwMode="invGray"/>
        <p:txBody>
          <a:bodyPr/>
          <a:lstStyle/>
          <a:p>
            <a:r>
              <a:rPr lang="en-GB" noProof="0"/>
              <a:t>Click to edit Master title style</a:t>
            </a:r>
          </a:p>
        </p:txBody>
      </p:sp>
      <p:sp>
        <p:nvSpPr>
          <p:cNvPr id="12" name="Content Placeholder 2"/>
          <p:cNvSpPr>
            <a:spLocks noGrp="1"/>
          </p:cNvSpPr>
          <p:nvPr>
            <p:ph sz="half" idx="25"/>
          </p:nvPr>
        </p:nvSpPr>
        <p:spPr bwMode="invGray">
          <a:xfrm>
            <a:off x="479999" y="2160000"/>
            <a:ext cx="5472000" cy="387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3" name="Content Placeholder 3"/>
          <p:cNvSpPr>
            <a:spLocks noGrp="1"/>
          </p:cNvSpPr>
          <p:nvPr>
            <p:ph sz="half" idx="26"/>
          </p:nvPr>
        </p:nvSpPr>
        <p:spPr bwMode="invGray">
          <a:xfrm>
            <a:off x="6234364" y="2160000"/>
            <a:ext cx="5472000" cy="387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8"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
        <p:nvSpPr>
          <p:cNvPr id="25" name="Text Placeholder 5"/>
          <p:cNvSpPr>
            <a:spLocks noGrp="1"/>
          </p:cNvSpPr>
          <p:nvPr>
            <p:ph type="body" sz="quarter" idx="27"/>
          </p:nvPr>
        </p:nvSpPr>
        <p:spPr bwMode="invGray">
          <a:xfrm>
            <a:off x="479999" y="1800000"/>
            <a:ext cx="5472001" cy="252012"/>
          </a:xfrm>
          <a:solidFill>
            <a:srgbClr val="009CDE"/>
          </a:solidFill>
        </p:spPr>
        <p:txBody>
          <a:bodyPr vert="horz" lIns="72000" tIns="18000" rIns="72000" bIns="18000" rtlCol="0" anchor="ctr">
            <a:normAutofit/>
          </a:bodyPr>
          <a:lstStyle>
            <a:lvl1pPr>
              <a:defRPr lang="en-US" sz="1400" b="1" kern="1200" dirty="0">
                <a:solidFill>
                  <a:schemeClr val="bg1"/>
                </a:solidFill>
                <a:latin typeface="+mj-lt"/>
                <a:ea typeface="+mn-ea"/>
                <a:cs typeface="Times New Roman" panose="02020603050405020304" pitchFamily="18" charset="0"/>
              </a:defRPr>
            </a:lvl1pPr>
            <a:lvl2pPr>
              <a:defRPr lang="en-US" dirty="0" smtClean="0">
                <a:solidFill>
                  <a:schemeClr val="bg1"/>
                </a:solidFill>
              </a:defRPr>
            </a:lvl2pPr>
            <a:lvl3pPr>
              <a:defRPr lang="en-US" dirty="0" smtClean="0">
                <a:solidFill>
                  <a:schemeClr val="bg1"/>
                </a:solidFill>
              </a:defRPr>
            </a:lvl3pPr>
            <a:lvl4pPr>
              <a:defRPr lang="en-US" dirty="0" smtClean="0">
                <a:solidFill>
                  <a:schemeClr val="bg1"/>
                </a:solidFill>
              </a:defRPr>
            </a:lvl4pPr>
            <a:lvl5pPr>
              <a:defRPr lang="en-US" dirty="0">
                <a:solidFill>
                  <a:schemeClr val="bg1"/>
                </a:solidFill>
              </a:defRPr>
            </a:lvl5pPr>
          </a:lstStyle>
          <a:p>
            <a:pPr lvl="0"/>
            <a:r>
              <a:rPr lang="en-GB" noProof="0"/>
              <a:t>Edit Master text styles</a:t>
            </a:r>
          </a:p>
        </p:txBody>
      </p:sp>
      <p:sp>
        <p:nvSpPr>
          <p:cNvPr id="26" name="Text Placeholder 5"/>
          <p:cNvSpPr>
            <a:spLocks noGrp="1"/>
          </p:cNvSpPr>
          <p:nvPr>
            <p:ph type="body" sz="quarter" idx="28"/>
          </p:nvPr>
        </p:nvSpPr>
        <p:spPr bwMode="invGray">
          <a:xfrm>
            <a:off x="6234365" y="1800000"/>
            <a:ext cx="547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dirty="0"/>
              <a:t>Edit Master text styles</a:t>
            </a:r>
          </a:p>
        </p:txBody>
      </p:sp>
    </p:spTree>
    <p:extLst>
      <p:ext uri="{BB962C8B-B14F-4D97-AF65-F5344CB8AC3E}">
        <p14:creationId xmlns:p14="http://schemas.microsoft.com/office/powerpoint/2010/main" val="2504890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 Boxes blue">
    <p:spTree>
      <p:nvGrpSpPr>
        <p:cNvPr id="1" name=""/>
        <p:cNvGrpSpPr/>
        <p:nvPr/>
      </p:nvGrpSpPr>
      <p:grpSpPr>
        <a:xfrm>
          <a:off x="0" y="0"/>
          <a:ext cx="0" cy="0"/>
          <a:chOff x="0" y="0"/>
          <a:chExt cx="0" cy="0"/>
        </a:xfrm>
      </p:grpSpPr>
      <p:sp>
        <p:nvSpPr>
          <p:cNvPr id="8" name="Date Placeholder 7"/>
          <p:cNvSpPr>
            <a:spLocks noGrp="1"/>
          </p:cNvSpPr>
          <p:nvPr>
            <p:ph type="dt" sz="half" idx="22"/>
          </p:nvPr>
        </p:nvSpPr>
        <p:spPr bwMode="invGray"/>
        <p:txBody>
          <a:bodyPr/>
          <a:lstStyle/>
          <a:p>
            <a:fld id="{035824F7-C870-482C-80C0-AFECF2DA260C}"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23"/>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4"/>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1"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1" name="Title 10"/>
          <p:cNvSpPr>
            <a:spLocks noGrp="1"/>
          </p:cNvSpPr>
          <p:nvPr>
            <p:ph type="title"/>
          </p:nvPr>
        </p:nvSpPr>
        <p:spPr bwMode="invGray"/>
        <p:txBody>
          <a:bodyPr/>
          <a:lstStyle/>
          <a:p>
            <a:r>
              <a:rPr lang="en-GB" noProof="0"/>
              <a:t>Click to edit Master title style</a:t>
            </a:r>
          </a:p>
        </p:txBody>
      </p:sp>
      <p:sp>
        <p:nvSpPr>
          <p:cNvPr id="12" name="Content Placeholder 2"/>
          <p:cNvSpPr>
            <a:spLocks noGrp="1"/>
          </p:cNvSpPr>
          <p:nvPr>
            <p:ph sz="half" idx="25"/>
          </p:nvPr>
        </p:nvSpPr>
        <p:spPr bwMode="invGray">
          <a:xfrm>
            <a:off x="479999" y="2160000"/>
            <a:ext cx="5472000" cy="1656000"/>
          </a:xfrm>
        </p:spPr>
        <p:txBody>
          <a:bodyPr>
            <a:noAutofit/>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3" name="Content Placeholder 3"/>
          <p:cNvSpPr>
            <a:spLocks noGrp="1"/>
          </p:cNvSpPr>
          <p:nvPr>
            <p:ph sz="half" idx="26"/>
          </p:nvPr>
        </p:nvSpPr>
        <p:spPr bwMode="invGray">
          <a:xfrm>
            <a:off x="6234364" y="2160000"/>
            <a:ext cx="5472000" cy="1656000"/>
          </a:xfrm>
        </p:spPr>
        <p:txBody>
          <a:bodyPr>
            <a:noAutofit/>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9" name="Text Placeholder 5"/>
          <p:cNvSpPr>
            <a:spLocks noGrp="1"/>
          </p:cNvSpPr>
          <p:nvPr>
            <p:ph type="body" sz="quarter" idx="27"/>
          </p:nvPr>
        </p:nvSpPr>
        <p:spPr bwMode="invGray">
          <a:xfrm>
            <a:off x="479999" y="1800000"/>
            <a:ext cx="5472001" cy="252012"/>
          </a:xfrm>
          <a:solidFill>
            <a:srgbClr val="009CDE"/>
          </a:solidFill>
        </p:spPr>
        <p:txBody>
          <a:bodyPr vert="horz" lIns="72000" tIns="18000" rIns="72000" bIns="18000" rtlCol="0" anchor="ctr">
            <a:normAutofit/>
          </a:bodyPr>
          <a:lstStyle>
            <a:lvl1pPr>
              <a:defRPr lang="en-US" sz="1400" b="1" kern="1200" dirty="0">
                <a:solidFill>
                  <a:schemeClr val="bg1"/>
                </a:solidFill>
                <a:latin typeface="+mj-lt"/>
                <a:ea typeface="+mn-ea"/>
                <a:cs typeface="Times New Roman" panose="02020603050405020304" pitchFamily="18" charset="0"/>
              </a:defRPr>
            </a:lvl1pPr>
            <a:lvl2pPr>
              <a:defRPr lang="en-US" dirty="0" smtClean="0">
                <a:solidFill>
                  <a:schemeClr val="bg1"/>
                </a:solidFill>
              </a:defRPr>
            </a:lvl2pPr>
            <a:lvl3pPr>
              <a:defRPr lang="en-US" dirty="0" smtClean="0">
                <a:solidFill>
                  <a:schemeClr val="bg1"/>
                </a:solidFill>
              </a:defRPr>
            </a:lvl3pPr>
            <a:lvl4pPr>
              <a:defRPr lang="en-US" dirty="0" smtClean="0">
                <a:solidFill>
                  <a:schemeClr val="bg1"/>
                </a:solidFill>
              </a:defRPr>
            </a:lvl4pPr>
            <a:lvl5pPr>
              <a:defRPr lang="en-US" dirty="0">
                <a:solidFill>
                  <a:schemeClr val="bg1"/>
                </a:solidFill>
              </a:defRPr>
            </a:lvl5pPr>
          </a:lstStyle>
          <a:p>
            <a:pPr lvl="0"/>
            <a:r>
              <a:rPr lang="en-GB" noProof="0"/>
              <a:t>Edit Master text styles</a:t>
            </a:r>
          </a:p>
        </p:txBody>
      </p:sp>
      <p:sp>
        <p:nvSpPr>
          <p:cNvPr id="20" name="Text Placeholder 5"/>
          <p:cNvSpPr>
            <a:spLocks noGrp="1"/>
          </p:cNvSpPr>
          <p:nvPr>
            <p:ph type="body" sz="quarter" idx="28"/>
          </p:nvPr>
        </p:nvSpPr>
        <p:spPr bwMode="invGray">
          <a:xfrm>
            <a:off x="6234365" y="1800000"/>
            <a:ext cx="547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a:t>Edit Master text styles</a:t>
            </a:r>
          </a:p>
        </p:txBody>
      </p:sp>
      <p:sp>
        <p:nvSpPr>
          <p:cNvPr id="35"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
        <p:nvSpPr>
          <p:cNvPr id="37" name="Content Placeholder 2"/>
          <p:cNvSpPr>
            <a:spLocks noGrp="1"/>
          </p:cNvSpPr>
          <p:nvPr>
            <p:ph sz="half" idx="30"/>
          </p:nvPr>
        </p:nvSpPr>
        <p:spPr bwMode="invGray">
          <a:xfrm>
            <a:off x="479999" y="4381200"/>
            <a:ext cx="5472000" cy="1656000"/>
          </a:xfrm>
        </p:spPr>
        <p:txBody>
          <a:bodyPr>
            <a:noAutofit/>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38" name="Content Placeholder 3"/>
          <p:cNvSpPr>
            <a:spLocks noGrp="1"/>
          </p:cNvSpPr>
          <p:nvPr>
            <p:ph sz="half" idx="34"/>
          </p:nvPr>
        </p:nvSpPr>
        <p:spPr bwMode="invGray">
          <a:xfrm>
            <a:off x="6234364" y="4381200"/>
            <a:ext cx="5472000" cy="1656000"/>
          </a:xfrm>
        </p:spPr>
        <p:txBody>
          <a:bodyPr>
            <a:noAutofit/>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39" name="Text Placeholder 5"/>
          <p:cNvSpPr>
            <a:spLocks noGrp="1"/>
          </p:cNvSpPr>
          <p:nvPr>
            <p:ph type="body" sz="quarter" idx="35"/>
          </p:nvPr>
        </p:nvSpPr>
        <p:spPr bwMode="invGray">
          <a:xfrm>
            <a:off x="479999" y="4039524"/>
            <a:ext cx="5472001" cy="252012"/>
          </a:xfrm>
          <a:solidFill>
            <a:srgbClr val="009CDE"/>
          </a:solidFill>
        </p:spPr>
        <p:txBody>
          <a:bodyPr vert="horz" lIns="72000" tIns="18000" rIns="72000" bIns="18000" rtlCol="0" anchor="ctr">
            <a:normAutofit/>
          </a:bodyPr>
          <a:lstStyle>
            <a:lvl1pPr>
              <a:defRPr lang="en-US" sz="1400" b="1" kern="1200" dirty="0">
                <a:solidFill>
                  <a:schemeClr val="bg1"/>
                </a:solidFill>
                <a:latin typeface="+mj-lt"/>
                <a:ea typeface="+mn-ea"/>
                <a:cs typeface="Times New Roman" panose="02020603050405020304" pitchFamily="18" charset="0"/>
              </a:defRPr>
            </a:lvl1pPr>
            <a:lvl2pPr>
              <a:defRPr lang="en-US" dirty="0" smtClean="0">
                <a:solidFill>
                  <a:schemeClr val="bg1"/>
                </a:solidFill>
              </a:defRPr>
            </a:lvl2pPr>
            <a:lvl3pPr>
              <a:defRPr lang="en-US" dirty="0" smtClean="0">
                <a:solidFill>
                  <a:schemeClr val="bg1"/>
                </a:solidFill>
              </a:defRPr>
            </a:lvl3pPr>
            <a:lvl4pPr>
              <a:defRPr lang="en-US" dirty="0" smtClean="0">
                <a:solidFill>
                  <a:schemeClr val="bg1"/>
                </a:solidFill>
              </a:defRPr>
            </a:lvl4pPr>
            <a:lvl5pPr>
              <a:defRPr lang="en-US" dirty="0">
                <a:solidFill>
                  <a:schemeClr val="bg1"/>
                </a:solidFill>
              </a:defRPr>
            </a:lvl5pPr>
          </a:lstStyle>
          <a:p>
            <a:pPr lvl="0"/>
            <a:r>
              <a:rPr lang="en-GB" noProof="0"/>
              <a:t>Edit Master text styles</a:t>
            </a:r>
          </a:p>
        </p:txBody>
      </p:sp>
      <p:sp>
        <p:nvSpPr>
          <p:cNvPr id="40" name="Text Placeholder 5"/>
          <p:cNvSpPr>
            <a:spLocks noGrp="1"/>
          </p:cNvSpPr>
          <p:nvPr>
            <p:ph type="body" sz="quarter" idx="36"/>
          </p:nvPr>
        </p:nvSpPr>
        <p:spPr bwMode="invGray">
          <a:xfrm>
            <a:off x="6234365" y="4039524"/>
            <a:ext cx="547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a:t>Edit Master text styles</a:t>
            </a:r>
          </a:p>
        </p:txBody>
      </p:sp>
    </p:spTree>
    <p:extLst>
      <p:ext uri="{BB962C8B-B14F-4D97-AF65-F5344CB8AC3E}">
        <p14:creationId xmlns:p14="http://schemas.microsoft.com/office/powerpoint/2010/main" val="124804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 Columns blue">
    <p:spTree>
      <p:nvGrpSpPr>
        <p:cNvPr id="1" name=""/>
        <p:cNvGrpSpPr/>
        <p:nvPr/>
      </p:nvGrpSpPr>
      <p:grpSpPr>
        <a:xfrm>
          <a:off x="0" y="0"/>
          <a:ext cx="0" cy="0"/>
          <a:chOff x="0" y="0"/>
          <a:chExt cx="0" cy="0"/>
        </a:xfrm>
      </p:grpSpPr>
      <p:sp>
        <p:nvSpPr>
          <p:cNvPr id="8" name="Date Placeholder 7"/>
          <p:cNvSpPr>
            <a:spLocks noGrp="1"/>
          </p:cNvSpPr>
          <p:nvPr>
            <p:ph type="dt" sz="half" idx="22"/>
          </p:nvPr>
        </p:nvSpPr>
        <p:spPr bwMode="invGray"/>
        <p:txBody>
          <a:bodyPr/>
          <a:lstStyle/>
          <a:p>
            <a:fld id="{BBB6CCEC-3D0A-48BE-9958-590F11C39C0A}"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23"/>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4"/>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1"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1" name="Title 10"/>
          <p:cNvSpPr>
            <a:spLocks noGrp="1"/>
          </p:cNvSpPr>
          <p:nvPr>
            <p:ph type="title"/>
          </p:nvPr>
        </p:nvSpPr>
        <p:spPr bwMode="invGray"/>
        <p:txBody>
          <a:bodyPr/>
          <a:lstStyle/>
          <a:p>
            <a:r>
              <a:rPr lang="en-GB" noProof="0"/>
              <a:t>Click to edit Master title style</a:t>
            </a:r>
          </a:p>
        </p:txBody>
      </p:sp>
      <p:sp>
        <p:nvSpPr>
          <p:cNvPr id="12" name="Content Placeholder 2"/>
          <p:cNvSpPr>
            <a:spLocks noGrp="1"/>
          </p:cNvSpPr>
          <p:nvPr>
            <p:ph sz="half" idx="25"/>
          </p:nvPr>
        </p:nvSpPr>
        <p:spPr bwMode="invGray">
          <a:xfrm>
            <a:off x="479999" y="2160000"/>
            <a:ext cx="3552000" cy="3877200"/>
          </a:xfrm>
        </p:spPr>
        <p:txBody>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9" name="Text Placeholder 5"/>
          <p:cNvSpPr>
            <a:spLocks noGrp="1"/>
          </p:cNvSpPr>
          <p:nvPr>
            <p:ph type="body" sz="quarter" idx="27"/>
          </p:nvPr>
        </p:nvSpPr>
        <p:spPr bwMode="invGray">
          <a:xfrm>
            <a:off x="479999" y="1800000"/>
            <a:ext cx="355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a:t>Edit Master text styles</a:t>
            </a:r>
          </a:p>
        </p:txBody>
      </p:sp>
      <p:sp>
        <p:nvSpPr>
          <p:cNvPr id="16" name="Content Placeholder 2"/>
          <p:cNvSpPr>
            <a:spLocks noGrp="1"/>
          </p:cNvSpPr>
          <p:nvPr>
            <p:ph sz="half" idx="29"/>
          </p:nvPr>
        </p:nvSpPr>
        <p:spPr bwMode="invGray">
          <a:xfrm>
            <a:off x="4317181" y="2160000"/>
            <a:ext cx="3552000" cy="3877200"/>
          </a:xfrm>
        </p:spPr>
        <p:txBody>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17" name="Text Placeholder 5"/>
          <p:cNvSpPr>
            <a:spLocks noGrp="1"/>
          </p:cNvSpPr>
          <p:nvPr>
            <p:ph type="body" sz="quarter" idx="30"/>
          </p:nvPr>
        </p:nvSpPr>
        <p:spPr bwMode="invGray">
          <a:xfrm>
            <a:off x="4317181" y="1800000"/>
            <a:ext cx="355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a:t>Edit Master text styles</a:t>
            </a:r>
          </a:p>
        </p:txBody>
      </p:sp>
      <p:sp>
        <p:nvSpPr>
          <p:cNvPr id="24" name="Content Placeholder 2"/>
          <p:cNvSpPr>
            <a:spLocks noGrp="1"/>
          </p:cNvSpPr>
          <p:nvPr>
            <p:ph sz="half" idx="31"/>
          </p:nvPr>
        </p:nvSpPr>
        <p:spPr bwMode="invGray">
          <a:xfrm>
            <a:off x="8154364" y="2160000"/>
            <a:ext cx="3552000" cy="3877200"/>
          </a:xfrm>
        </p:spPr>
        <p:txBody>
          <a:bodyPr/>
          <a:lstStyle>
            <a:lvl1pPr>
              <a:defRPr sz="1400"/>
            </a:lvl1pPr>
            <a:lvl2pPr>
              <a:defRPr sz="1400"/>
            </a:lvl2pPr>
            <a:lvl3pPr>
              <a:defRPr sz="1400"/>
            </a:lvl3pPr>
            <a:lvl4pPr>
              <a:defRPr sz="1400"/>
            </a:lvl4pPr>
            <a:lvl5pPr>
              <a:defRPr sz="1400"/>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25" name="Text Placeholder 5"/>
          <p:cNvSpPr>
            <a:spLocks noGrp="1"/>
          </p:cNvSpPr>
          <p:nvPr>
            <p:ph type="body" sz="quarter" idx="32"/>
          </p:nvPr>
        </p:nvSpPr>
        <p:spPr bwMode="invGray">
          <a:xfrm>
            <a:off x="8154364" y="1800000"/>
            <a:ext cx="3552000" cy="252012"/>
          </a:xfrm>
          <a:solidFill>
            <a:srgbClr val="009CDE"/>
          </a:solidFill>
        </p:spPr>
        <p:txBody>
          <a:bodyPr vert="horz" lIns="72000" tIns="18000" rIns="72000" bIns="18000" rtlCol="0" anchor="ctr">
            <a:normAutofit/>
          </a:bodyPr>
          <a:lstStyle>
            <a:lvl1pPr>
              <a:defRPr lang="en-US" sz="1400" b="1" dirty="0">
                <a:solidFill>
                  <a:schemeClr val="bg1"/>
                </a:solidFill>
                <a:latin typeface="+mj-lt"/>
              </a:defRPr>
            </a:lvl1pPr>
          </a:lstStyle>
          <a:p>
            <a:pPr lvl="0"/>
            <a:r>
              <a:rPr lang="en-GB" noProof="0"/>
              <a:t>Edit Master text styles</a:t>
            </a:r>
          </a:p>
        </p:txBody>
      </p:sp>
      <p:sp>
        <p:nvSpPr>
          <p:cNvPr id="23"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36738398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age left / Text right blue">
    <p:spTree>
      <p:nvGrpSpPr>
        <p:cNvPr id="1" name=""/>
        <p:cNvGrpSpPr/>
        <p:nvPr/>
      </p:nvGrpSpPr>
      <p:grpSpPr>
        <a:xfrm>
          <a:off x="0" y="0"/>
          <a:ext cx="0" cy="0"/>
          <a:chOff x="0" y="0"/>
          <a:chExt cx="0" cy="0"/>
        </a:xfrm>
      </p:grpSpPr>
      <p:sp>
        <p:nvSpPr>
          <p:cNvPr id="4" name="Content Placeholder 3"/>
          <p:cNvSpPr>
            <a:spLocks noGrp="1"/>
          </p:cNvSpPr>
          <p:nvPr>
            <p:ph sz="half" idx="2"/>
          </p:nvPr>
        </p:nvSpPr>
        <p:spPr bwMode="invGray">
          <a:xfrm>
            <a:off x="6234364" y="1800000"/>
            <a:ext cx="5472000" cy="4237200"/>
          </a:xfrm>
        </p:spPr>
        <p:txBody>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6" name="Picture Placeholder 5"/>
          <p:cNvSpPr>
            <a:spLocks noGrp="1"/>
          </p:cNvSpPr>
          <p:nvPr>
            <p:ph type="pic" sz="quarter" idx="17" hasCustomPrompt="1"/>
          </p:nvPr>
        </p:nvSpPr>
        <p:spPr bwMode="invGray">
          <a:xfrm>
            <a:off x="479999" y="1800000"/>
            <a:ext cx="5472000" cy="4237200"/>
          </a:xfrm>
          <a:solidFill>
            <a:schemeClr val="bg1">
              <a:lumMod val="85000"/>
            </a:schemeClr>
          </a:solidFill>
        </p:spPr>
        <p:txBody>
          <a:bodyPr bIns="1980000" anchor="ctr"/>
          <a:lstStyle>
            <a:lvl1pPr marL="0" marR="0" indent="0" algn="ctr" defTabSz="914400" rtl="0" eaLnBrk="1" fontAlgn="auto" latinLnBrk="0" hangingPunct="1">
              <a:lnSpc>
                <a:spcPct val="110000"/>
              </a:lnSpc>
              <a:spcBef>
                <a:spcPts val="1000"/>
              </a:spcBef>
              <a:spcAft>
                <a:spcPts val="600"/>
              </a:spcAft>
              <a:buClr>
                <a:schemeClr val="tx1"/>
              </a:buClr>
              <a:buSzPct val="80000"/>
              <a:buFontTx/>
              <a:buNone/>
              <a:tabLst/>
              <a:defRPr sz="1400">
                <a:solidFill>
                  <a:schemeClr val="bg1"/>
                </a:solidFill>
              </a:defRPr>
            </a:lvl1pPr>
          </a:lstStyle>
          <a:p>
            <a:pPr marL="0" marR="0" lvl="0" indent="0" algn="ctr" defTabSz="914400" rtl="0" eaLnBrk="1" fontAlgn="auto" latinLnBrk="0" hangingPunct="1">
              <a:lnSpc>
                <a:spcPct val="110000"/>
              </a:lnSpc>
              <a:spcBef>
                <a:spcPts val="1000"/>
              </a:spcBef>
              <a:spcAft>
                <a:spcPts val="600"/>
              </a:spcAft>
              <a:buClr>
                <a:schemeClr val="tx1"/>
              </a:buClr>
              <a:buSzPct val="80000"/>
              <a:buFontTx/>
              <a:buNone/>
              <a:tabLst/>
              <a:defRPr/>
            </a:pPr>
            <a:r>
              <a:rPr lang="en-GB" noProof="0" dirty="0"/>
              <a:t>Click on Icon to add picture</a:t>
            </a:r>
            <a:br>
              <a:rPr lang="en-GB" noProof="0" dirty="0"/>
            </a:br>
            <a:r>
              <a:rPr lang="en-GB" noProof="0" dirty="0"/>
              <a:t>Change picture either by</a:t>
            </a:r>
            <a:br>
              <a:rPr lang="en-GB" noProof="0" dirty="0"/>
            </a:br>
            <a:r>
              <a:rPr lang="en-GB" noProof="0" dirty="0"/>
              <a:t>right mouse click on picture + „change picture“ </a:t>
            </a:r>
            <a:br>
              <a:rPr lang="en-GB" noProof="0" dirty="0"/>
            </a:br>
            <a:r>
              <a:rPr lang="en-GB" noProof="0" dirty="0"/>
              <a:t>or by deleting picture + resetting slide</a:t>
            </a:r>
          </a:p>
        </p:txBody>
      </p:sp>
      <p:sp>
        <p:nvSpPr>
          <p:cNvPr id="8" name="Date Placeholder 7"/>
          <p:cNvSpPr>
            <a:spLocks noGrp="1"/>
          </p:cNvSpPr>
          <p:nvPr>
            <p:ph type="dt" sz="half" idx="18"/>
          </p:nvPr>
        </p:nvSpPr>
        <p:spPr bwMode="invGray"/>
        <p:txBody>
          <a:bodyPr/>
          <a:lstStyle/>
          <a:p>
            <a:fld id="{414CCF51-8078-42ED-9407-7F055975162E}"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19"/>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0"/>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3"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5" name="Title 14"/>
          <p:cNvSpPr>
            <a:spLocks noGrp="1"/>
          </p:cNvSpPr>
          <p:nvPr>
            <p:ph type="title"/>
          </p:nvPr>
        </p:nvSpPr>
        <p:spPr bwMode="invGray"/>
        <p:txBody>
          <a:bodyPr/>
          <a:lstStyle/>
          <a:p>
            <a:r>
              <a:rPr lang="en-GB" noProof="0"/>
              <a:t>Click to edit Master title style</a:t>
            </a:r>
          </a:p>
        </p:txBody>
      </p:sp>
      <p:sp>
        <p:nvSpPr>
          <p:cNvPr id="16"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42795811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ation blue">
    <p:spTree>
      <p:nvGrpSpPr>
        <p:cNvPr id="1" name=""/>
        <p:cNvGrpSpPr/>
        <p:nvPr/>
      </p:nvGrpSpPr>
      <p:grpSpPr>
        <a:xfrm>
          <a:off x="0" y="0"/>
          <a:ext cx="0" cy="0"/>
          <a:chOff x="0" y="0"/>
          <a:chExt cx="0" cy="0"/>
        </a:xfrm>
      </p:grpSpPr>
      <p:sp>
        <p:nvSpPr>
          <p:cNvPr id="4" name="Content Placeholder 3"/>
          <p:cNvSpPr>
            <a:spLocks noGrp="1"/>
          </p:cNvSpPr>
          <p:nvPr>
            <p:ph sz="half" idx="2"/>
          </p:nvPr>
        </p:nvSpPr>
        <p:spPr bwMode="invGray">
          <a:xfrm>
            <a:off x="6234364" y="1800000"/>
            <a:ext cx="5472000" cy="4237200"/>
          </a:xfrm>
          <a:solidFill>
            <a:srgbClr val="009CDE"/>
          </a:solidFill>
        </p:spPr>
        <p:txBody>
          <a:bodyPr lIns="144000" tIns="144000" rIns="144000" bIns="144000"/>
          <a:lstStyle>
            <a:lvl1pPr>
              <a:defRPr sz="1400" b="1">
                <a:solidFill>
                  <a:schemeClr val="bg1"/>
                </a:solidFill>
                <a:latin typeface="+mn-lt"/>
              </a:defRPr>
            </a:lvl1pPr>
            <a:lvl2pPr>
              <a:buClr>
                <a:schemeClr val="bg1"/>
              </a:buClr>
              <a:defRPr sz="1400">
                <a:solidFill>
                  <a:schemeClr val="bg1"/>
                </a:solidFill>
                <a:latin typeface="+mn-lt"/>
              </a:defRPr>
            </a:lvl2pPr>
            <a:lvl3pPr>
              <a:buClr>
                <a:schemeClr val="bg1"/>
              </a:buClr>
              <a:defRPr sz="1400">
                <a:solidFill>
                  <a:schemeClr val="bg1"/>
                </a:solidFill>
                <a:latin typeface="+mn-lt"/>
              </a:defRPr>
            </a:lvl3pPr>
            <a:lvl4pPr>
              <a:buClr>
                <a:schemeClr val="bg1"/>
              </a:buClr>
              <a:defRPr sz="1400">
                <a:solidFill>
                  <a:schemeClr val="bg1"/>
                </a:solidFill>
                <a:latin typeface="+mn-lt"/>
              </a:defRPr>
            </a:lvl4pPr>
            <a:lvl5pPr>
              <a:buClr>
                <a:schemeClr val="bg1"/>
              </a:buClr>
              <a:defRPr sz="1400">
                <a:solidFill>
                  <a:schemeClr val="bg1"/>
                </a:solidFill>
                <a:latin typeface="+mn-lt"/>
              </a:defRPr>
            </a:lvl5p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6" name="Picture Placeholder 5"/>
          <p:cNvSpPr>
            <a:spLocks noGrp="1"/>
          </p:cNvSpPr>
          <p:nvPr>
            <p:ph type="pic" sz="quarter" idx="17" hasCustomPrompt="1"/>
          </p:nvPr>
        </p:nvSpPr>
        <p:spPr bwMode="invGray">
          <a:xfrm>
            <a:off x="479999" y="1800000"/>
            <a:ext cx="5472000" cy="4237200"/>
          </a:xfrm>
          <a:solidFill>
            <a:schemeClr val="bg1">
              <a:lumMod val="85000"/>
            </a:schemeClr>
          </a:solidFill>
        </p:spPr>
        <p:txBody>
          <a:bodyPr bIns="1980000" anchor="ctr"/>
          <a:lstStyle>
            <a:lvl1pPr marL="0" marR="0" indent="0" algn="ctr" defTabSz="914400" rtl="0" eaLnBrk="1" fontAlgn="auto" latinLnBrk="0" hangingPunct="1">
              <a:lnSpc>
                <a:spcPct val="110000"/>
              </a:lnSpc>
              <a:spcBef>
                <a:spcPts val="1000"/>
              </a:spcBef>
              <a:spcAft>
                <a:spcPts val="600"/>
              </a:spcAft>
              <a:buClr>
                <a:schemeClr val="tx1"/>
              </a:buClr>
              <a:buSzPct val="80000"/>
              <a:buFontTx/>
              <a:buNone/>
              <a:tabLst/>
              <a:defRPr sz="1400">
                <a:solidFill>
                  <a:schemeClr val="bg1"/>
                </a:solidFill>
              </a:defRPr>
            </a:lvl1pPr>
          </a:lstStyle>
          <a:p>
            <a:pPr marL="0" marR="0" lvl="0" indent="0" algn="ctr" defTabSz="914400" rtl="0" eaLnBrk="1" fontAlgn="auto" latinLnBrk="0" hangingPunct="1">
              <a:lnSpc>
                <a:spcPct val="110000"/>
              </a:lnSpc>
              <a:spcBef>
                <a:spcPts val="1000"/>
              </a:spcBef>
              <a:spcAft>
                <a:spcPts val="600"/>
              </a:spcAft>
              <a:buClr>
                <a:schemeClr val="tx1"/>
              </a:buClr>
              <a:buSzPct val="80000"/>
              <a:buFontTx/>
              <a:buNone/>
              <a:tabLst/>
              <a:defRPr/>
            </a:pPr>
            <a:r>
              <a:rPr lang="en-GB" noProof="0" dirty="0"/>
              <a:t>Click on Icon to add picture</a:t>
            </a:r>
            <a:br>
              <a:rPr lang="en-GB" noProof="0" dirty="0"/>
            </a:br>
            <a:r>
              <a:rPr lang="en-GB" noProof="0" dirty="0"/>
              <a:t>Change picture either by</a:t>
            </a:r>
            <a:br>
              <a:rPr lang="en-GB" noProof="0" dirty="0"/>
            </a:br>
            <a:r>
              <a:rPr lang="en-GB" noProof="0" dirty="0"/>
              <a:t>right mouse click on picture + „change picture“ </a:t>
            </a:r>
            <a:br>
              <a:rPr lang="en-GB" noProof="0" dirty="0"/>
            </a:br>
            <a:r>
              <a:rPr lang="en-GB" noProof="0" dirty="0"/>
              <a:t>or by deleting picture + resetting slide</a:t>
            </a:r>
          </a:p>
        </p:txBody>
      </p:sp>
      <p:sp>
        <p:nvSpPr>
          <p:cNvPr id="8" name="Date Placeholder 7"/>
          <p:cNvSpPr>
            <a:spLocks noGrp="1"/>
          </p:cNvSpPr>
          <p:nvPr>
            <p:ph type="dt" sz="half" idx="18"/>
          </p:nvPr>
        </p:nvSpPr>
        <p:spPr bwMode="invGray"/>
        <p:txBody>
          <a:bodyPr/>
          <a:lstStyle/>
          <a:p>
            <a:fld id="{B5CB8422-2CBD-43EC-AF21-8B33A2ACAA82}" type="datetime1">
              <a:rPr lang="en-GB" smtClean="0">
                <a:solidFill>
                  <a:prstClr val="black"/>
                </a:solidFill>
              </a:rPr>
              <a:pPr/>
              <a:t>04/02/2019</a:t>
            </a:fld>
            <a:endParaRPr lang="en-GB">
              <a:solidFill>
                <a:prstClr val="black"/>
              </a:solidFill>
            </a:endParaRPr>
          </a:p>
        </p:txBody>
      </p:sp>
      <p:sp>
        <p:nvSpPr>
          <p:cNvPr id="9" name="Footer Placeholder 8"/>
          <p:cNvSpPr>
            <a:spLocks noGrp="1"/>
          </p:cNvSpPr>
          <p:nvPr>
            <p:ph type="ftr" sz="quarter" idx="19"/>
          </p:nvPr>
        </p:nvSpPr>
        <p:spPr bwMode="invGray"/>
        <p:txBody>
          <a:bodyPr/>
          <a:lstStyle/>
          <a:p>
            <a:r>
              <a:rPr lang="en-GB">
                <a:solidFill>
                  <a:prstClr val="black"/>
                </a:solidFill>
              </a:rPr>
              <a:t>|     Title of the presentation</a:t>
            </a:r>
          </a:p>
        </p:txBody>
      </p:sp>
      <p:sp>
        <p:nvSpPr>
          <p:cNvPr id="10" name="Slide Number Placeholder 9"/>
          <p:cNvSpPr>
            <a:spLocks noGrp="1"/>
          </p:cNvSpPr>
          <p:nvPr>
            <p:ph type="sldNum" sz="quarter" idx="20"/>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23"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5" name="Title 14"/>
          <p:cNvSpPr>
            <a:spLocks noGrp="1"/>
          </p:cNvSpPr>
          <p:nvPr>
            <p:ph type="title"/>
          </p:nvPr>
        </p:nvSpPr>
        <p:spPr bwMode="invGray"/>
        <p:txBody>
          <a:bodyPr/>
          <a:lstStyle/>
          <a:p>
            <a:r>
              <a:rPr lang="en-GB" noProof="0"/>
              <a:t>Click to edit Master title style</a:t>
            </a:r>
          </a:p>
        </p:txBody>
      </p:sp>
      <p:sp>
        <p:nvSpPr>
          <p:cNvPr id="16"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39437624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arge Image blue">
    <p:spTree>
      <p:nvGrpSpPr>
        <p:cNvPr id="1" name=""/>
        <p:cNvGrpSpPr/>
        <p:nvPr/>
      </p:nvGrpSpPr>
      <p:grpSpPr>
        <a:xfrm>
          <a:off x="0" y="0"/>
          <a:ext cx="0" cy="0"/>
          <a:chOff x="0" y="0"/>
          <a:chExt cx="0" cy="0"/>
        </a:xfrm>
      </p:grpSpPr>
      <p:sp>
        <p:nvSpPr>
          <p:cNvPr id="6" name="Picture Placeholder 5"/>
          <p:cNvSpPr>
            <a:spLocks noGrp="1"/>
          </p:cNvSpPr>
          <p:nvPr>
            <p:ph type="pic" sz="quarter" idx="17" hasCustomPrompt="1"/>
          </p:nvPr>
        </p:nvSpPr>
        <p:spPr bwMode="invGray">
          <a:xfrm>
            <a:off x="479999" y="1800000"/>
            <a:ext cx="11226364" cy="4237200"/>
          </a:xfrm>
          <a:solidFill>
            <a:schemeClr val="bg1">
              <a:lumMod val="85000"/>
            </a:schemeClr>
          </a:solidFill>
        </p:spPr>
        <p:txBody>
          <a:bodyPr bIns="1980000" anchor="ctr"/>
          <a:lstStyle>
            <a:lvl1pPr marL="0" marR="0" indent="0" algn="ctr" defTabSz="914400" rtl="0" eaLnBrk="1" fontAlgn="auto" latinLnBrk="0" hangingPunct="1">
              <a:lnSpc>
                <a:spcPct val="110000"/>
              </a:lnSpc>
              <a:spcBef>
                <a:spcPts val="1000"/>
              </a:spcBef>
              <a:spcAft>
                <a:spcPts val="600"/>
              </a:spcAft>
              <a:buClr>
                <a:schemeClr val="tx1"/>
              </a:buClr>
              <a:buSzPct val="80000"/>
              <a:buFontTx/>
              <a:buNone/>
              <a:tabLst/>
              <a:defRPr sz="1400">
                <a:solidFill>
                  <a:schemeClr val="bg1"/>
                </a:solidFill>
              </a:defRPr>
            </a:lvl1pPr>
          </a:lstStyle>
          <a:p>
            <a:pPr marL="0" marR="0" lvl="0" indent="0" algn="ctr" defTabSz="914400" rtl="0" eaLnBrk="1" fontAlgn="auto" latinLnBrk="0" hangingPunct="1">
              <a:lnSpc>
                <a:spcPct val="110000"/>
              </a:lnSpc>
              <a:spcBef>
                <a:spcPts val="1000"/>
              </a:spcBef>
              <a:spcAft>
                <a:spcPts val="600"/>
              </a:spcAft>
              <a:buClr>
                <a:schemeClr val="tx1"/>
              </a:buClr>
              <a:buSzPct val="80000"/>
              <a:buFontTx/>
              <a:buNone/>
              <a:tabLst/>
              <a:defRPr/>
            </a:pPr>
            <a:r>
              <a:rPr lang="en-GB" noProof="0" dirty="0"/>
              <a:t>Click on Icon to add picture</a:t>
            </a:r>
            <a:br>
              <a:rPr lang="en-GB" noProof="0" dirty="0"/>
            </a:br>
            <a:r>
              <a:rPr lang="en-GB" noProof="0" dirty="0"/>
              <a:t>Change picture either by</a:t>
            </a:r>
            <a:br>
              <a:rPr lang="en-GB" noProof="0" dirty="0"/>
            </a:br>
            <a:r>
              <a:rPr lang="en-GB" noProof="0" dirty="0"/>
              <a:t>right mouse click on picture + „change picture“ </a:t>
            </a:r>
            <a:br>
              <a:rPr lang="en-GB" noProof="0" dirty="0"/>
            </a:br>
            <a:r>
              <a:rPr lang="en-GB" noProof="0" dirty="0"/>
              <a:t>or by deleting picture + resetting slide</a:t>
            </a:r>
          </a:p>
        </p:txBody>
      </p:sp>
      <p:sp>
        <p:nvSpPr>
          <p:cNvPr id="3" name="Date Placeholder 2"/>
          <p:cNvSpPr>
            <a:spLocks noGrp="1"/>
          </p:cNvSpPr>
          <p:nvPr>
            <p:ph type="dt" sz="half" idx="18"/>
          </p:nvPr>
        </p:nvSpPr>
        <p:spPr bwMode="invGray"/>
        <p:txBody>
          <a:bodyPr/>
          <a:lstStyle/>
          <a:p>
            <a:fld id="{6C135116-9A9A-47DA-A114-676E0C1FD8BF}" type="datetime1">
              <a:rPr lang="en-GB" smtClean="0">
                <a:solidFill>
                  <a:prstClr val="black"/>
                </a:solidFill>
              </a:rPr>
              <a:pPr/>
              <a:t>04/02/2019</a:t>
            </a:fld>
            <a:endParaRPr lang="en-GB">
              <a:solidFill>
                <a:prstClr val="black"/>
              </a:solidFill>
            </a:endParaRPr>
          </a:p>
        </p:txBody>
      </p:sp>
      <p:sp>
        <p:nvSpPr>
          <p:cNvPr id="4" name="Footer Placeholder 3"/>
          <p:cNvSpPr>
            <a:spLocks noGrp="1"/>
          </p:cNvSpPr>
          <p:nvPr>
            <p:ph type="ftr" sz="quarter" idx="19"/>
          </p:nvPr>
        </p:nvSpPr>
        <p:spPr bwMode="invGray"/>
        <p:txBody>
          <a:bodyPr/>
          <a:lstStyle/>
          <a:p>
            <a:r>
              <a:rPr lang="en-GB">
                <a:solidFill>
                  <a:prstClr val="black"/>
                </a:solidFill>
              </a:rPr>
              <a:t>|     Title of the presentation</a:t>
            </a:r>
          </a:p>
        </p:txBody>
      </p:sp>
      <p:sp>
        <p:nvSpPr>
          <p:cNvPr id="5" name="Slide Number Placeholder 4"/>
          <p:cNvSpPr>
            <a:spLocks noGrp="1"/>
          </p:cNvSpPr>
          <p:nvPr>
            <p:ph type="sldNum" sz="quarter" idx="20"/>
          </p:nvPr>
        </p:nvSpPr>
        <p:spPr bwMode="invGray"/>
        <p:txBody>
          <a:bodyPr/>
          <a:lstStyle/>
          <a:p>
            <a:fld id="{A74CE0EA-F3B5-4684-BA10-C594598FDB9C}" type="slidenum">
              <a:rPr lang="en-GB" smtClean="0">
                <a:solidFill>
                  <a:prstClr val="black"/>
                </a:solidFill>
              </a:rPr>
              <a:pPr/>
              <a:t>‹#›</a:t>
            </a:fld>
            <a:endParaRPr lang="en-GB">
              <a:solidFill>
                <a:prstClr val="black"/>
              </a:solidFill>
            </a:endParaRPr>
          </a:p>
        </p:txBody>
      </p:sp>
      <p:sp>
        <p:nvSpPr>
          <p:cNvPr id="16"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7" name="Title 6"/>
          <p:cNvSpPr>
            <a:spLocks noGrp="1"/>
          </p:cNvSpPr>
          <p:nvPr>
            <p:ph type="title"/>
          </p:nvPr>
        </p:nvSpPr>
        <p:spPr bwMode="invGray"/>
        <p:txBody>
          <a:bodyPr/>
          <a:lstStyle/>
          <a:p>
            <a:r>
              <a:rPr lang="en-GB" noProof="0"/>
              <a:t>Click to edit Master title style</a:t>
            </a:r>
          </a:p>
        </p:txBody>
      </p:sp>
      <p:sp>
        <p:nvSpPr>
          <p:cNvPr id="14"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20598756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hapter Intro large Text blue">
    <p:spTree>
      <p:nvGrpSpPr>
        <p:cNvPr id="1" name=""/>
        <p:cNvGrpSpPr/>
        <p:nvPr/>
      </p:nvGrpSpPr>
      <p:grpSpPr>
        <a:xfrm>
          <a:off x="0" y="0"/>
          <a:ext cx="0" cy="0"/>
          <a:chOff x="0" y="0"/>
          <a:chExt cx="0" cy="0"/>
        </a:xfrm>
      </p:grpSpPr>
      <p:sp>
        <p:nvSpPr>
          <p:cNvPr id="18" name="Date Placeholder 17"/>
          <p:cNvSpPr>
            <a:spLocks noGrp="1"/>
          </p:cNvSpPr>
          <p:nvPr>
            <p:ph type="dt" sz="half" idx="14"/>
          </p:nvPr>
        </p:nvSpPr>
        <p:spPr bwMode="invGray">
          <a:noFill/>
        </p:spPr>
        <p:txBody>
          <a:bodyPr/>
          <a:lstStyle>
            <a:lvl1pPr>
              <a:defRPr>
                <a:solidFill>
                  <a:schemeClr val="tx1"/>
                </a:solidFill>
              </a:defRPr>
            </a:lvl1pPr>
          </a:lstStyle>
          <a:p>
            <a:fld id="{AD0CC27D-0020-48D4-9B6C-9E6EA0640D93}" type="datetime1">
              <a:rPr lang="en-GB" smtClean="0">
                <a:solidFill>
                  <a:prstClr val="black"/>
                </a:solidFill>
              </a:rPr>
              <a:pPr/>
              <a:t>04/02/2019</a:t>
            </a:fld>
            <a:endParaRPr lang="en-GB">
              <a:solidFill>
                <a:prstClr val="black"/>
              </a:solidFill>
            </a:endParaRPr>
          </a:p>
        </p:txBody>
      </p:sp>
      <p:sp>
        <p:nvSpPr>
          <p:cNvPr id="19" name="Footer Placeholder 18"/>
          <p:cNvSpPr>
            <a:spLocks noGrp="1"/>
          </p:cNvSpPr>
          <p:nvPr>
            <p:ph type="ftr" sz="quarter" idx="15"/>
          </p:nvPr>
        </p:nvSpPr>
        <p:spPr bwMode="invGray">
          <a:noFill/>
        </p:spPr>
        <p:txBody>
          <a:bodyPr/>
          <a:lstStyle/>
          <a:p>
            <a:r>
              <a:rPr lang="en-GB">
                <a:solidFill>
                  <a:prstClr val="black"/>
                </a:solidFill>
              </a:rPr>
              <a:t>|     Title of the presentation</a:t>
            </a:r>
          </a:p>
        </p:txBody>
      </p:sp>
      <p:sp>
        <p:nvSpPr>
          <p:cNvPr id="20" name="Slide Number Placeholder 19"/>
          <p:cNvSpPr>
            <a:spLocks noGrp="1"/>
          </p:cNvSpPr>
          <p:nvPr>
            <p:ph type="sldNum" sz="quarter" idx="16"/>
          </p:nvPr>
        </p:nvSpPr>
        <p:spPr bwMode="invGray">
          <a:noFill/>
        </p:spPr>
        <p:txBody>
          <a:bodyPr/>
          <a:lstStyle/>
          <a:p>
            <a:fld id="{A74CE0EA-F3B5-4684-BA10-C594598FDB9C}" type="slidenum">
              <a:rPr lang="en-GB" smtClean="0">
                <a:solidFill>
                  <a:prstClr val="black"/>
                </a:solidFill>
              </a:rPr>
              <a:pPr/>
              <a:t>‹#›</a:t>
            </a:fld>
            <a:endParaRPr lang="en-GB">
              <a:solidFill>
                <a:prstClr val="black"/>
              </a:solidFill>
            </a:endParaRPr>
          </a:p>
        </p:txBody>
      </p:sp>
      <p:sp>
        <p:nvSpPr>
          <p:cNvPr id="17" name="Text Placeholder 7"/>
          <p:cNvSpPr>
            <a:spLocks noGrp="1"/>
          </p:cNvSpPr>
          <p:nvPr>
            <p:ph type="body" sz="quarter" idx="21" hasCustomPrompt="1"/>
          </p:nvPr>
        </p:nvSpPr>
        <p:spPr bwMode="invGray">
          <a:xfrm>
            <a:off x="480000" y="6293651"/>
            <a:ext cx="11226365" cy="208579"/>
          </a:xfrm>
          <a:noFill/>
        </p:spPr>
        <p:txBody>
          <a:bodyPr anchor="t">
            <a:normAutofit/>
          </a:bodyPr>
          <a:lstStyle>
            <a:lvl1pPr>
              <a:defRPr sz="800" b="0">
                <a:solidFill>
                  <a:schemeClr val="tx1"/>
                </a:solidFill>
                <a:latin typeface="+mn-lt"/>
              </a:defRPr>
            </a:lvl1pPr>
          </a:lstStyle>
          <a:p>
            <a:pPr lvl="0"/>
            <a:r>
              <a:rPr lang="en-GB" noProof="0"/>
              <a:t>Source:</a:t>
            </a:r>
          </a:p>
        </p:txBody>
      </p:sp>
      <p:sp>
        <p:nvSpPr>
          <p:cNvPr id="4" name="Title 3"/>
          <p:cNvSpPr>
            <a:spLocks noGrp="1"/>
          </p:cNvSpPr>
          <p:nvPr>
            <p:ph type="title"/>
          </p:nvPr>
        </p:nvSpPr>
        <p:spPr bwMode="invGray">
          <a:noFill/>
        </p:spPr>
        <p:txBody>
          <a:bodyPr/>
          <a:lstStyle/>
          <a:p>
            <a:r>
              <a:rPr lang="en-GB" noProof="0" dirty="0"/>
              <a:t>Click to edit Master title style</a:t>
            </a:r>
          </a:p>
        </p:txBody>
      </p:sp>
      <p:sp>
        <p:nvSpPr>
          <p:cNvPr id="15"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
        <p:nvSpPr>
          <p:cNvPr id="12" name="Text Placeholder 4"/>
          <p:cNvSpPr>
            <a:spLocks noGrp="1"/>
          </p:cNvSpPr>
          <p:nvPr>
            <p:ph type="body" sz="quarter" idx="18"/>
          </p:nvPr>
        </p:nvSpPr>
        <p:spPr bwMode="invGray">
          <a:xfrm>
            <a:off x="479999" y="1800000"/>
            <a:ext cx="11226365" cy="4237200"/>
          </a:xfrm>
          <a:noFill/>
        </p:spPr>
        <p:txBody>
          <a:bodyPr lIns="0" tIns="0" rIns="0" bIns="0"/>
          <a:lstStyle>
            <a:lvl1pPr>
              <a:lnSpc>
                <a:spcPct val="110000"/>
              </a:lnSpc>
              <a:defRPr sz="1400" b="1">
                <a:solidFill>
                  <a:schemeClr val="tx1"/>
                </a:solidFill>
                <a:latin typeface="+mn-lt"/>
              </a:defRPr>
            </a:lvl1pPr>
            <a:lvl2pPr>
              <a:lnSpc>
                <a:spcPct val="110000"/>
              </a:lnSpc>
              <a:defRPr sz="1400">
                <a:solidFill>
                  <a:schemeClr val="tx1"/>
                </a:solidFill>
                <a:latin typeface="+mn-lt"/>
              </a:defRPr>
            </a:lvl2pPr>
          </a:lstStyle>
          <a:p>
            <a:pPr lvl="0"/>
            <a:r>
              <a:rPr lang="en-GB" noProof="0" dirty="0"/>
              <a:t>Edit Master text styles</a:t>
            </a:r>
          </a:p>
          <a:p>
            <a:pPr lvl="1"/>
            <a:r>
              <a:rPr lang="en-GB" noProof="0" dirty="0"/>
              <a:t>Second level</a:t>
            </a:r>
          </a:p>
        </p:txBody>
      </p:sp>
    </p:spTree>
    <p:extLst>
      <p:ext uri="{BB962C8B-B14F-4D97-AF65-F5344CB8AC3E}">
        <p14:creationId xmlns:p14="http://schemas.microsoft.com/office/powerpoint/2010/main" val="3015765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hapter Intro Image blue">
    <p:spTree>
      <p:nvGrpSpPr>
        <p:cNvPr id="1" name=""/>
        <p:cNvGrpSpPr/>
        <p:nvPr/>
      </p:nvGrpSpPr>
      <p:grpSpPr>
        <a:xfrm>
          <a:off x="0" y="0"/>
          <a:ext cx="0" cy="0"/>
          <a:chOff x="0" y="0"/>
          <a:chExt cx="0" cy="0"/>
        </a:xfrm>
      </p:grpSpPr>
      <p:sp>
        <p:nvSpPr>
          <p:cNvPr id="8" name="Picture Placeholder 5"/>
          <p:cNvSpPr>
            <a:spLocks noGrp="1"/>
          </p:cNvSpPr>
          <p:nvPr>
            <p:ph type="pic" sz="quarter" idx="17" hasCustomPrompt="1"/>
          </p:nvPr>
        </p:nvSpPr>
        <p:spPr bwMode="gray">
          <a:xfrm>
            <a:off x="0" y="0"/>
            <a:ext cx="12192000" cy="6858000"/>
          </a:xfrm>
          <a:solidFill>
            <a:schemeClr val="bg1"/>
          </a:solidFill>
        </p:spPr>
        <p:txBody>
          <a:bodyPr wrap="square" tIns="1980000" bIns="0" anchor="ctr"/>
          <a:lstStyle>
            <a:lvl1pPr marL="0" marR="0" indent="0" algn="ctr" defTabSz="914400" rtl="0" eaLnBrk="1" fontAlgn="auto" latinLnBrk="0" hangingPunct="1">
              <a:lnSpc>
                <a:spcPct val="110000"/>
              </a:lnSpc>
              <a:spcBef>
                <a:spcPts val="1000"/>
              </a:spcBef>
              <a:spcAft>
                <a:spcPts val="600"/>
              </a:spcAft>
              <a:buClr>
                <a:schemeClr val="tx1"/>
              </a:buClr>
              <a:buSzPct val="80000"/>
              <a:buFontTx/>
              <a:buNone/>
              <a:tabLst/>
              <a:defRPr sz="1400">
                <a:solidFill>
                  <a:schemeClr val="accent4"/>
                </a:solidFill>
              </a:defRPr>
            </a:lvl1pPr>
          </a:lstStyle>
          <a:p>
            <a:pPr marL="0" marR="0" lvl="0" indent="0" algn="ctr" defTabSz="914400" rtl="0" eaLnBrk="1" fontAlgn="auto" latinLnBrk="0" hangingPunct="1">
              <a:lnSpc>
                <a:spcPct val="110000"/>
              </a:lnSpc>
              <a:spcBef>
                <a:spcPts val="1000"/>
              </a:spcBef>
              <a:spcAft>
                <a:spcPts val="600"/>
              </a:spcAft>
              <a:buClr>
                <a:schemeClr val="tx1"/>
              </a:buClr>
              <a:buSzPct val="80000"/>
              <a:buFontTx/>
              <a:buNone/>
              <a:tabLst/>
              <a:defRPr/>
            </a:pPr>
            <a:r>
              <a:rPr lang="en-GB" noProof="0" dirty="0"/>
              <a:t>Click on Icon to add picture, then arrange object (send to back)</a:t>
            </a:r>
            <a:br>
              <a:rPr lang="en-GB" noProof="0" dirty="0"/>
            </a:br>
            <a:r>
              <a:rPr lang="en-GB" noProof="0" dirty="0"/>
              <a:t>Change picture either by</a:t>
            </a:r>
            <a:br>
              <a:rPr lang="en-GB" noProof="0" dirty="0"/>
            </a:br>
            <a:r>
              <a:rPr lang="en-GB" noProof="0" dirty="0"/>
              <a:t>right mouse click on picture + „change picture“ </a:t>
            </a:r>
            <a:br>
              <a:rPr lang="en-GB" noProof="0" dirty="0"/>
            </a:br>
            <a:r>
              <a:rPr lang="en-GB" noProof="0" dirty="0"/>
              <a:t>or by deleting picture + resetting slide</a:t>
            </a:r>
          </a:p>
        </p:txBody>
      </p:sp>
      <p:sp>
        <p:nvSpPr>
          <p:cNvPr id="9" name="Text Placeholder 4"/>
          <p:cNvSpPr>
            <a:spLocks noGrp="1"/>
          </p:cNvSpPr>
          <p:nvPr>
            <p:ph type="body" sz="quarter" idx="18"/>
          </p:nvPr>
        </p:nvSpPr>
        <p:spPr bwMode="gray">
          <a:xfrm>
            <a:off x="2" y="1800000"/>
            <a:ext cx="4279900" cy="1649446"/>
          </a:xfrm>
          <a:solidFill>
            <a:schemeClr val="tx2">
              <a:alpha val="90000"/>
            </a:schemeClr>
          </a:solidFill>
        </p:spPr>
        <p:txBody>
          <a:bodyPr lIns="468000" tIns="180000" rIns="360000" bIns="180000">
            <a:noAutofit/>
          </a:bodyPr>
          <a:lstStyle>
            <a:lvl1pPr>
              <a:defRPr sz="2800" b="1">
                <a:solidFill>
                  <a:schemeClr val="bg1"/>
                </a:solidFill>
                <a:latin typeface="+mj-lt"/>
              </a:defRPr>
            </a:lvl1pPr>
            <a:lvl2pPr marL="541338" indent="-274638">
              <a:tabLst>
                <a:tab pos="1614488" algn="l"/>
              </a:tabLst>
              <a:defRPr sz="2800">
                <a:solidFill>
                  <a:schemeClr val="bg1"/>
                </a:solidFill>
                <a:latin typeface="+mj-lt"/>
              </a:defRPr>
            </a:lvl2pPr>
          </a:lstStyle>
          <a:p>
            <a:pPr lvl="0"/>
            <a:r>
              <a:rPr lang="en-GB" noProof="0" dirty="0"/>
              <a:t>Edit Master text styles</a:t>
            </a:r>
          </a:p>
        </p:txBody>
      </p:sp>
      <p:sp>
        <p:nvSpPr>
          <p:cNvPr id="2" name="Date Placeholder 1"/>
          <p:cNvSpPr>
            <a:spLocks noGrp="1"/>
          </p:cNvSpPr>
          <p:nvPr>
            <p:ph type="dt" sz="half" idx="19"/>
          </p:nvPr>
        </p:nvSpPr>
        <p:spPr bwMode="gray"/>
        <p:txBody>
          <a:bodyPr/>
          <a:lstStyle>
            <a:lvl1pPr>
              <a:defRPr>
                <a:solidFill>
                  <a:schemeClr val="tx1"/>
                </a:solidFill>
              </a:defRPr>
            </a:lvl1pPr>
          </a:lstStyle>
          <a:p>
            <a:fld id="{A68D69CF-73BC-4E26-B56A-FEC2ABB77ED4}" type="datetime1">
              <a:rPr lang="en-GB" smtClean="0">
                <a:solidFill>
                  <a:prstClr val="black"/>
                </a:solidFill>
              </a:rPr>
              <a:pPr/>
              <a:t>04/02/2019</a:t>
            </a:fld>
            <a:endParaRPr lang="en-GB">
              <a:solidFill>
                <a:prstClr val="black"/>
              </a:solidFill>
            </a:endParaRPr>
          </a:p>
        </p:txBody>
      </p:sp>
      <p:sp>
        <p:nvSpPr>
          <p:cNvPr id="3" name="Footer Placeholder 2"/>
          <p:cNvSpPr>
            <a:spLocks noGrp="1"/>
          </p:cNvSpPr>
          <p:nvPr>
            <p:ph type="ftr" sz="quarter" idx="20"/>
          </p:nvPr>
        </p:nvSpPr>
        <p:spPr bwMode="gray"/>
        <p:txBody>
          <a:bodyPr/>
          <a:lstStyle>
            <a:lvl1pPr>
              <a:defRPr>
                <a:solidFill>
                  <a:schemeClr val="tx1"/>
                </a:solidFill>
              </a:defRPr>
            </a:lvl1pPr>
          </a:lstStyle>
          <a:p>
            <a:r>
              <a:rPr lang="en-GB">
                <a:solidFill>
                  <a:prstClr val="black"/>
                </a:solidFill>
              </a:rPr>
              <a:t>|     Title of the presentation</a:t>
            </a:r>
          </a:p>
        </p:txBody>
      </p:sp>
      <p:sp>
        <p:nvSpPr>
          <p:cNvPr id="4" name="Slide Number Placeholder 3"/>
          <p:cNvSpPr>
            <a:spLocks noGrp="1"/>
          </p:cNvSpPr>
          <p:nvPr>
            <p:ph type="sldNum" sz="quarter" idx="21"/>
          </p:nvPr>
        </p:nvSpPr>
        <p:spPr bwMode="gray"/>
        <p:txBody>
          <a:bodyPr/>
          <a:lstStyle>
            <a:lvl1pPr>
              <a:defRPr>
                <a:solidFill>
                  <a:schemeClr val="tx1"/>
                </a:solidFill>
              </a:defRPr>
            </a:lvl1pPr>
          </a:lstStyle>
          <a:p>
            <a:fld id="{A74CE0EA-F3B5-4684-BA10-C594598FDB9C}" type="slidenum">
              <a:rPr lang="en-GB" smtClean="0">
                <a:solidFill>
                  <a:prstClr val="black"/>
                </a:solidFill>
              </a:rPr>
              <a:pPr/>
              <a:t>‹#›</a:t>
            </a:fld>
            <a:endParaRPr lang="en-GB">
              <a:solidFill>
                <a:prstClr val="black"/>
              </a:solidFill>
            </a:endParaRPr>
          </a:p>
        </p:txBody>
      </p:sp>
      <p:sp>
        <p:nvSpPr>
          <p:cNvPr id="15" name="Text Placeholder 7"/>
          <p:cNvSpPr>
            <a:spLocks noGrp="1"/>
          </p:cNvSpPr>
          <p:nvPr>
            <p:ph type="body" sz="quarter" idx="22" hasCustomPrompt="1"/>
          </p:nvPr>
        </p:nvSpPr>
        <p:spPr bwMode="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7" name="Title 16"/>
          <p:cNvSpPr>
            <a:spLocks noGrp="1"/>
          </p:cNvSpPr>
          <p:nvPr>
            <p:ph type="title"/>
          </p:nvPr>
        </p:nvSpPr>
        <p:spPr bwMode="gray"/>
        <p:txBody>
          <a:bodyPr/>
          <a:lstStyle/>
          <a:p>
            <a:r>
              <a:rPr lang="en-GB" noProof="0" dirty="0"/>
              <a:t>Click to edit Master title style</a:t>
            </a:r>
          </a:p>
        </p:txBody>
      </p:sp>
      <p:sp>
        <p:nvSpPr>
          <p:cNvPr id="13" name="Picture Placeholder 5"/>
          <p:cNvSpPr>
            <a:spLocks noGrp="1"/>
          </p:cNvSpPr>
          <p:nvPr>
            <p:ph type="pic" sz="quarter" idx="24" hasCustomPrompt="1"/>
          </p:nvPr>
        </p:nvSpPr>
        <p:spPr bwMode="gray">
          <a:xfrm>
            <a:off x="9737763" y="371958"/>
            <a:ext cx="1976400" cy="694800"/>
          </a:xfrm>
          <a:blipFill dpi="0" rotWithShape="1">
            <a:blip r:embed="rId2"/>
            <a:srcRect/>
            <a:stretch>
              <a:fillRect/>
            </a:stretch>
          </a:blipFill>
        </p:spPr>
        <p:txBody>
          <a:bodyPr anchor="ctr"/>
          <a:lstStyle>
            <a:lvl1pPr algn="ctr">
              <a:defRPr sz="100">
                <a:solidFill>
                  <a:schemeClr val="bg1"/>
                </a:solidFill>
              </a:defRPr>
            </a:lvl1pPr>
          </a:lstStyle>
          <a:p>
            <a:r>
              <a:rPr lang="en-GB" noProof="0"/>
              <a:t>.</a:t>
            </a:r>
          </a:p>
        </p:txBody>
      </p:sp>
    </p:spTree>
    <p:extLst>
      <p:ext uri="{BB962C8B-B14F-4D97-AF65-F5344CB8AC3E}">
        <p14:creationId xmlns:p14="http://schemas.microsoft.com/office/powerpoint/2010/main" val="29822408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genda blue new">
    <p:spTree>
      <p:nvGrpSpPr>
        <p:cNvPr id="1" name=""/>
        <p:cNvGrpSpPr/>
        <p:nvPr/>
      </p:nvGrpSpPr>
      <p:grpSpPr>
        <a:xfrm>
          <a:off x="0" y="0"/>
          <a:ext cx="0" cy="0"/>
          <a:chOff x="0" y="0"/>
          <a:chExt cx="0" cy="0"/>
        </a:xfrm>
      </p:grpSpPr>
      <p:sp>
        <p:nvSpPr>
          <p:cNvPr id="7" name="Date Placeholder 6"/>
          <p:cNvSpPr>
            <a:spLocks noGrp="1"/>
          </p:cNvSpPr>
          <p:nvPr>
            <p:ph type="dt" sz="half" idx="30"/>
          </p:nvPr>
        </p:nvSpPr>
        <p:spPr bwMode="gray"/>
        <p:txBody>
          <a:bodyPr/>
          <a:lstStyle>
            <a:lvl1pPr>
              <a:defRPr>
                <a:solidFill>
                  <a:schemeClr val="tx1"/>
                </a:solidFill>
              </a:defRPr>
            </a:lvl1pPr>
          </a:lstStyle>
          <a:p>
            <a:fld id="{99262F6C-3198-4C0D-9FD3-A522B66D4040}" type="datetime1">
              <a:rPr lang="en-GB" smtClean="0">
                <a:solidFill>
                  <a:prstClr val="black"/>
                </a:solidFill>
              </a:rPr>
              <a:pPr/>
              <a:t>04/02/2019</a:t>
            </a:fld>
            <a:endParaRPr lang="en-GB">
              <a:solidFill>
                <a:prstClr val="black"/>
              </a:solidFill>
            </a:endParaRPr>
          </a:p>
        </p:txBody>
      </p:sp>
      <p:sp>
        <p:nvSpPr>
          <p:cNvPr id="8" name="Footer Placeholder 7"/>
          <p:cNvSpPr>
            <a:spLocks noGrp="1"/>
          </p:cNvSpPr>
          <p:nvPr>
            <p:ph type="ftr" sz="quarter" idx="31"/>
          </p:nvPr>
        </p:nvSpPr>
        <p:spPr bwMode="gray"/>
        <p:txBody>
          <a:bodyPr/>
          <a:lstStyle>
            <a:lvl1pPr>
              <a:defRPr>
                <a:solidFill>
                  <a:schemeClr val="tx1"/>
                </a:solidFill>
              </a:defRPr>
            </a:lvl1pPr>
          </a:lstStyle>
          <a:p>
            <a:r>
              <a:rPr lang="en-GB">
                <a:solidFill>
                  <a:prstClr val="black"/>
                </a:solidFill>
              </a:rPr>
              <a:t>|     Title of the presentation</a:t>
            </a:r>
            <a:endParaRPr lang="en-GB" dirty="0">
              <a:solidFill>
                <a:prstClr val="black"/>
              </a:solidFill>
            </a:endParaRPr>
          </a:p>
        </p:txBody>
      </p:sp>
      <p:sp>
        <p:nvSpPr>
          <p:cNvPr id="9" name="Slide Number Placeholder 8"/>
          <p:cNvSpPr>
            <a:spLocks noGrp="1"/>
          </p:cNvSpPr>
          <p:nvPr>
            <p:ph type="sldNum" sz="quarter" idx="32"/>
          </p:nvPr>
        </p:nvSpPr>
        <p:spPr bwMode="gray"/>
        <p:txBody>
          <a:bodyPr/>
          <a:lstStyle>
            <a:lvl1pPr>
              <a:defRPr>
                <a:solidFill>
                  <a:schemeClr val="tx1"/>
                </a:solidFill>
              </a:defRPr>
            </a:lvl1pPr>
          </a:lstStyle>
          <a:p>
            <a:fld id="{A74CE0EA-F3B5-4684-BA10-C594598FDB9C}" type="slidenum">
              <a:rPr lang="en-GB" smtClean="0">
                <a:solidFill>
                  <a:prstClr val="black"/>
                </a:solidFill>
              </a:rPr>
              <a:pPr/>
              <a:t>‹#›</a:t>
            </a:fld>
            <a:endParaRPr lang="en-GB">
              <a:solidFill>
                <a:prstClr val="black"/>
              </a:solidFill>
            </a:endParaRPr>
          </a:p>
        </p:txBody>
      </p:sp>
      <p:sp>
        <p:nvSpPr>
          <p:cNvPr id="10" name="Title 9"/>
          <p:cNvSpPr>
            <a:spLocks noGrp="1"/>
          </p:cNvSpPr>
          <p:nvPr>
            <p:ph type="title"/>
          </p:nvPr>
        </p:nvSpPr>
        <p:spPr bwMode="gray">
          <a:xfrm>
            <a:off x="479999" y="359999"/>
            <a:ext cx="8160000" cy="720000"/>
          </a:xfrm>
        </p:spPr>
        <p:txBody>
          <a:bodyPr/>
          <a:lstStyle/>
          <a:p>
            <a:r>
              <a:rPr lang="en-GB" noProof="0"/>
              <a:t>Click to edit Master title style</a:t>
            </a:r>
          </a:p>
        </p:txBody>
      </p:sp>
      <p:sp>
        <p:nvSpPr>
          <p:cNvPr id="28" name="Rectangle 27"/>
          <p:cNvSpPr/>
          <p:nvPr userDrawn="1"/>
        </p:nvSpPr>
        <p:spPr bwMode="gray">
          <a:xfrm>
            <a:off x="480001" y="1800002"/>
            <a:ext cx="6367841" cy="14249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black"/>
              </a:solidFill>
            </a:endParaRPr>
          </a:p>
        </p:txBody>
      </p:sp>
      <p:sp>
        <p:nvSpPr>
          <p:cNvPr id="4" name="Text Placeholder 3"/>
          <p:cNvSpPr>
            <a:spLocks noGrp="1"/>
          </p:cNvSpPr>
          <p:nvPr>
            <p:ph type="body" sz="quarter" idx="33" hasCustomPrompt="1"/>
          </p:nvPr>
        </p:nvSpPr>
        <p:spPr>
          <a:xfrm>
            <a:off x="479999" y="2143683"/>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01</a:t>
            </a:r>
          </a:p>
        </p:txBody>
      </p:sp>
      <p:sp>
        <p:nvSpPr>
          <p:cNvPr id="31" name="Text Placeholder 3"/>
          <p:cNvSpPr>
            <a:spLocks noGrp="1"/>
          </p:cNvSpPr>
          <p:nvPr>
            <p:ph type="body" sz="quarter" idx="34" hasCustomPrompt="1"/>
          </p:nvPr>
        </p:nvSpPr>
        <p:spPr>
          <a:xfrm>
            <a:off x="1707437" y="2143683"/>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34" name="Text Placeholder 3"/>
          <p:cNvSpPr>
            <a:spLocks noGrp="1"/>
          </p:cNvSpPr>
          <p:nvPr>
            <p:ph type="body" sz="quarter" idx="35" hasCustomPrompt="1"/>
          </p:nvPr>
        </p:nvSpPr>
        <p:spPr>
          <a:xfrm>
            <a:off x="7432736" y="2143683"/>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36" name="Text Placeholder 3"/>
          <p:cNvSpPr>
            <a:spLocks noGrp="1"/>
          </p:cNvSpPr>
          <p:nvPr>
            <p:ph type="body" sz="quarter" idx="36" hasCustomPrompt="1"/>
          </p:nvPr>
        </p:nvSpPr>
        <p:spPr>
          <a:xfrm>
            <a:off x="479999" y="2877928"/>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02</a:t>
            </a:r>
          </a:p>
        </p:txBody>
      </p:sp>
      <p:sp>
        <p:nvSpPr>
          <p:cNvPr id="37" name="Text Placeholder 3"/>
          <p:cNvSpPr>
            <a:spLocks noGrp="1"/>
          </p:cNvSpPr>
          <p:nvPr>
            <p:ph type="body" sz="quarter" idx="37" hasCustomPrompt="1"/>
          </p:nvPr>
        </p:nvSpPr>
        <p:spPr>
          <a:xfrm>
            <a:off x="1707437" y="2877928"/>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39" name="Text Placeholder 3"/>
          <p:cNvSpPr>
            <a:spLocks noGrp="1"/>
          </p:cNvSpPr>
          <p:nvPr>
            <p:ph type="body" sz="quarter" idx="38" hasCustomPrompt="1"/>
          </p:nvPr>
        </p:nvSpPr>
        <p:spPr>
          <a:xfrm>
            <a:off x="7432736" y="2877928"/>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40" name="Text Placeholder 3"/>
          <p:cNvSpPr>
            <a:spLocks noGrp="1"/>
          </p:cNvSpPr>
          <p:nvPr>
            <p:ph type="body" sz="quarter" idx="39" hasCustomPrompt="1"/>
          </p:nvPr>
        </p:nvSpPr>
        <p:spPr>
          <a:xfrm>
            <a:off x="479999" y="3612173"/>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03</a:t>
            </a:r>
          </a:p>
        </p:txBody>
      </p:sp>
      <p:sp>
        <p:nvSpPr>
          <p:cNvPr id="41" name="Text Placeholder 3"/>
          <p:cNvSpPr>
            <a:spLocks noGrp="1"/>
          </p:cNvSpPr>
          <p:nvPr>
            <p:ph type="body" sz="quarter" idx="40" hasCustomPrompt="1"/>
          </p:nvPr>
        </p:nvSpPr>
        <p:spPr>
          <a:xfrm>
            <a:off x="1707437" y="3612173"/>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42" name="Text Placeholder 3"/>
          <p:cNvSpPr>
            <a:spLocks noGrp="1"/>
          </p:cNvSpPr>
          <p:nvPr>
            <p:ph type="body" sz="quarter" idx="41" hasCustomPrompt="1"/>
          </p:nvPr>
        </p:nvSpPr>
        <p:spPr>
          <a:xfrm>
            <a:off x="7432736" y="3612173"/>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43" name="Text Placeholder 3"/>
          <p:cNvSpPr>
            <a:spLocks noGrp="1"/>
          </p:cNvSpPr>
          <p:nvPr>
            <p:ph type="body" sz="quarter" idx="42" hasCustomPrompt="1"/>
          </p:nvPr>
        </p:nvSpPr>
        <p:spPr>
          <a:xfrm>
            <a:off x="479999" y="4346418"/>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04</a:t>
            </a:r>
          </a:p>
        </p:txBody>
      </p:sp>
      <p:sp>
        <p:nvSpPr>
          <p:cNvPr id="44" name="Text Placeholder 3"/>
          <p:cNvSpPr>
            <a:spLocks noGrp="1"/>
          </p:cNvSpPr>
          <p:nvPr>
            <p:ph type="body" sz="quarter" idx="43" hasCustomPrompt="1"/>
          </p:nvPr>
        </p:nvSpPr>
        <p:spPr>
          <a:xfrm>
            <a:off x="1707437" y="4346418"/>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45" name="Text Placeholder 3"/>
          <p:cNvSpPr>
            <a:spLocks noGrp="1"/>
          </p:cNvSpPr>
          <p:nvPr>
            <p:ph type="body" sz="quarter" idx="44" hasCustomPrompt="1"/>
          </p:nvPr>
        </p:nvSpPr>
        <p:spPr>
          <a:xfrm>
            <a:off x="7432736" y="4346418"/>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46" name="Text Placeholder 3"/>
          <p:cNvSpPr>
            <a:spLocks noGrp="1"/>
          </p:cNvSpPr>
          <p:nvPr>
            <p:ph type="body" sz="quarter" idx="45" hasCustomPrompt="1"/>
          </p:nvPr>
        </p:nvSpPr>
        <p:spPr>
          <a:xfrm>
            <a:off x="479999" y="5080663"/>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05</a:t>
            </a:r>
          </a:p>
        </p:txBody>
      </p:sp>
      <p:sp>
        <p:nvSpPr>
          <p:cNvPr id="47" name="Text Placeholder 3"/>
          <p:cNvSpPr>
            <a:spLocks noGrp="1"/>
          </p:cNvSpPr>
          <p:nvPr>
            <p:ph type="body" sz="quarter" idx="46" hasCustomPrompt="1"/>
          </p:nvPr>
        </p:nvSpPr>
        <p:spPr>
          <a:xfrm>
            <a:off x="1707437" y="5080663"/>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48" name="Text Placeholder 3"/>
          <p:cNvSpPr>
            <a:spLocks noGrp="1"/>
          </p:cNvSpPr>
          <p:nvPr>
            <p:ph type="body" sz="quarter" idx="47" hasCustomPrompt="1"/>
          </p:nvPr>
        </p:nvSpPr>
        <p:spPr>
          <a:xfrm>
            <a:off x="7432736" y="5080663"/>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49" name="Text Placeholder 3"/>
          <p:cNvSpPr>
            <a:spLocks noGrp="1"/>
          </p:cNvSpPr>
          <p:nvPr>
            <p:ph type="body" sz="quarter" idx="48" hasCustomPrompt="1"/>
          </p:nvPr>
        </p:nvSpPr>
        <p:spPr>
          <a:xfrm>
            <a:off x="479999" y="5814910"/>
            <a:ext cx="988484" cy="396000"/>
          </a:xfrm>
        </p:spPr>
        <p:txBody>
          <a:bodyPr/>
          <a:lstStyle>
            <a:lvl1pPr>
              <a:defRPr sz="2800" b="1">
                <a:solidFill>
                  <a:schemeClr val="tx2"/>
                </a:solidFill>
                <a:latin typeface="+mj-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06</a:t>
            </a:r>
          </a:p>
        </p:txBody>
      </p:sp>
      <p:sp>
        <p:nvSpPr>
          <p:cNvPr id="50" name="Text Placeholder 3"/>
          <p:cNvSpPr>
            <a:spLocks noGrp="1"/>
          </p:cNvSpPr>
          <p:nvPr>
            <p:ph type="body" sz="quarter" idx="49" hasCustomPrompt="1"/>
          </p:nvPr>
        </p:nvSpPr>
        <p:spPr>
          <a:xfrm>
            <a:off x="1707437" y="5814910"/>
            <a:ext cx="5140403"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Headline</a:t>
            </a:r>
          </a:p>
        </p:txBody>
      </p:sp>
      <p:sp>
        <p:nvSpPr>
          <p:cNvPr id="51" name="Text Placeholder 3"/>
          <p:cNvSpPr>
            <a:spLocks noGrp="1"/>
          </p:cNvSpPr>
          <p:nvPr>
            <p:ph type="body" sz="quarter" idx="50" hasCustomPrompt="1"/>
          </p:nvPr>
        </p:nvSpPr>
        <p:spPr>
          <a:xfrm>
            <a:off x="7432736" y="5814910"/>
            <a:ext cx="4273629" cy="396000"/>
          </a:xfrm>
        </p:spPr>
        <p:txBody>
          <a:bodyPr tIns="144000"/>
          <a:lstStyle>
            <a:lvl1pPr>
              <a:lnSpc>
                <a:spcPct val="100000"/>
              </a:lnSpc>
              <a:spcBef>
                <a:spcPts val="0"/>
              </a:spcBef>
              <a:spcAft>
                <a:spcPts val="0"/>
              </a:spcAft>
              <a:defRPr sz="1600" b="0">
                <a:solidFill>
                  <a:schemeClr val="tx1"/>
                </a:solidFill>
                <a:latin typeface="+mn-lt"/>
              </a:defRPr>
            </a:lvl1pPr>
            <a:lvl2pPr>
              <a:defRPr sz="2800" b="1">
                <a:latin typeface="+mj-lt"/>
              </a:defRPr>
            </a:lvl2pPr>
            <a:lvl3pPr>
              <a:defRPr sz="2800" b="1">
                <a:latin typeface="+mj-lt"/>
              </a:defRPr>
            </a:lvl3pPr>
            <a:lvl4pPr>
              <a:defRPr sz="2800" b="1">
                <a:latin typeface="+mj-lt"/>
              </a:defRPr>
            </a:lvl4pPr>
            <a:lvl5pPr>
              <a:defRPr sz="2800" b="1">
                <a:latin typeface="+mj-lt"/>
              </a:defRPr>
            </a:lvl5pPr>
          </a:lstStyle>
          <a:p>
            <a:pPr lvl="0"/>
            <a:r>
              <a:rPr lang="en-GB" noProof="0"/>
              <a:t>Speaker</a:t>
            </a:r>
          </a:p>
        </p:txBody>
      </p:sp>
      <p:sp>
        <p:nvSpPr>
          <p:cNvPr id="25"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a:t>One line Subtitle (optional)</a:t>
            </a:r>
          </a:p>
        </p:txBody>
      </p:sp>
    </p:spTree>
    <p:extLst>
      <p:ext uri="{BB962C8B-B14F-4D97-AF65-F5344CB8AC3E}">
        <p14:creationId xmlns:p14="http://schemas.microsoft.com/office/powerpoint/2010/main" val="10370511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blue">
    <p:spTree>
      <p:nvGrpSpPr>
        <p:cNvPr id="1" name=""/>
        <p:cNvGrpSpPr/>
        <p:nvPr/>
      </p:nvGrpSpPr>
      <p:grpSpPr>
        <a:xfrm>
          <a:off x="0" y="0"/>
          <a:ext cx="0" cy="0"/>
          <a:chOff x="0" y="0"/>
          <a:chExt cx="0" cy="0"/>
        </a:xfrm>
      </p:grpSpPr>
      <p:sp>
        <p:nvSpPr>
          <p:cNvPr id="3" name="Date Placeholder 2"/>
          <p:cNvSpPr>
            <a:spLocks noGrp="1"/>
          </p:cNvSpPr>
          <p:nvPr>
            <p:ph type="dt" sz="half" idx="10"/>
          </p:nvPr>
        </p:nvSpPr>
        <p:spPr bwMode="invGray"/>
        <p:txBody>
          <a:bodyPr/>
          <a:lstStyle>
            <a:lvl1pPr>
              <a:defRPr>
                <a:solidFill>
                  <a:schemeClr val="tx1"/>
                </a:solidFill>
              </a:defRPr>
            </a:lvl1pPr>
          </a:lstStyle>
          <a:p>
            <a:fld id="{7BA931E1-7FC2-4DBD-9F66-3D1575A3F79C}" type="datetime1">
              <a:rPr lang="en-GB" smtClean="0">
                <a:solidFill>
                  <a:prstClr val="black"/>
                </a:solidFill>
              </a:rPr>
              <a:pPr/>
              <a:t>04/02/2019</a:t>
            </a:fld>
            <a:endParaRPr lang="en-GB">
              <a:solidFill>
                <a:prstClr val="black"/>
              </a:solidFill>
            </a:endParaRPr>
          </a:p>
        </p:txBody>
      </p:sp>
      <p:sp>
        <p:nvSpPr>
          <p:cNvPr id="4" name="Footer Placeholder 3"/>
          <p:cNvSpPr>
            <a:spLocks noGrp="1"/>
          </p:cNvSpPr>
          <p:nvPr>
            <p:ph type="ftr" sz="quarter" idx="11"/>
          </p:nvPr>
        </p:nvSpPr>
        <p:spPr bwMode="invGray"/>
        <p:txBody>
          <a:bodyPr/>
          <a:lstStyle>
            <a:lvl1pPr>
              <a:defRPr>
                <a:solidFill>
                  <a:schemeClr val="tx1"/>
                </a:solidFill>
              </a:defRPr>
            </a:lvl1pPr>
          </a:lstStyle>
          <a:p>
            <a:r>
              <a:rPr lang="en-GB">
                <a:solidFill>
                  <a:prstClr val="black"/>
                </a:solidFill>
              </a:rPr>
              <a:t>|     Title of the presentation</a:t>
            </a:r>
          </a:p>
        </p:txBody>
      </p:sp>
      <p:sp>
        <p:nvSpPr>
          <p:cNvPr id="5" name="Slide Number Placeholder 4"/>
          <p:cNvSpPr>
            <a:spLocks noGrp="1"/>
          </p:cNvSpPr>
          <p:nvPr>
            <p:ph type="sldNum" sz="quarter" idx="12"/>
          </p:nvPr>
        </p:nvSpPr>
        <p:spPr bwMode="invGray"/>
        <p:txBody>
          <a:bodyPr/>
          <a:lstStyle>
            <a:lvl1pPr>
              <a:defRPr>
                <a:solidFill>
                  <a:schemeClr val="tx1"/>
                </a:solidFill>
              </a:defRPr>
            </a:lvl1pPr>
          </a:lstStyle>
          <a:p>
            <a:fld id="{A74CE0EA-F3B5-4684-BA10-C594598FDB9C}" type="slidenum">
              <a:rPr lang="en-GB" smtClean="0">
                <a:solidFill>
                  <a:prstClr val="black"/>
                </a:solidFill>
              </a:rPr>
              <a:pPr/>
              <a:t>‹#›</a:t>
            </a:fld>
            <a:endParaRPr lang="en-GB">
              <a:solidFill>
                <a:prstClr val="black"/>
              </a:solidFill>
            </a:endParaRPr>
          </a:p>
        </p:txBody>
      </p:sp>
      <p:sp>
        <p:nvSpPr>
          <p:cNvPr id="12" name="Text Placeholder 7"/>
          <p:cNvSpPr>
            <a:spLocks noGrp="1"/>
          </p:cNvSpPr>
          <p:nvPr>
            <p:ph type="body" sz="quarter" idx="21" hasCustomPrompt="1"/>
          </p:nvPr>
        </p:nvSpPr>
        <p:spPr bwMode="invGray">
          <a:xfrm>
            <a:off x="480000" y="6293651"/>
            <a:ext cx="11226365" cy="208579"/>
          </a:xfrm>
        </p:spPr>
        <p:txBody>
          <a:bodyPr anchor="t">
            <a:normAutofit/>
          </a:bodyPr>
          <a:lstStyle>
            <a:lvl1pPr>
              <a:defRPr sz="800" b="0">
                <a:solidFill>
                  <a:schemeClr val="tx1"/>
                </a:solidFill>
                <a:latin typeface="+mn-lt"/>
              </a:defRPr>
            </a:lvl1pPr>
          </a:lstStyle>
          <a:p>
            <a:pPr lvl="0"/>
            <a:r>
              <a:rPr lang="en-GB" noProof="0"/>
              <a:t>Source:</a:t>
            </a:r>
          </a:p>
        </p:txBody>
      </p:sp>
      <p:sp>
        <p:nvSpPr>
          <p:cNvPr id="13" name="Title 12"/>
          <p:cNvSpPr>
            <a:spLocks noGrp="1"/>
          </p:cNvSpPr>
          <p:nvPr>
            <p:ph type="title"/>
          </p:nvPr>
        </p:nvSpPr>
        <p:spPr bwMode="invGray"/>
        <p:txBody>
          <a:bodyPr/>
          <a:lstStyle/>
          <a:p>
            <a:r>
              <a:rPr lang="en-GB" noProof="0"/>
              <a:t>Click to edit Master title style</a:t>
            </a:r>
          </a:p>
        </p:txBody>
      </p:sp>
      <p:sp>
        <p:nvSpPr>
          <p:cNvPr id="10" name="Text Placeholder 7"/>
          <p:cNvSpPr>
            <a:spLocks noGrp="1"/>
          </p:cNvSpPr>
          <p:nvPr>
            <p:ph type="body" sz="quarter" idx="13" hasCustomPrompt="1"/>
          </p:nvPr>
        </p:nvSpPr>
        <p:spPr bwMode="invGray">
          <a:xfrm>
            <a:off x="480485" y="1188003"/>
            <a:ext cx="8160000" cy="288925"/>
          </a:xfrm>
        </p:spPr>
        <p:txBody>
          <a:bodyPr lIns="18000" anchor="ctr">
            <a:normAutofit/>
          </a:bodyPr>
          <a:lstStyle>
            <a:lvl1pPr>
              <a:defRPr sz="1600" b="0">
                <a:solidFill>
                  <a:schemeClr val="tx1"/>
                </a:solidFill>
                <a:latin typeface="+mj-lt"/>
              </a:defRPr>
            </a:lvl1pPr>
          </a:lstStyle>
          <a:p>
            <a:pPr lvl="0"/>
            <a:r>
              <a:rPr lang="en-GB" noProof="0" dirty="0"/>
              <a:t>One line Subtitle (optional)</a:t>
            </a:r>
          </a:p>
        </p:txBody>
      </p:sp>
    </p:spTree>
    <p:extLst>
      <p:ext uri="{BB962C8B-B14F-4D97-AF65-F5344CB8AC3E}">
        <p14:creationId xmlns:p14="http://schemas.microsoft.com/office/powerpoint/2010/main" val="5347364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losing slide blue">
    <p:spTree>
      <p:nvGrpSpPr>
        <p:cNvPr id="1" name=""/>
        <p:cNvGrpSpPr/>
        <p:nvPr/>
      </p:nvGrpSpPr>
      <p:grpSpPr>
        <a:xfrm>
          <a:off x="0" y="0"/>
          <a:ext cx="0" cy="0"/>
          <a:chOff x="0" y="0"/>
          <a:chExt cx="0" cy="0"/>
        </a:xfrm>
      </p:grpSpPr>
      <p:sp>
        <p:nvSpPr>
          <p:cNvPr id="61" name="Picture Placeholder 4"/>
          <p:cNvSpPr>
            <a:spLocks noGrp="1"/>
          </p:cNvSpPr>
          <p:nvPr>
            <p:ph type="pic" sz="quarter" idx="13" hasCustomPrompt="1"/>
          </p:nvPr>
        </p:nvSpPr>
        <p:spPr bwMode="gray">
          <a:xfrm>
            <a:off x="0" y="0"/>
            <a:ext cx="12192000" cy="6858000"/>
          </a:xfrm>
          <a:solidFill>
            <a:schemeClr val="bg1"/>
          </a:solidFill>
        </p:spPr>
        <p:txBody>
          <a:bodyPr bIns="1980000" anchor="ctr">
            <a:normAutofit/>
          </a:bodyPr>
          <a:lstStyle>
            <a:lvl1pPr marL="0" marR="0" indent="0" algn="ctr" defTabSz="914400" rtl="0" eaLnBrk="1" fontAlgn="auto" latinLnBrk="0" hangingPunct="1">
              <a:lnSpc>
                <a:spcPct val="110000"/>
              </a:lnSpc>
              <a:spcBef>
                <a:spcPts val="1000"/>
              </a:spcBef>
              <a:spcAft>
                <a:spcPts val="600"/>
              </a:spcAft>
              <a:buClr>
                <a:schemeClr val="tx1"/>
              </a:buClr>
              <a:buSzPct val="80000"/>
              <a:buFontTx/>
              <a:buNone/>
              <a:tabLst/>
              <a:defRPr sz="1400">
                <a:solidFill>
                  <a:schemeClr val="accent4"/>
                </a:solidFill>
              </a:defRPr>
            </a:lvl1pPr>
          </a:lstStyle>
          <a:p>
            <a:pPr marL="0" marR="0" lvl="0" indent="0" algn="ctr" defTabSz="914400" rtl="0" eaLnBrk="1" fontAlgn="auto" latinLnBrk="0" hangingPunct="1">
              <a:lnSpc>
                <a:spcPct val="110000"/>
              </a:lnSpc>
              <a:spcBef>
                <a:spcPts val="1000"/>
              </a:spcBef>
              <a:spcAft>
                <a:spcPts val="600"/>
              </a:spcAft>
              <a:buClr>
                <a:schemeClr val="tx1"/>
              </a:buClr>
              <a:buSzPct val="80000"/>
              <a:buFontTx/>
              <a:buNone/>
              <a:tabLst/>
              <a:defRPr/>
            </a:pPr>
            <a:r>
              <a:rPr lang="en-GB" noProof="0"/>
              <a:t>Click on Icon to add picture, then arrange object (send to back)</a:t>
            </a:r>
            <a:br>
              <a:rPr lang="en-GB" noProof="0"/>
            </a:br>
            <a:r>
              <a:rPr lang="en-GB" noProof="0"/>
              <a:t>Change picture either by</a:t>
            </a:r>
            <a:br>
              <a:rPr lang="en-GB" noProof="0"/>
            </a:br>
            <a:r>
              <a:rPr lang="en-GB" noProof="0"/>
              <a:t>right mouse click on picture + „change picture“ </a:t>
            </a:r>
            <a:br>
              <a:rPr lang="en-GB" noProof="0"/>
            </a:br>
            <a:r>
              <a:rPr lang="en-GB" noProof="0"/>
              <a:t>or by deleting picture + resetting slide</a:t>
            </a:r>
          </a:p>
        </p:txBody>
      </p:sp>
      <p:sp>
        <p:nvSpPr>
          <p:cNvPr id="36" name="Text Placeholder 35"/>
          <p:cNvSpPr>
            <a:spLocks noGrp="1"/>
          </p:cNvSpPr>
          <p:nvPr>
            <p:ph type="body" sz="quarter" idx="10" hasCustomPrompt="1"/>
          </p:nvPr>
        </p:nvSpPr>
        <p:spPr bwMode="gray">
          <a:xfrm>
            <a:off x="480000" y="6507006"/>
            <a:ext cx="5971600" cy="247650"/>
          </a:xfrm>
        </p:spPr>
        <p:txBody>
          <a:bodyPr anchor="ctr">
            <a:noAutofit/>
          </a:bodyPr>
          <a:lstStyle>
            <a:lvl1pPr>
              <a:defRPr sz="1000" b="0">
                <a:solidFill>
                  <a:schemeClr val="tx1"/>
                </a:solidFill>
                <a:latin typeface="+mn-lt"/>
                <a:cs typeface="Times New Roman" panose="02020603050405020304" pitchFamily="18" charset="0"/>
              </a:defRPr>
            </a:lvl1pPr>
            <a:lvl2pPr>
              <a:defRPr>
                <a:solidFill>
                  <a:schemeClr val="bg1"/>
                </a:solidFill>
                <a:latin typeface="Times New Roman" panose="02020603050405020304" pitchFamily="18" charset="0"/>
                <a:cs typeface="Times New Roman" panose="02020603050405020304" pitchFamily="18" charset="0"/>
              </a:defRPr>
            </a:lvl2pPr>
            <a:lvl3pPr>
              <a:defRPr>
                <a:solidFill>
                  <a:schemeClr val="bg1"/>
                </a:solidFill>
                <a:latin typeface="Times New Roman" panose="02020603050405020304" pitchFamily="18" charset="0"/>
                <a:cs typeface="Times New Roman" panose="02020603050405020304" pitchFamily="18" charset="0"/>
              </a:defRPr>
            </a:lvl3pPr>
            <a:lvl4pPr>
              <a:defRPr>
                <a:solidFill>
                  <a:schemeClr val="bg1"/>
                </a:solidFill>
                <a:latin typeface="Times New Roman" panose="02020603050405020304" pitchFamily="18" charset="0"/>
                <a:cs typeface="Times New Roman" panose="02020603050405020304" pitchFamily="18" charset="0"/>
              </a:defRPr>
            </a:lvl4pPr>
            <a:lvl5pPr>
              <a:defRPr>
                <a:solidFill>
                  <a:schemeClr val="bg1"/>
                </a:solidFill>
                <a:latin typeface="Times New Roman" panose="02020603050405020304" pitchFamily="18" charset="0"/>
                <a:cs typeface="Times New Roman" panose="02020603050405020304" pitchFamily="18" charset="0"/>
              </a:defRPr>
            </a:lvl5pPr>
          </a:lstStyle>
          <a:p>
            <a:pPr lvl="0"/>
            <a:r>
              <a:rPr lang="en-GB" noProof="0"/>
              <a:t>Name of Author  |  Function | Division | Country </a:t>
            </a:r>
          </a:p>
        </p:txBody>
      </p:sp>
      <p:sp>
        <p:nvSpPr>
          <p:cNvPr id="37" name="Text Placeholder 35"/>
          <p:cNvSpPr>
            <a:spLocks noGrp="1"/>
          </p:cNvSpPr>
          <p:nvPr>
            <p:ph type="body" sz="quarter" idx="16" hasCustomPrompt="1"/>
          </p:nvPr>
        </p:nvSpPr>
        <p:spPr bwMode="gray">
          <a:xfrm>
            <a:off x="9495913" y="6476048"/>
            <a:ext cx="2195259" cy="247650"/>
          </a:xfrm>
        </p:spPr>
        <p:txBody>
          <a:bodyPr rIns="0" anchor="ctr">
            <a:noAutofit/>
          </a:bodyPr>
          <a:lstStyle>
            <a:lvl1pPr algn="ctr">
              <a:defRPr sz="1600" b="1" spc="0" baseline="0">
                <a:solidFill>
                  <a:schemeClr val="tx2"/>
                </a:solidFill>
                <a:latin typeface="+mj-lt"/>
                <a:cs typeface="Times New Roman" panose="02020603050405020304" pitchFamily="18" charset="0"/>
              </a:defRPr>
            </a:lvl1pPr>
            <a:lvl2pPr>
              <a:defRPr>
                <a:solidFill>
                  <a:schemeClr val="bg1"/>
                </a:solidFill>
                <a:latin typeface="Times New Roman" panose="02020603050405020304" pitchFamily="18" charset="0"/>
                <a:cs typeface="Times New Roman" panose="02020603050405020304" pitchFamily="18" charset="0"/>
              </a:defRPr>
            </a:lvl2pPr>
            <a:lvl3pPr>
              <a:defRPr>
                <a:solidFill>
                  <a:schemeClr val="bg1"/>
                </a:solidFill>
                <a:latin typeface="Times New Roman" panose="02020603050405020304" pitchFamily="18" charset="0"/>
                <a:cs typeface="Times New Roman" panose="02020603050405020304" pitchFamily="18" charset="0"/>
              </a:defRPr>
            </a:lvl3pPr>
            <a:lvl4pPr>
              <a:defRPr>
                <a:solidFill>
                  <a:schemeClr val="bg1"/>
                </a:solidFill>
                <a:latin typeface="Times New Roman" panose="02020603050405020304" pitchFamily="18" charset="0"/>
                <a:cs typeface="Times New Roman" panose="02020603050405020304" pitchFamily="18" charset="0"/>
              </a:defRPr>
            </a:lvl4pPr>
            <a:lvl5pPr>
              <a:defRPr>
                <a:solidFill>
                  <a:schemeClr val="bg1"/>
                </a:solidFill>
                <a:latin typeface="Times New Roman" panose="02020603050405020304" pitchFamily="18" charset="0"/>
                <a:cs typeface="Times New Roman" panose="02020603050405020304" pitchFamily="18" charset="0"/>
              </a:defRPr>
            </a:lvl5pPr>
          </a:lstStyle>
          <a:p>
            <a:pPr lvl="0"/>
            <a:r>
              <a:rPr lang="en-GB" noProof="0"/>
              <a:t>www.who.int</a:t>
            </a:r>
          </a:p>
        </p:txBody>
      </p:sp>
      <p:sp>
        <p:nvSpPr>
          <p:cNvPr id="39" name="Title 1"/>
          <p:cNvSpPr>
            <a:spLocks noGrp="1"/>
          </p:cNvSpPr>
          <p:nvPr>
            <p:ph type="ctrTitle" hasCustomPrompt="1"/>
          </p:nvPr>
        </p:nvSpPr>
        <p:spPr bwMode="gray">
          <a:xfrm>
            <a:off x="0" y="485184"/>
            <a:ext cx="7344000" cy="1119158"/>
          </a:xfrm>
          <a:noFill/>
        </p:spPr>
        <p:txBody>
          <a:bodyPr lIns="468000" tIns="72000" rIns="450000" bIns="180000" anchor="t" anchorCtr="0">
            <a:noAutofit/>
          </a:bodyPr>
          <a:lstStyle>
            <a:lvl1pPr algn="l">
              <a:lnSpc>
                <a:spcPct val="85000"/>
              </a:lnSpc>
              <a:defRPr sz="4200">
                <a:solidFill>
                  <a:schemeClr val="tx2"/>
                </a:solidFill>
                <a:latin typeface="+mj-lt"/>
              </a:defRPr>
            </a:lvl1pPr>
          </a:lstStyle>
          <a:p>
            <a:r>
              <a:rPr lang="en-GB" noProof="0" dirty="0"/>
              <a:t>Click to edit </a:t>
            </a:r>
            <a:br>
              <a:rPr lang="en-GB" noProof="0" dirty="0"/>
            </a:br>
            <a:r>
              <a:rPr lang="en-GB" noProof="0" dirty="0"/>
              <a:t>Master title style</a:t>
            </a:r>
          </a:p>
        </p:txBody>
      </p:sp>
      <p:sp>
        <p:nvSpPr>
          <p:cNvPr id="9" name="Subtitle 2"/>
          <p:cNvSpPr>
            <a:spLocks noGrp="1"/>
          </p:cNvSpPr>
          <p:nvPr>
            <p:ph type="subTitle" idx="1"/>
          </p:nvPr>
        </p:nvSpPr>
        <p:spPr bwMode="gray">
          <a:xfrm>
            <a:off x="2" y="4482000"/>
            <a:ext cx="12191999" cy="1656000"/>
          </a:xfrm>
          <a:solidFill>
            <a:schemeClr val="tx2">
              <a:alpha val="90000"/>
            </a:schemeClr>
          </a:solidFill>
        </p:spPr>
        <p:txBody>
          <a:bodyPr lIns="468000" tIns="216000" rIns="360000" bIns="216000" numCol="3" anchor="t">
            <a:noAutofit/>
          </a:bodyPr>
          <a:lstStyle>
            <a:lvl1pPr marL="0" indent="0" algn="l">
              <a:lnSpc>
                <a:spcPct val="90000"/>
              </a:lnSpc>
              <a:buNone/>
              <a:defRPr sz="1400" b="0">
                <a:solidFill>
                  <a:schemeClr val="bg1"/>
                </a:solidFill>
                <a:latin typeface="+mj-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GB" noProof="0" dirty="0"/>
          </a:p>
        </p:txBody>
      </p:sp>
      <p:sp>
        <p:nvSpPr>
          <p:cNvPr id="10" name="Picture Placeholder 8"/>
          <p:cNvSpPr>
            <a:spLocks noGrp="1"/>
          </p:cNvSpPr>
          <p:nvPr>
            <p:ph type="pic" sz="quarter" idx="23" hasCustomPrompt="1"/>
          </p:nvPr>
        </p:nvSpPr>
        <p:spPr>
          <a:xfrm>
            <a:off x="8518300" y="485184"/>
            <a:ext cx="3172871" cy="1112400"/>
          </a:xfrm>
          <a:blipFill dpi="0" rotWithShape="1">
            <a:blip r:embed="rId2"/>
            <a:srcRect/>
            <a:stretch>
              <a:fillRect/>
            </a:stretch>
          </a:blipFill>
        </p:spPr>
        <p:txBody>
          <a:bodyPr/>
          <a:lstStyle>
            <a:lvl1pPr algn="ctr">
              <a:defRPr sz="100">
                <a:solidFill>
                  <a:schemeClr val="bg1"/>
                </a:solidFill>
              </a:defRPr>
            </a:lvl1pPr>
          </a:lstStyle>
          <a:p>
            <a:r>
              <a:rPr lang="en-GB" noProof="0"/>
              <a:t>.</a:t>
            </a:r>
          </a:p>
        </p:txBody>
      </p:sp>
    </p:spTree>
    <p:extLst>
      <p:ext uri="{BB962C8B-B14F-4D97-AF65-F5344CB8AC3E}">
        <p14:creationId xmlns:p14="http://schemas.microsoft.com/office/powerpoint/2010/main" val="1849388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pic>
        <p:nvPicPr>
          <p:cNvPr id="8" name="Picture 7" descr="C:\Users\muneened\AppData\Local\Microsoft\Windows\Temporary Internet Files\Content.Outlook\EWLNE7ZS\WHO-AFRO-EN-C.png"/>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82905" y="219319"/>
            <a:ext cx="1826895" cy="735330"/>
          </a:xfrm>
          <a:prstGeom prst="rect">
            <a:avLst/>
          </a:prstGeom>
          <a:noFill/>
          <a:ln>
            <a:noFill/>
          </a:ln>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790530" y="115111"/>
            <a:ext cx="943745" cy="943745"/>
          </a:xfrm>
          <a:prstGeom prst="rect">
            <a:avLst/>
          </a:prstGeom>
        </p:spPr>
      </p:pic>
    </p:spTree>
    <p:extLst>
      <p:ext uri="{BB962C8B-B14F-4D97-AF65-F5344CB8AC3E}">
        <p14:creationId xmlns:p14="http://schemas.microsoft.com/office/powerpoint/2010/main" val="35045198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92014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5268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10273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75403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29153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2765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60119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577087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986333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303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2.png"/><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E4E887-8D12-4C95-90BE-687E87EC0B60}" type="datetimeFigureOut">
              <a:rPr lang="en-US" smtClean="0"/>
              <a:t>2/4/2019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D1E9C-D1B8-47ED-A67B-CEC9242DE612}" type="slidenum">
              <a:rPr lang="en-US" smtClean="0"/>
              <a:t>‹#›</a:t>
            </a:fld>
            <a:endParaRPr lang="en-US"/>
          </a:p>
        </p:txBody>
      </p:sp>
    </p:spTree>
    <p:extLst>
      <p:ext uri="{BB962C8B-B14F-4D97-AF65-F5344CB8AC3E}">
        <p14:creationId xmlns:p14="http://schemas.microsoft.com/office/powerpoint/2010/main" val="9545328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invGray">
          <a:xfrm>
            <a:off x="479999" y="359999"/>
            <a:ext cx="8160000" cy="720000"/>
          </a:xfrm>
          <a:prstGeom prst="rect">
            <a:avLst/>
          </a:prstGeom>
        </p:spPr>
        <p:txBody>
          <a:bodyPr vert="horz" lIns="18000" tIns="0" rIns="360000" bIns="0" rtlCol="0" anchor="b">
            <a:noAutofit/>
          </a:bodyPr>
          <a:lstStyle/>
          <a:p>
            <a:r>
              <a:rPr lang="en-GB" noProof="0" dirty="0"/>
              <a:t>Click to edit Master title style</a:t>
            </a:r>
          </a:p>
        </p:txBody>
      </p:sp>
      <p:sp>
        <p:nvSpPr>
          <p:cNvPr id="3" name="Text Placeholder 2"/>
          <p:cNvSpPr>
            <a:spLocks noGrp="1"/>
          </p:cNvSpPr>
          <p:nvPr>
            <p:ph type="body" idx="1"/>
          </p:nvPr>
        </p:nvSpPr>
        <p:spPr bwMode="invGray">
          <a:xfrm>
            <a:off x="480000" y="1800000"/>
            <a:ext cx="11232001" cy="4237200"/>
          </a:xfrm>
          <a:prstGeom prst="rect">
            <a:avLst/>
          </a:prstGeom>
        </p:spPr>
        <p:txBody>
          <a:bodyPr vert="horz" lIns="18000" tIns="0" rIns="18000" bIns="0" rtlCol="0">
            <a:noAutofit/>
          </a:bodyPr>
          <a:lstStyle/>
          <a:p>
            <a:pPr lvl="0"/>
            <a:r>
              <a:rPr lang="en-GB" noProof="0" dirty="0"/>
              <a:t>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a:p>
            <a:pPr lvl="5"/>
            <a:r>
              <a:rPr lang="en-GB" noProof="0" dirty="0"/>
              <a:t>Sixth level</a:t>
            </a:r>
          </a:p>
        </p:txBody>
      </p:sp>
      <p:sp>
        <p:nvSpPr>
          <p:cNvPr id="4" name="Date Placeholder 3"/>
          <p:cNvSpPr>
            <a:spLocks noGrp="1"/>
          </p:cNvSpPr>
          <p:nvPr>
            <p:ph type="dt" sz="half" idx="2"/>
          </p:nvPr>
        </p:nvSpPr>
        <p:spPr bwMode="invGray">
          <a:xfrm>
            <a:off x="480000" y="6580588"/>
            <a:ext cx="790001" cy="180000"/>
          </a:xfrm>
          <a:prstGeom prst="rect">
            <a:avLst/>
          </a:prstGeom>
        </p:spPr>
        <p:txBody>
          <a:bodyPr vert="horz" lIns="0" tIns="0" rIns="0" bIns="0" rtlCol="0" anchor="t"/>
          <a:lstStyle>
            <a:lvl1pPr algn="l">
              <a:defRPr sz="800">
                <a:solidFill>
                  <a:schemeClr val="tx1"/>
                </a:solidFill>
                <a:latin typeface="+mn-lt"/>
                <a:cs typeface="Times New Roman" panose="02020603050405020304" pitchFamily="18" charset="0"/>
              </a:defRPr>
            </a:lvl1pPr>
          </a:lstStyle>
          <a:p>
            <a:pPr defTabSz="457200"/>
            <a:fld id="{CB2A9C5F-569E-41BE-B5E5-7CBFE1B687B2}" type="datetime1">
              <a:rPr lang="en-GB" smtClean="0">
                <a:solidFill>
                  <a:prstClr val="black"/>
                </a:solidFill>
              </a:rPr>
              <a:pPr defTabSz="457200"/>
              <a:t>04/02/2019</a:t>
            </a:fld>
            <a:endParaRPr lang="en-GB">
              <a:solidFill>
                <a:prstClr val="black"/>
              </a:solidFill>
            </a:endParaRPr>
          </a:p>
        </p:txBody>
      </p:sp>
      <p:sp>
        <p:nvSpPr>
          <p:cNvPr id="5" name="Footer Placeholder 4"/>
          <p:cNvSpPr>
            <a:spLocks noGrp="1"/>
          </p:cNvSpPr>
          <p:nvPr>
            <p:ph type="ftr" sz="quarter" idx="3"/>
          </p:nvPr>
        </p:nvSpPr>
        <p:spPr bwMode="invGray">
          <a:xfrm>
            <a:off x="1392992" y="6580588"/>
            <a:ext cx="2264608" cy="180000"/>
          </a:xfrm>
          <a:prstGeom prst="rect">
            <a:avLst/>
          </a:prstGeom>
        </p:spPr>
        <p:txBody>
          <a:bodyPr vert="horz" lIns="0" tIns="0" rIns="0" bIns="0" rtlCol="0" anchor="t"/>
          <a:lstStyle>
            <a:lvl1pPr algn="l">
              <a:defRPr sz="800">
                <a:solidFill>
                  <a:schemeClr val="tx1"/>
                </a:solidFill>
                <a:latin typeface="+mn-lt"/>
                <a:cs typeface="Times New Roman" panose="02020603050405020304" pitchFamily="18" charset="0"/>
              </a:defRPr>
            </a:lvl1pPr>
          </a:lstStyle>
          <a:p>
            <a:pPr defTabSz="457200"/>
            <a:r>
              <a:rPr lang="en-GB">
                <a:solidFill>
                  <a:prstClr val="black"/>
                </a:solidFill>
              </a:rPr>
              <a:t>|     Title of the presentation</a:t>
            </a:r>
          </a:p>
        </p:txBody>
      </p:sp>
      <p:sp>
        <p:nvSpPr>
          <p:cNvPr id="6" name="Slide Number Placeholder 5"/>
          <p:cNvSpPr>
            <a:spLocks noGrp="1"/>
          </p:cNvSpPr>
          <p:nvPr>
            <p:ph type="sldNum" sz="quarter" idx="4"/>
          </p:nvPr>
        </p:nvSpPr>
        <p:spPr bwMode="invGray">
          <a:xfrm>
            <a:off x="11416433" y="6580588"/>
            <a:ext cx="289931" cy="180000"/>
          </a:xfrm>
          <a:prstGeom prst="rect">
            <a:avLst/>
          </a:prstGeom>
        </p:spPr>
        <p:txBody>
          <a:bodyPr vert="horz" lIns="0" tIns="0" rIns="0" bIns="0" rtlCol="0" anchor="t"/>
          <a:lstStyle>
            <a:lvl1pPr algn="r">
              <a:defRPr sz="800" b="0">
                <a:solidFill>
                  <a:schemeClr val="tx1"/>
                </a:solidFill>
                <a:latin typeface="+mn-lt"/>
                <a:cs typeface="Times New Roman" panose="02020603050405020304" pitchFamily="18" charset="0"/>
              </a:defRPr>
            </a:lvl1pPr>
          </a:lstStyle>
          <a:p>
            <a:pPr defTabSz="457200"/>
            <a:fld id="{A74CE0EA-F3B5-4684-BA10-C594598FDB9C}" type="slidenum">
              <a:rPr lang="en-GB" smtClean="0">
                <a:solidFill>
                  <a:prstClr val="black"/>
                </a:solidFill>
              </a:rPr>
              <a:pPr defTabSz="457200"/>
              <a:t>‹#›</a:t>
            </a:fld>
            <a:endParaRPr lang="en-GB">
              <a:solidFill>
                <a:prstClr val="black"/>
              </a:solidFill>
            </a:endParaRPr>
          </a:p>
        </p:txBody>
      </p:sp>
      <p:sp>
        <p:nvSpPr>
          <p:cNvPr id="9" name="Rectangle 8"/>
          <p:cNvSpPr/>
          <p:nvPr userDrawn="1"/>
        </p:nvSpPr>
        <p:spPr bwMode="invGray">
          <a:xfrm>
            <a:off x="9735601" y="2128187"/>
            <a:ext cx="1976400" cy="694800"/>
          </a:xfrm>
          <a:prstGeom prst="rect">
            <a:avLst/>
          </a:prstGeom>
          <a:blipFill dpi="0" rotWithShape="1">
            <a:blip r:embed="rId1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
        <p:nvSpPr>
          <p:cNvPr id="12" name="Rectangle 11"/>
          <p:cNvSpPr/>
          <p:nvPr userDrawn="1"/>
        </p:nvSpPr>
        <p:spPr bwMode="gray">
          <a:xfrm>
            <a:off x="9735601" y="379578"/>
            <a:ext cx="1976400" cy="694800"/>
          </a:xfrm>
          <a:prstGeom prst="rect">
            <a:avLst/>
          </a:prstGeom>
          <a:blipFill dpi="0" rotWithShape="1">
            <a:blip r:embed="rId17"/>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prstClr val="white"/>
              </a:solidFill>
            </a:endParaRPr>
          </a:p>
        </p:txBody>
      </p:sp>
    </p:spTree>
    <p:extLst>
      <p:ext uri="{BB962C8B-B14F-4D97-AF65-F5344CB8AC3E}">
        <p14:creationId xmlns:p14="http://schemas.microsoft.com/office/powerpoint/2010/main" val="21789872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p:txStyles>
    <p:titleStyle>
      <a:lvl1pPr algn="l" defTabSz="914400" rtl="0" eaLnBrk="1" latinLnBrk="0" hangingPunct="1">
        <a:lnSpc>
          <a:spcPct val="90000"/>
        </a:lnSpc>
        <a:spcBef>
          <a:spcPct val="0"/>
        </a:spcBef>
        <a:buNone/>
        <a:defRPr sz="2800" b="1" kern="120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spcAft>
          <a:spcPts val="600"/>
        </a:spcAft>
        <a:buClr>
          <a:schemeClr val="tx1"/>
        </a:buClr>
        <a:buSzPct val="80000"/>
        <a:buFontTx/>
        <a:buNone/>
        <a:defRPr sz="1400" b="0" kern="1200">
          <a:solidFill>
            <a:schemeClr val="tx1"/>
          </a:solidFill>
          <a:latin typeface="+mn-lt"/>
          <a:ea typeface="+mn-ea"/>
          <a:cs typeface="Times New Roman" panose="02020603050405020304" pitchFamily="18" charset="0"/>
        </a:defRPr>
      </a:lvl1pPr>
      <a:lvl2pPr marL="466725" indent="-285750" algn="l" defTabSz="914400" rtl="0" eaLnBrk="1" latinLnBrk="0" hangingPunct="1">
        <a:lnSpc>
          <a:spcPct val="110000"/>
        </a:lnSpc>
        <a:spcBef>
          <a:spcPts val="500"/>
        </a:spcBef>
        <a:spcAft>
          <a:spcPts val="600"/>
        </a:spcAft>
        <a:buClr>
          <a:schemeClr val="tx1"/>
        </a:buClr>
        <a:buSzPct val="100000"/>
        <a:buFont typeface="Arial" panose="020B0604020202020204" pitchFamily="34" charset="0"/>
        <a:buChar char="•"/>
        <a:defRPr sz="1400" kern="1200">
          <a:solidFill>
            <a:schemeClr val="tx1"/>
          </a:solidFill>
          <a:latin typeface="+mn-lt"/>
          <a:ea typeface="+mn-ea"/>
          <a:cs typeface="+mn-cs"/>
        </a:defRPr>
      </a:lvl2pPr>
      <a:lvl3pPr marL="827087" indent="-285750" algn="l" defTabSz="914400" rtl="0" eaLnBrk="1" latinLnBrk="0" hangingPunct="1">
        <a:lnSpc>
          <a:spcPct val="110000"/>
        </a:lnSpc>
        <a:spcBef>
          <a:spcPts val="500"/>
        </a:spcBef>
        <a:spcAft>
          <a:spcPts val="600"/>
        </a:spcAft>
        <a:buClr>
          <a:schemeClr val="tx1"/>
        </a:buClr>
        <a:buSzPct val="100000"/>
        <a:buFont typeface="Arial" panose="020B0604020202020204" pitchFamily="34" charset="0"/>
        <a:buChar char="•"/>
        <a:defRPr sz="1400" kern="1200">
          <a:solidFill>
            <a:schemeClr val="tx1"/>
          </a:solidFill>
          <a:latin typeface="+mn-lt"/>
          <a:ea typeface="+mn-ea"/>
          <a:cs typeface="+mn-cs"/>
        </a:defRPr>
      </a:lvl3pPr>
      <a:lvl4pPr marL="1179513" indent="-285750" algn="l" defTabSz="914400" rtl="0" eaLnBrk="1" latinLnBrk="0" hangingPunct="1">
        <a:lnSpc>
          <a:spcPct val="110000"/>
        </a:lnSpc>
        <a:spcBef>
          <a:spcPts val="500"/>
        </a:spcBef>
        <a:spcAft>
          <a:spcPts val="600"/>
        </a:spcAft>
        <a:buClr>
          <a:schemeClr val="tx1"/>
        </a:buClr>
        <a:buSzPct val="100000"/>
        <a:buFont typeface="Arial" panose="020B0604020202020204" pitchFamily="34" charset="0"/>
        <a:buChar char="•"/>
        <a:tabLst>
          <a:tab pos="1074738" algn="l"/>
        </a:tabLst>
        <a:defRPr sz="1400" kern="1200">
          <a:solidFill>
            <a:schemeClr val="tx1"/>
          </a:solidFill>
          <a:latin typeface="+mn-lt"/>
          <a:ea typeface="+mn-ea"/>
          <a:cs typeface="+mn-cs"/>
        </a:defRPr>
      </a:lvl4pPr>
      <a:lvl5pPr marL="1616075" indent="-358775" algn="l" defTabSz="914400" rtl="0" eaLnBrk="1" latinLnBrk="0" hangingPunct="1">
        <a:lnSpc>
          <a:spcPct val="110000"/>
        </a:lnSpc>
        <a:spcBef>
          <a:spcPts val="500"/>
        </a:spcBef>
        <a:spcAft>
          <a:spcPts val="600"/>
        </a:spcAft>
        <a:buClr>
          <a:schemeClr val="tx1"/>
        </a:buClr>
        <a:buSzPct val="100000"/>
        <a:buFont typeface="Arial" panose="020B0604020202020204" pitchFamily="34" charset="0"/>
        <a:buChar char="•"/>
        <a:defRPr sz="1400" kern="1200">
          <a:solidFill>
            <a:schemeClr val="tx1"/>
          </a:solidFill>
          <a:latin typeface="+mn-lt"/>
          <a:ea typeface="+mn-ea"/>
          <a:cs typeface="+mn-cs"/>
        </a:defRPr>
      </a:lvl5pPr>
      <a:lvl6pPr marL="2062163" indent="-358775" algn="l" defTabSz="914400" rtl="0" eaLnBrk="1" latinLnBrk="0" hangingPunct="1">
        <a:lnSpc>
          <a:spcPct val="90000"/>
        </a:lnSpc>
        <a:spcBef>
          <a:spcPts val="500"/>
        </a:spcBef>
        <a:buClr>
          <a:schemeClr val="tx1"/>
        </a:buClr>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1131">
          <p15:clr>
            <a:srgbClr val="F26B43"/>
          </p15:clr>
        </p15:guide>
        <p15:guide id="2" orient="horz" pos="3809">
          <p15:clr>
            <a:srgbClr val="F26B43"/>
          </p15:clr>
        </p15:guide>
        <p15:guide id="3" pos="3840">
          <p15:clr>
            <a:srgbClr val="F26B43"/>
          </p15:clr>
        </p15:guide>
        <p15:guide id="4" pos="302">
          <p15:clr>
            <a:srgbClr val="F26B43"/>
          </p15:clr>
        </p15:guide>
        <p15:guide id="5" pos="7379">
          <p15:clr>
            <a:srgbClr val="F26B43"/>
          </p15:clr>
        </p15:guide>
        <p15:guide id="6" pos="3761">
          <p15:clr>
            <a:srgbClr val="F26B43"/>
          </p15:clr>
        </p15:guide>
        <p15:guide id="7" pos="3919">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43C014-2CF5-4676-A3A3-41FA95D1DDE4}" type="datetimeFigureOut">
              <a:rPr lang="en-US" smtClean="0">
                <a:solidFill>
                  <a:prstClr val="black">
                    <a:tint val="75000"/>
                  </a:prstClr>
                </a:solidFill>
              </a:rPr>
              <a:pPr/>
              <a:t>2/4/2019</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33FAE2-CF84-4C96-B498-3DDEB595852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079884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7.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6.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5"/>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t="13825" b="13825"/>
          <a:stretch/>
        </p:blipFill>
        <p:spPr/>
      </p:pic>
      <p:sp>
        <p:nvSpPr>
          <p:cNvPr id="10" name="Subtitle 9"/>
          <p:cNvSpPr>
            <a:spLocks noGrp="1"/>
          </p:cNvSpPr>
          <p:nvPr>
            <p:ph type="subTitle" idx="1"/>
          </p:nvPr>
        </p:nvSpPr>
        <p:spPr/>
        <p:txBody>
          <a:bodyPr/>
          <a:lstStyle/>
          <a:p>
            <a:r>
              <a:rPr lang="fr-CH" dirty="0" smtClean="0"/>
              <a:t>Integrated Digital </a:t>
            </a:r>
            <a:r>
              <a:rPr lang="fr-CH" dirty="0" err="1" smtClean="0"/>
              <a:t>Health</a:t>
            </a:r>
            <a:r>
              <a:rPr lang="fr-CH" dirty="0" smtClean="0"/>
              <a:t>: </a:t>
            </a:r>
            <a:r>
              <a:rPr lang="fr-CH" dirty="0" err="1" smtClean="0"/>
              <a:t>Process</a:t>
            </a:r>
            <a:r>
              <a:rPr lang="fr-CH" dirty="0" smtClean="0"/>
              <a:t> and </a:t>
            </a:r>
            <a:r>
              <a:rPr lang="fr-CH" dirty="0" err="1" smtClean="0"/>
              <a:t>required</a:t>
            </a:r>
            <a:r>
              <a:rPr lang="fr-CH" dirty="0" smtClean="0"/>
              <a:t> </a:t>
            </a:r>
            <a:r>
              <a:rPr lang="fr-CH" dirty="0" err="1" smtClean="0"/>
              <a:t>skill</a:t>
            </a:r>
            <a:r>
              <a:rPr lang="fr-CH" dirty="0" smtClean="0"/>
              <a:t> sets</a:t>
            </a:r>
            <a:endParaRPr lang="en-GB" dirty="0"/>
          </a:p>
        </p:txBody>
      </p:sp>
      <p:sp>
        <p:nvSpPr>
          <p:cNvPr id="9" name="Title 8"/>
          <p:cNvSpPr>
            <a:spLocks noGrp="1"/>
          </p:cNvSpPr>
          <p:nvPr>
            <p:ph type="ctrTitle"/>
          </p:nvPr>
        </p:nvSpPr>
        <p:spPr/>
        <p:txBody>
          <a:bodyPr/>
          <a:lstStyle/>
          <a:p>
            <a:r>
              <a:rPr lang="en-US" sz="3200" dirty="0" smtClean="0"/>
              <a:t>Digital Transformation Process and Framework of Health </a:t>
            </a:r>
            <a:endParaRPr lang="en-GB" sz="3200" dirty="0">
              <a:solidFill>
                <a:schemeClr val="tx2"/>
              </a:solidFill>
            </a:endParaRPr>
          </a:p>
        </p:txBody>
      </p:sp>
      <p:sp>
        <p:nvSpPr>
          <p:cNvPr id="13" name="Text Placeholder 12"/>
          <p:cNvSpPr>
            <a:spLocks noGrp="1"/>
          </p:cNvSpPr>
          <p:nvPr>
            <p:ph type="body" sz="quarter" idx="10"/>
          </p:nvPr>
        </p:nvSpPr>
        <p:spPr/>
        <p:txBody>
          <a:bodyPr/>
          <a:lstStyle/>
          <a:p>
            <a:r>
              <a:rPr lang="en-GB" b="1" dirty="0" smtClean="0">
                <a:solidFill>
                  <a:schemeClr val="bg1"/>
                </a:solidFill>
              </a:rPr>
              <a:t>Hani </a:t>
            </a:r>
            <a:r>
              <a:rPr lang="en-GB" b="1" dirty="0" err="1" smtClean="0">
                <a:solidFill>
                  <a:schemeClr val="bg1"/>
                </a:solidFill>
              </a:rPr>
              <a:t>Eskandar</a:t>
            </a:r>
            <a:r>
              <a:rPr lang="en-GB" b="1" dirty="0" smtClean="0">
                <a:solidFill>
                  <a:schemeClr val="bg1"/>
                </a:solidFill>
              </a:rPr>
              <a:t> (ITU), Derrick </a:t>
            </a:r>
            <a:r>
              <a:rPr lang="en-GB" b="1" dirty="0" err="1" smtClean="0">
                <a:solidFill>
                  <a:schemeClr val="bg1"/>
                </a:solidFill>
              </a:rPr>
              <a:t>Muneene</a:t>
            </a:r>
            <a:r>
              <a:rPr lang="en-GB" b="1" dirty="0" smtClean="0">
                <a:solidFill>
                  <a:schemeClr val="bg1"/>
                </a:solidFill>
              </a:rPr>
              <a:t> (WHO)</a:t>
            </a:r>
            <a:endParaRPr lang="en-GB" b="1" dirty="0">
              <a:solidFill>
                <a:schemeClr val="bg1"/>
              </a:solidFill>
            </a:endParaRPr>
          </a:p>
        </p:txBody>
      </p:sp>
      <p:sp>
        <p:nvSpPr>
          <p:cNvPr id="17" name="Text Placeholder 16"/>
          <p:cNvSpPr>
            <a:spLocks noGrp="1"/>
          </p:cNvSpPr>
          <p:nvPr>
            <p:ph type="body" sz="quarter" idx="16"/>
          </p:nvPr>
        </p:nvSpPr>
        <p:spPr/>
        <p:txBody>
          <a:bodyPr/>
          <a:lstStyle/>
          <a:p>
            <a:endParaRPr lang="en-GB"/>
          </a:p>
        </p:txBody>
      </p:sp>
      <p:sp>
        <p:nvSpPr>
          <p:cNvPr id="2" name="Text Placeholder 1"/>
          <p:cNvSpPr>
            <a:spLocks noGrp="1"/>
          </p:cNvSpPr>
          <p:nvPr>
            <p:ph type="body" sz="quarter" idx="15"/>
          </p:nvPr>
        </p:nvSpPr>
        <p:spPr>
          <a:xfrm>
            <a:off x="479999" y="5440856"/>
            <a:ext cx="11211172" cy="288000"/>
          </a:xfrm>
        </p:spPr>
        <p:txBody>
          <a:bodyPr/>
          <a:lstStyle/>
          <a:p>
            <a:r>
              <a:rPr lang="en-GB" dirty="0" smtClean="0"/>
              <a:t>4 February 2019</a:t>
            </a:r>
            <a:endParaRPr lang="en-GB" dirty="0"/>
          </a:p>
        </p:txBody>
      </p:sp>
      <p:sp>
        <p:nvSpPr>
          <p:cNvPr id="3" name="Picture Placeholder 2"/>
          <p:cNvSpPr>
            <a:spLocks noGrp="1"/>
          </p:cNvSpPr>
          <p:nvPr>
            <p:ph type="pic" sz="quarter" idx="22"/>
          </p:nvPr>
        </p:nvSpPr>
        <p:spPr/>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37077" y="569511"/>
            <a:ext cx="943745" cy="943745"/>
          </a:xfrm>
          <a:prstGeom prst="rect">
            <a:avLst/>
          </a:prstGeom>
        </p:spPr>
      </p:pic>
    </p:spTree>
    <p:extLst>
      <p:ext uri="{BB962C8B-B14F-4D97-AF65-F5344CB8AC3E}">
        <p14:creationId xmlns:p14="http://schemas.microsoft.com/office/powerpoint/2010/main" val="37187849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5"/>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t="13825" b="13825"/>
          <a:stretch/>
        </p:blipFill>
        <p:spPr/>
      </p:pic>
      <p:sp>
        <p:nvSpPr>
          <p:cNvPr id="9" name="Title 8"/>
          <p:cNvSpPr>
            <a:spLocks noGrp="1"/>
          </p:cNvSpPr>
          <p:nvPr>
            <p:ph type="ctrTitle"/>
          </p:nvPr>
        </p:nvSpPr>
        <p:spPr>
          <a:xfrm>
            <a:off x="-223025" y="406353"/>
            <a:ext cx="8916263" cy="1119158"/>
          </a:xfrm>
        </p:spPr>
        <p:txBody>
          <a:bodyPr/>
          <a:lstStyle/>
          <a:p>
            <a:r>
              <a:rPr lang="en-GB" sz="2900" dirty="0"/>
              <a:t>Regional Workshop on </a:t>
            </a:r>
            <a:r>
              <a:rPr lang="en-GB" sz="2900" dirty="0" smtClean="0"/>
              <a:t>“</a:t>
            </a:r>
            <a:r>
              <a:rPr lang="en-US" sz="2900" dirty="0"/>
              <a:t>Capacity </a:t>
            </a:r>
            <a:r>
              <a:rPr lang="en-US" sz="2900" dirty="0" smtClean="0"/>
              <a:t>Building </a:t>
            </a:r>
            <a:r>
              <a:rPr lang="en-US" sz="2900" dirty="0"/>
              <a:t>for Digital </a:t>
            </a:r>
            <a:r>
              <a:rPr lang="en-US" sz="2900" dirty="0" smtClean="0"/>
              <a:t>Health </a:t>
            </a:r>
            <a:r>
              <a:rPr lang="en-US" sz="2900" dirty="0"/>
              <a:t>Leadership</a:t>
            </a:r>
            <a:r>
              <a:rPr lang="en-GB" sz="2900" dirty="0"/>
              <a:t>” </a:t>
            </a:r>
            <a:r>
              <a:rPr lang="en-GB" sz="2900" dirty="0" smtClean="0"/>
              <a:t> </a:t>
            </a:r>
            <a:r>
              <a:rPr lang="en-GB" sz="2900" smtClean="0"/>
              <a:t>- Summary update </a:t>
            </a:r>
            <a:r>
              <a:rPr lang="en-GB" sz="2900" dirty="0" smtClean="0"/>
              <a:t>report </a:t>
            </a:r>
            <a:endParaRPr lang="en-GB" sz="2900" dirty="0">
              <a:solidFill>
                <a:schemeClr val="tx2"/>
              </a:solidFill>
            </a:endParaRPr>
          </a:p>
        </p:txBody>
      </p:sp>
      <p:sp>
        <p:nvSpPr>
          <p:cNvPr id="13" name="Text Placeholder 12"/>
          <p:cNvSpPr>
            <a:spLocks noGrp="1"/>
          </p:cNvSpPr>
          <p:nvPr>
            <p:ph type="body" sz="quarter" idx="10"/>
          </p:nvPr>
        </p:nvSpPr>
        <p:spPr>
          <a:xfrm>
            <a:off x="2914130" y="6310645"/>
            <a:ext cx="7208687" cy="309098"/>
          </a:xfrm>
          <a:solidFill>
            <a:schemeClr val="accent1"/>
          </a:solidFill>
        </p:spPr>
        <p:txBody>
          <a:bodyPr/>
          <a:lstStyle/>
          <a:p>
            <a:pPr algn="ctr"/>
            <a:r>
              <a:rPr lang="en-GB" sz="2400" b="1" dirty="0" smtClean="0">
                <a:solidFill>
                  <a:schemeClr val="bg1"/>
                </a:solidFill>
              </a:rPr>
              <a:t>Hani </a:t>
            </a:r>
            <a:r>
              <a:rPr lang="en-GB" sz="2400" b="1" dirty="0" err="1" smtClean="0">
                <a:solidFill>
                  <a:schemeClr val="bg1"/>
                </a:solidFill>
              </a:rPr>
              <a:t>Eskandar</a:t>
            </a:r>
            <a:r>
              <a:rPr lang="en-GB" sz="2400" b="1" dirty="0" smtClean="0">
                <a:solidFill>
                  <a:schemeClr val="bg1"/>
                </a:solidFill>
              </a:rPr>
              <a:t> (ITU), Derrick </a:t>
            </a:r>
            <a:r>
              <a:rPr lang="en-GB" sz="2400" b="1" dirty="0" err="1" smtClean="0">
                <a:solidFill>
                  <a:schemeClr val="bg1"/>
                </a:solidFill>
              </a:rPr>
              <a:t>Muneene</a:t>
            </a:r>
            <a:r>
              <a:rPr lang="en-GB" sz="2400" b="1" dirty="0" smtClean="0">
                <a:solidFill>
                  <a:schemeClr val="bg1"/>
                </a:solidFill>
              </a:rPr>
              <a:t> (WHO)</a:t>
            </a:r>
            <a:endParaRPr lang="en-GB" sz="2400" b="1" dirty="0">
              <a:solidFill>
                <a:schemeClr val="bg1"/>
              </a:solidFill>
            </a:endParaRPr>
          </a:p>
        </p:txBody>
      </p:sp>
      <p:sp>
        <p:nvSpPr>
          <p:cNvPr id="17" name="Text Placeholder 16"/>
          <p:cNvSpPr>
            <a:spLocks noGrp="1"/>
          </p:cNvSpPr>
          <p:nvPr>
            <p:ph type="body" sz="quarter" idx="16"/>
          </p:nvPr>
        </p:nvSpPr>
        <p:spPr>
          <a:xfrm>
            <a:off x="9972436" y="6591959"/>
            <a:ext cx="2195259" cy="247650"/>
          </a:xfrm>
        </p:spPr>
        <p:txBody>
          <a:bodyPr/>
          <a:lstStyle/>
          <a:p>
            <a:endParaRPr lang="en-GB" dirty="0"/>
          </a:p>
        </p:txBody>
      </p:sp>
      <p:sp>
        <p:nvSpPr>
          <p:cNvPr id="3" name="Picture Placeholder 2"/>
          <p:cNvSpPr>
            <a:spLocks noGrp="1"/>
          </p:cNvSpPr>
          <p:nvPr>
            <p:ph type="pic" sz="quarter" idx="22"/>
          </p:nvPr>
        </p:nvSpPr>
        <p:spPr>
          <a:xfrm>
            <a:off x="9388095" y="322026"/>
            <a:ext cx="3172871" cy="1112400"/>
          </a:xfrm>
        </p:spPr>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99064" y="406353"/>
            <a:ext cx="943745" cy="943745"/>
          </a:xfrm>
          <a:prstGeom prst="rect">
            <a:avLst/>
          </a:prstGeom>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403" y="3245479"/>
            <a:ext cx="11720136" cy="30330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 Placeholder 3"/>
          <p:cNvSpPr>
            <a:spLocks noGrp="1"/>
          </p:cNvSpPr>
          <p:nvPr>
            <p:ph type="body" sz="quarter" idx="15"/>
          </p:nvPr>
        </p:nvSpPr>
        <p:spPr/>
        <p:txBody>
          <a:bodyPr/>
          <a:lstStyle/>
          <a:p>
            <a:endParaRPr lang="en-US" dirty="0"/>
          </a:p>
        </p:txBody>
      </p:sp>
    </p:spTree>
    <p:extLst>
      <p:ext uri="{BB962C8B-B14F-4D97-AF65-F5344CB8AC3E}">
        <p14:creationId xmlns:p14="http://schemas.microsoft.com/office/powerpoint/2010/main" val="31695866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
        <p:nvSpPr>
          <p:cNvPr id="4" name="Date Placeholder 3"/>
          <p:cNvSpPr>
            <a:spLocks noGrp="1"/>
          </p:cNvSpPr>
          <p:nvPr>
            <p:ph type="dt" sz="half" idx="14"/>
          </p:nvPr>
        </p:nvSpPr>
        <p:spPr/>
        <p:txBody>
          <a:bodyPr/>
          <a:lstStyle/>
          <a:p>
            <a:fld id="{DCD9F9BF-D269-4020-816F-460E917B7A74}" type="datetime1">
              <a:rPr lang="en-GB" smtClean="0">
                <a:solidFill>
                  <a:prstClr val="black"/>
                </a:solidFill>
              </a:rPr>
              <a:pPr/>
              <a:t>04/02/2019</a:t>
            </a:fld>
            <a:endParaRPr lang="en-GB">
              <a:solidFill>
                <a:prstClr val="black"/>
              </a:solidFill>
            </a:endParaRPr>
          </a:p>
        </p:txBody>
      </p:sp>
      <p:sp>
        <p:nvSpPr>
          <p:cNvPr id="5" name="Footer Placeholder 4"/>
          <p:cNvSpPr>
            <a:spLocks noGrp="1"/>
          </p:cNvSpPr>
          <p:nvPr>
            <p:ph type="ftr" sz="quarter" idx="15"/>
          </p:nvPr>
        </p:nvSpPr>
        <p:spPr/>
        <p:txBody>
          <a:bodyPr/>
          <a:lstStyle/>
          <a:p>
            <a:r>
              <a:rPr lang="en-GB" smtClean="0">
                <a:solidFill>
                  <a:prstClr val="black"/>
                </a:solidFill>
              </a:rPr>
              <a:t>|     Title of the presentation</a:t>
            </a:r>
            <a:endParaRPr lang="en-GB">
              <a:solidFill>
                <a:prstClr val="black"/>
              </a:solidFill>
            </a:endParaRPr>
          </a:p>
        </p:txBody>
      </p:sp>
      <p:sp>
        <p:nvSpPr>
          <p:cNvPr id="6" name="Slide Number Placeholder 5"/>
          <p:cNvSpPr>
            <a:spLocks noGrp="1"/>
          </p:cNvSpPr>
          <p:nvPr>
            <p:ph type="sldNum" sz="quarter" idx="16"/>
          </p:nvPr>
        </p:nvSpPr>
        <p:spPr/>
        <p:txBody>
          <a:bodyPr/>
          <a:lstStyle/>
          <a:p>
            <a:fld id="{A74CE0EA-F3B5-4684-BA10-C594598FDB9C}" type="slidenum">
              <a:rPr lang="en-GB" smtClean="0">
                <a:solidFill>
                  <a:prstClr val="black"/>
                </a:solidFill>
              </a:rPr>
              <a:pPr/>
              <a:t>3</a:t>
            </a:fld>
            <a:endParaRPr lang="en-GB">
              <a:solidFill>
                <a:prstClr val="black"/>
              </a:solidFill>
            </a:endParaRPr>
          </a:p>
        </p:txBody>
      </p:sp>
      <p:sp>
        <p:nvSpPr>
          <p:cNvPr id="7" name="Text Placeholder 6"/>
          <p:cNvSpPr>
            <a:spLocks noGrp="1"/>
          </p:cNvSpPr>
          <p:nvPr>
            <p:ph type="body" sz="quarter" idx="21"/>
          </p:nvPr>
        </p:nvSpPr>
        <p:spPr/>
        <p:txBody>
          <a:bodyPr/>
          <a:lstStyle/>
          <a:p>
            <a:endParaRPr lang="en-US"/>
          </a:p>
        </p:txBody>
      </p:sp>
      <p:sp>
        <p:nvSpPr>
          <p:cNvPr id="8" name="Title 7"/>
          <p:cNvSpPr>
            <a:spLocks noGrp="1"/>
          </p:cNvSpPr>
          <p:nvPr>
            <p:ph type="title"/>
          </p:nvPr>
        </p:nvSpPr>
        <p:spPr/>
        <p:txBody>
          <a:bodyPr/>
          <a:lstStyle/>
          <a:p>
            <a:endParaRPr lang="en-US"/>
          </a:p>
        </p:txBody>
      </p:sp>
      <p:pic>
        <p:nvPicPr>
          <p:cNvPr id="1026"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975" y="-1"/>
            <a:ext cx="11681138" cy="6866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21975" y="-1"/>
            <a:ext cx="11681138" cy="6181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Group photo with Honourable Minister of Health, WHO Country Representative, ITU South Africa Area Representative and participants </a:t>
            </a:r>
            <a:endParaRPr lang="en-US" dirty="0"/>
          </a:p>
        </p:txBody>
      </p:sp>
    </p:spTree>
    <p:extLst>
      <p:ext uri="{BB962C8B-B14F-4D97-AF65-F5344CB8AC3E}">
        <p14:creationId xmlns:p14="http://schemas.microsoft.com/office/powerpoint/2010/main" val="11167403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
        <p:nvSpPr>
          <p:cNvPr id="4" name="Date Placeholder 3"/>
          <p:cNvSpPr>
            <a:spLocks noGrp="1"/>
          </p:cNvSpPr>
          <p:nvPr>
            <p:ph type="dt" sz="half" idx="14"/>
          </p:nvPr>
        </p:nvSpPr>
        <p:spPr/>
        <p:txBody>
          <a:bodyPr/>
          <a:lstStyle/>
          <a:p>
            <a:fld id="{DCD9F9BF-D269-4020-816F-460E917B7A74}" type="datetime1">
              <a:rPr lang="en-GB" smtClean="0">
                <a:solidFill>
                  <a:prstClr val="black"/>
                </a:solidFill>
              </a:rPr>
              <a:pPr/>
              <a:t>04/02/2019</a:t>
            </a:fld>
            <a:endParaRPr lang="en-GB">
              <a:solidFill>
                <a:prstClr val="black"/>
              </a:solidFill>
            </a:endParaRPr>
          </a:p>
        </p:txBody>
      </p:sp>
      <p:sp>
        <p:nvSpPr>
          <p:cNvPr id="5" name="Footer Placeholder 4"/>
          <p:cNvSpPr>
            <a:spLocks noGrp="1"/>
          </p:cNvSpPr>
          <p:nvPr>
            <p:ph type="ftr" sz="quarter" idx="15"/>
          </p:nvPr>
        </p:nvSpPr>
        <p:spPr/>
        <p:txBody>
          <a:bodyPr/>
          <a:lstStyle/>
          <a:p>
            <a:r>
              <a:rPr lang="en-GB" smtClean="0">
                <a:solidFill>
                  <a:prstClr val="black"/>
                </a:solidFill>
              </a:rPr>
              <a:t>|     Title of the presentation</a:t>
            </a:r>
            <a:endParaRPr lang="en-GB">
              <a:solidFill>
                <a:prstClr val="black"/>
              </a:solidFill>
            </a:endParaRPr>
          </a:p>
        </p:txBody>
      </p:sp>
      <p:sp>
        <p:nvSpPr>
          <p:cNvPr id="6" name="Slide Number Placeholder 5"/>
          <p:cNvSpPr>
            <a:spLocks noGrp="1"/>
          </p:cNvSpPr>
          <p:nvPr>
            <p:ph type="sldNum" sz="quarter" idx="16"/>
          </p:nvPr>
        </p:nvSpPr>
        <p:spPr/>
        <p:txBody>
          <a:bodyPr/>
          <a:lstStyle/>
          <a:p>
            <a:fld id="{A74CE0EA-F3B5-4684-BA10-C594598FDB9C}" type="slidenum">
              <a:rPr lang="en-GB" smtClean="0">
                <a:solidFill>
                  <a:prstClr val="black"/>
                </a:solidFill>
              </a:rPr>
              <a:pPr/>
              <a:t>4</a:t>
            </a:fld>
            <a:endParaRPr lang="en-GB">
              <a:solidFill>
                <a:prstClr val="black"/>
              </a:solidFill>
            </a:endParaRPr>
          </a:p>
        </p:txBody>
      </p:sp>
      <p:sp>
        <p:nvSpPr>
          <p:cNvPr id="7" name="Text Placeholder 6"/>
          <p:cNvSpPr>
            <a:spLocks noGrp="1"/>
          </p:cNvSpPr>
          <p:nvPr>
            <p:ph type="body" sz="quarter" idx="21"/>
          </p:nvPr>
        </p:nvSpPr>
        <p:spPr/>
        <p:txBody>
          <a:bodyPr/>
          <a:lstStyle/>
          <a:p>
            <a:endParaRPr lang="en-US"/>
          </a:p>
        </p:txBody>
      </p:sp>
      <p:sp>
        <p:nvSpPr>
          <p:cNvPr id="8" name="Title 7"/>
          <p:cNvSpPr>
            <a:spLocks noGrp="1"/>
          </p:cNvSpPr>
          <p:nvPr>
            <p:ph type="title"/>
          </p:nvPr>
        </p:nvSpPr>
        <p:spPr/>
        <p:txBody>
          <a:bodyPr/>
          <a:lstStyle/>
          <a:p>
            <a:endParaRPr lang="en-US"/>
          </a:p>
        </p:txBody>
      </p:sp>
      <p:pic>
        <p:nvPicPr>
          <p:cNvPr id="1026"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975" y="-1"/>
            <a:ext cx="11681138" cy="6866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746983" y="965915"/>
            <a:ext cx="11062948" cy="5035639"/>
          </a:xfrm>
          <a:prstGeom prst="rect">
            <a:avLst/>
          </a:prstGeom>
          <a:solidFill>
            <a:schemeClr val="accent1">
              <a:alpha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smtClean="0"/>
              <a:t>- Total Participants 	: 71 – Grand total </a:t>
            </a:r>
          </a:p>
          <a:p>
            <a:endParaRPr lang="en-GB" sz="2800" dirty="0"/>
          </a:p>
          <a:p>
            <a:r>
              <a:rPr lang="en-GB" sz="2800" dirty="0" smtClean="0"/>
              <a:t>- Number of countries 	: 12 </a:t>
            </a:r>
          </a:p>
          <a:p>
            <a:r>
              <a:rPr lang="en-GB" sz="2800" i="1" dirty="0" smtClean="0"/>
              <a:t>(Sierra Leone, Niger, Ghana, Nigeria, Eritrea, Rwanda, Zambia, Zimbabwe, Mozambique, South Africa, Tanzania and Lesotho)</a:t>
            </a:r>
          </a:p>
          <a:p>
            <a:endParaRPr lang="en-GB" sz="2800" i="1" dirty="0"/>
          </a:p>
          <a:p>
            <a:r>
              <a:rPr lang="en-GB" sz="2800" dirty="0" smtClean="0"/>
              <a:t>- Combination </a:t>
            </a:r>
            <a:r>
              <a:rPr lang="en-GB" sz="2800" dirty="0"/>
              <a:t>of Ministry of Health, Ministry of ICT, WHO Country Offices and development partners </a:t>
            </a:r>
          </a:p>
          <a:p>
            <a:r>
              <a:rPr lang="en-GB" sz="2800" i="1" dirty="0" smtClean="0"/>
              <a:t> </a:t>
            </a:r>
            <a:endParaRPr lang="en-US" sz="2800" i="1" dirty="0"/>
          </a:p>
        </p:txBody>
      </p:sp>
    </p:spTree>
    <p:extLst>
      <p:ext uri="{BB962C8B-B14F-4D97-AF65-F5344CB8AC3E}">
        <p14:creationId xmlns:p14="http://schemas.microsoft.com/office/powerpoint/2010/main" val="1089671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9999" y="1890271"/>
            <a:ext cx="11232001" cy="3569235"/>
          </a:xfrm>
        </p:spPr>
        <p:txBody>
          <a:bodyPr/>
          <a:lstStyle/>
          <a:p>
            <a:pPr>
              <a:buSzPct val="150000"/>
            </a:pPr>
            <a:r>
              <a:rPr lang="en-US" sz="3200" dirty="0"/>
              <a:t>“…</a:t>
            </a:r>
            <a:r>
              <a:rPr lang="en-US" sz="3200" b="1" dirty="0"/>
              <a:t>to build, especially through digital means, capacity for human resources for digital health, as appropriate, across both health and technology sectors, and to communicate areas of specific need to WHO in order to receive appropriate technical assistance” World health Assembly Digital Health Resolution – May 2016</a:t>
            </a:r>
            <a:endParaRPr lang="en-US" sz="3200" dirty="0"/>
          </a:p>
          <a:p>
            <a:pPr>
              <a:buSzPct val="150000"/>
            </a:pPr>
            <a:endParaRPr lang="en-GB" sz="3200" dirty="0"/>
          </a:p>
          <a:p>
            <a:pPr>
              <a:buSzPct val="150000"/>
            </a:pPr>
            <a:endParaRPr lang="en-GB" sz="3200" dirty="0"/>
          </a:p>
          <a:p>
            <a:pPr>
              <a:buSzPct val="150000"/>
            </a:pPr>
            <a:endParaRPr lang="en-US" sz="3200" dirty="0"/>
          </a:p>
          <a:p>
            <a:pPr marL="285750" indent="-285750">
              <a:buSzPct val="150000"/>
              <a:buFont typeface="Arial" panose="020B0604020202020204" pitchFamily="34" charset="0"/>
              <a:buChar char="•"/>
            </a:pPr>
            <a:endParaRPr lang="en-US" sz="3200" baseline="30000" dirty="0"/>
          </a:p>
          <a:p>
            <a:pPr marL="285750" indent="-285750">
              <a:buSzPct val="150000"/>
              <a:buFont typeface="Arial" panose="020B0604020202020204" pitchFamily="34" charset="0"/>
              <a:buChar char="•"/>
            </a:pPr>
            <a:endParaRPr lang="en-US" sz="3200" baseline="30000" dirty="0"/>
          </a:p>
        </p:txBody>
      </p:sp>
      <p:sp>
        <p:nvSpPr>
          <p:cNvPr id="4" name="Date Placeholder 3"/>
          <p:cNvSpPr>
            <a:spLocks noGrp="1"/>
          </p:cNvSpPr>
          <p:nvPr>
            <p:ph type="dt" sz="half" idx="14"/>
          </p:nvPr>
        </p:nvSpPr>
        <p:spPr/>
        <p:txBody>
          <a:bodyPr/>
          <a:lstStyle/>
          <a:p>
            <a:fld id="{DCD9F9BF-D269-4020-816F-460E917B7A74}" type="datetime1">
              <a:rPr lang="en-GB" noProof="0" smtClean="0"/>
              <a:t>04/02/2019</a:t>
            </a:fld>
            <a:endParaRPr lang="en-GB" noProof="0"/>
          </a:p>
        </p:txBody>
      </p:sp>
      <p:sp>
        <p:nvSpPr>
          <p:cNvPr id="5" name="Footer Placeholder 4"/>
          <p:cNvSpPr>
            <a:spLocks noGrp="1"/>
          </p:cNvSpPr>
          <p:nvPr>
            <p:ph type="ftr" sz="quarter" idx="15"/>
          </p:nvPr>
        </p:nvSpPr>
        <p:spPr/>
        <p:txBody>
          <a:bodyPr/>
          <a:lstStyle/>
          <a:p>
            <a:r>
              <a:rPr lang="en-GB" noProof="0" smtClean="0"/>
              <a:t>|     Title of the presentation</a:t>
            </a:r>
            <a:endParaRPr lang="en-GB" noProof="0"/>
          </a:p>
        </p:txBody>
      </p:sp>
      <p:sp>
        <p:nvSpPr>
          <p:cNvPr id="6" name="Slide Number Placeholder 5"/>
          <p:cNvSpPr>
            <a:spLocks noGrp="1"/>
          </p:cNvSpPr>
          <p:nvPr>
            <p:ph type="sldNum" sz="quarter" idx="16"/>
          </p:nvPr>
        </p:nvSpPr>
        <p:spPr/>
        <p:txBody>
          <a:bodyPr/>
          <a:lstStyle/>
          <a:p>
            <a:fld id="{A74CE0EA-F3B5-4684-BA10-C594598FDB9C}" type="slidenum">
              <a:rPr lang="en-GB" noProof="0" smtClean="0"/>
              <a:pPr/>
              <a:t>5</a:t>
            </a:fld>
            <a:endParaRPr lang="en-GB" noProof="0"/>
          </a:p>
        </p:txBody>
      </p:sp>
      <p:sp>
        <p:nvSpPr>
          <p:cNvPr id="7" name="Text Placeholder 6"/>
          <p:cNvSpPr>
            <a:spLocks noGrp="1"/>
          </p:cNvSpPr>
          <p:nvPr>
            <p:ph type="body" sz="quarter" idx="21"/>
          </p:nvPr>
        </p:nvSpPr>
        <p:spPr>
          <a:xfrm>
            <a:off x="482816" y="6367399"/>
            <a:ext cx="11226365" cy="322901"/>
          </a:xfrm>
        </p:spPr>
        <p:txBody>
          <a:bodyPr>
            <a:normAutofit/>
          </a:bodyPr>
          <a:lstStyle/>
          <a:p>
            <a:endParaRPr lang="en-GB" dirty="0"/>
          </a:p>
        </p:txBody>
      </p:sp>
      <p:sp>
        <p:nvSpPr>
          <p:cNvPr id="8" name="Title 7"/>
          <p:cNvSpPr>
            <a:spLocks noGrp="1"/>
          </p:cNvSpPr>
          <p:nvPr>
            <p:ph type="title"/>
          </p:nvPr>
        </p:nvSpPr>
        <p:spPr>
          <a:xfrm>
            <a:off x="479998" y="359999"/>
            <a:ext cx="8754153" cy="720000"/>
          </a:xfrm>
        </p:spPr>
        <p:txBody>
          <a:bodyPr/>
          <a:lstStyle/>
          <a:p>
            <a:r>
              <a:rPr lang="en-US" dirty="0" smtClean="0"/>
              <a:t>Workshop objectives built on WHO resolution on digital health - WHA71.7 </a:t>
            </a:r>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8562" y="446246"/>
            <a:ext cx="547505" cy="547505"/>
          </a:xfrm>
          <a:prstGeom prst="rect">
            <a:avLst/>
          </a:prstGeom>
        </p:spPr>
      </p:pic>
    </p:spTree>
    <p:extLst>
      <p:ext uri="{BB962C8B-B14F-4D97-AF65-F5344CB8AC3E}">
        <p14:creationId xmlns:p14="http://schemas.microsoft.com/office/powerpoint/2010/main" val="37608366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0000" y="1504604"/>
            <a:ext cx="5455436" cy="4532596"/>
          </a:xfrm>
        </p:spPr>
        <p:txBody>
          <a:bodyPr/>
          <a:lstStyle/>
          <a:p>
            <a:pPr marL="285750" indent="-285750">
              <a:buFont typeface="Arial" panose="020B0604020202020204" pitchFamily="34" charset="0"/>
              <a:buChar char="•"/>
            </a:pPr>
            <a:r>
              <a:rPr lang="en-GB" dirty="0" smtClean="0"/>
              <a:t>In closing </a:t>
            </a:r>
            <a:r>
              <a:rPr lang="en-GB" dirty="0"/>
              <a:t>the </a:t>
            </a:r>
            <a:r>
              <a:rPr lang="en-GB" dirty="0" smtClean="0"/>
              <a:t>71st World Health Assembly in May 2018, WHO Director General said </a:t>
            </a:r>
            <a:r>
              <a:rPr lang="en-GB" dirty="0"/>
              <a:t>that everything WHO did going forward would be evaluated in the light of the “triple billion” targets which were approved </a:t>
            </a:r>
            <a:r>
              <a:rPr lang="en-GB" dirty="0" smtClean="0"/>
              <a:t>in </a:t>
            </a:r>
            <a:r>
              <a:rPr lang="en-GB" dirty="0"/>
              <a:t>WHO’s new five-year strategic plan. </a:t>
            </a:r>
            <a:endParaRPr lang="en-GB" dirty="0" smtClean="0"/>
          </a:p>
          <a:p>
            <a:pPr marL="285750" indent="-285750">
              <a:buFont typeface="Arial" panose="020B0604020202020204" pitchFamily="34" charset="0"/>
              <a:buChar char="•"/>
            </a:pPr>
            <a:r>
              <a:rPr lang="en-GB" dirty="0" smtClean="0"/>
              <a:t>By </a:t>
            </a:r>
            <a:r>
              <a:rPr lang="en-GB" dirty="0"/>
              <a:t>2023 the targets aim to achieve: </a:t>
            </a: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US" dirty="0"/>
          </a:p>
        </p:txBody>
      </p:sp>
      <p:sp>
        <p:nvSpPr>
          <p:cNvPr id="3" name="Text Placeholder 2"/>
          <p:cNvSpPr>
            <a:spLocks noGrp="1"/>
          </p:cNvSpPr>
          <p:nvPr>
            <p:ph type="body" sz="quarter" idx="13"/>
          </p:nvPr>
        </p:nvSpPr>
        <p:spPr/>
        <p:txBody>
          <a:bodyPr/>
          <a:lstStyle/>
          <a:p>
            <a:r>
              <a:rPr lang="en-GB" dirty="0" smtClean="0"/>
              <a:t>WHO Triple Billion Agenda </a:t>
            </a:r>
            <a:endParaRPr lang="en-US" dirty="0"/>
          </a:p>
        </p:txBody>
      </p:sp>
      <p:sp>
        <p:nvSpPr>
          <p:cNvPr id="4" name="Date Placeholder 3"/>
          <p:cNvSpPr>
            <a:spLocks noGrp="1"/>
          </p:cNvSpPr>
          <p:nvPr>
            <p:ph type="dt" sz="half" idx="14"/>
          </p:nvPr>
        </p:nvSpPr>
        <p:spPr/>
        <p:txBody>
          <a:bodyPr/>
          <a:lstStyle/>
          <a:p>
            <a:fld id="{DCD9F9BF-D269-4020-816F-460E917B7A74}" type="datetime1">
              <a:rPr lang="en-GB" smtClean="0">
                <a:solidFill>
                  <a:prstClr val="black"/>
                </a:solidFill>
              </a:rPr>
              <a:pPr/>
              <a:t>05/02/2019</a:t>
            </a:fld>
            <a:endParaRPr lang="en-GB">
              <a:solidFill>
                <a:prstClr val="black"/>
              </a:solidFill>
            </a:endParaRPr>
          </a:p>
        </p:txBody>
      </p:sp>
      <p:sp>
        <p:nvSpPr>
          <p:cNvPr id="5" name="Footer Placeholder 4"/>
          <p:cNvSpPr>
            <a:spLocks noGrp="1"/>
          </p:cNvSpPr>
          <p:nvPr>
            <p:ph type="ftr" sz="quarter" idx="15"/>
          </p:nvPr>
        </p:nvSpPr>
        <p:spPr/>
        <p:txBody>
          <a:bodyPr/>
          <a:lstStyle/>
          <a:p>
            <a:r>
              <a:rPr lang="en-GB" smtClean="0">
                <a:solidFill>
                  <a:prstClr val="black"/>
                </a:solidFill>
              </a:rPr>
              <a:t>|     Title of the presentation</a:t>
            </a:r>
            <a:endParaRPr lang="en-GB">
              <a:solidFill>
                <a:prstClr val="black"/>
              </a:solidFill>
            </a:endParaRPr>
          </a:p>
        </p:txBody>
      </p:sp>
      <p:sp>
        <p:nvSpPr>
          <p:cNvPr id="6" name="Slide Number Placeholder 5"/>
          <p:cNvSpPr>
            <a:spLocks noGrp="1"/>
          </p:cNvSpPr>
          <p:nvPr>
            <p:ph type="sldNum" sz="quarter" idx="16"/>
          </p:nvPr>
        </p:nvSpPr>
        <p:spPr/>
        <p:txBody>
          <a:bodyPr/>
          <a:lstStyle/>
          <a:p>
            <a:fld id="{A74CE0EA-F3B5-4684-BA10-C594598FDB9C}" type="slidenum">
              <a:rPr lang="en-GB" smtClean="0">
                <a:solidFill>
                  <a:prstClr val="black"/>
                </a:solidFill>
              </a:rPr>
              <a:pPr/>
              <a:t>6</a:t>
            </a:fld>
            <a:endParaRPr lang="en-GB">
              <a:solidFill>
                <a:prstClr val="black"/>
              </a:solidFill>
            </a:endParaRPr>
          </a:p>
        </p:txBody>
      </p:sp>
      <p:sp>
        <p:nvSpPr>
          <p:cNvPr id="7" name="Text Placeholder 6"/>
          <p:cNvSpPr>
            <a:spLocks noGrp="1"/>
          </p:cNvSpPr>
          <p:nvPr>
            <p:ph type="body" sz="quarter" idx="21"/>
          </p:nvPr>
        </p:nvSpPr>
        <p:spPr/>
        <p:txBody>
          <a:bodyPr/>
          <a:lstStyle/>
          <a:p>
            <a:endParaRPr lang="en-US"/>
          </a:p>
        </p:txBody>
      </p:sp>
      <p:sp>
        <p:nvSpPr>
          <p:cNvPr id="8" name="Title 7"/>
          <p:cNvSpPr>
            <a:spLocks noGrp="1"/>
          </p:cNvSpPr>
          <p:nvPr>
            <p:ph type="title"/>
          </p:nvPr>
        </p:nvSpPr>
        <p:spPr/>
        <p:txBody>
          <a:bodyPr/>
          <a:lstStyle/>
          <a:p>
            <a:r>
              <a:rPr lang="en-GB" dirty="0" smtClean="0"/>
              <a:t>Why have a digital health curriculum </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471" y="1143000"/>
            <a:ext cx="5521211" cy="50411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288471" y="5014555"/>
            <a:ext cx="6096000" cy="1169551"/>
          </a:xfrm>
          <a:prstGeom prst="rect">
            <a:avLst/>
          </a:prstGeom>
        </p:spPr>
        <p:txBody>
          <a:bodyPr>
            <a:spAutoFit/>
          </a:bodyPr>
          <a:lstStyle/>
          <a:p>
            <a:pPr>
              <a:buSzPct val="150000"/>
            </a:pPr>
            <a:r>
              <a:rPr lang="en-US" sz="1400" dirty="0"/>
              <a:t>“…</a:t>
            </a:r>
            <a:r>
              <a:rPr lang="en-US" sz="1400" b="1" dirty="0"/>
              <a:t>to build, especially through digital means, capacity for human resources for digital health, as appropriate, across both health and technology sectors, and to communicate areas of specific need to WHO in order to receive appropriate technical assistance” World health Assembly Digital Health Resolution – May 2016</a:t>
            </a:r>
            <a:endParaRPr lang="en-US" sz="1400" dirty="0"/>
          </a:p>
        </p:txBody>
      </p:sp>
      <p:sp>
        <p:nvSpPr>
          <p:cNvPr id="10" name="Down Arrow 9"/>
          <p:cNvSpPr/>
          <p:nvPr/>
        </p:nvSpPr>
        <p:spPr>
          <a:xfrm>
            <a:off x="2766332" y="4302579"/>
            <a:ext cx="683078" cy="711976"/>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26620" y="3001736"/>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benefitting from universal health coverage</a:t>
            </a:r>
            <a:endParaRPr lang="en-US" sz="1400" dirty="0">
              <a:solidFill>
                <a:schemeClr val="tx1"/>
              </a:solidFill>
            </a:endParaRPr>
          </a:p>
        </p:txBody>
      </p:sp>
      <p:sp>
        <p:nvSpPr>
          <p:cNvPr id="13" name="Rectangle 12"/>
          <p:cNvSpPr/>
          <p:nvPr/>
        </p:nvSpPr>
        <p:spPr>
          <a:xfrm>
            <a:off x="726619" y="3431722"/>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better protected from health emergencies</a:t>
            </a:r>
            <a:endParaRPr lang="en-US" sz="1400" dirty="0">
              <a:solidFill>
                <a:schemeClr val="tx1"/>
              </a:solidFill>
            </a:endParaRPr>
          </a:p>
        </p:txBody>
      </p:sp>
      <p:sp>
        <p:nvSpPr>
          <p:cNvPr id="14" name="Rectangle 13"/>
          <p:cNvSpPr/>
          <p:nvPr/>
        </p:nvSpPr>
        <p:spPr>
          <a:xfrm>
            <a:off x="726618" y="3867149"/>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enjoying better health and wellbeing.</a:t>
            </a:r>
            <a:endParaRPr lang="en-US" sz="1400" dirty="0">
              <a:solidFill>
                <a:schemeClr val="tx1"/>
              </a:solidFill>
            </a:endParaRPr>
          </a:p>
        </p:txBody>
      </p:sp>
    </p:spTree>
    <p:extLst>
      <p:ext uri="{BB962C8B-B14F-4D97-AF65-F5344CB8AC3E}">
        <p14:creationId xmlns:p14="http://schemas.microsoft.com/office/powerpoint/2010/main" val="30704639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0000" y="1504604"/>
            <a:ext cx="5455436" cy="4532596"/>
          </a:xfrm>
        </p:spPr>
        <p:txBody>
          <a:bodyPr/>
          <a:lstStyle/>
          <a:p>
            <a:pPr marL="285750" indent="-285750">
              <a:buFont typeface="Arial" panose="020B0604020202020204" pitchFamily="34" charset="0"/>
              <a:buChar char="•"/>
            </a:pPr>
            <a:r>
              <a:rPr lang="en-GB" dirty="0" smtClean="0"/>
              <a:t>In closing </a:t>
            </a:r>
            <a:r>
              <a:rPr lang="en-GB" dirty="0"/>
              <a:t>the </a:t>
            </a:r>
            <a:r>
              <a:rPr lang="en-GB" dirty="0" smtClean="0"/>
              <a:t>71st World Health Assembly in May 2018, WHO Director General said </a:t>
            </a:r>
            <a:r>
              <a:rPr lang="en-GB" dirty="0"/>
              <a:t>that everything WHO did going forward would be evaluated in the light of the “triple billion” targets which were approved </a:t>
            </a:r>
            <a:r>
              <a:rPr lang="en-GB" dirty="0" smtClean="0"/>
              <a:t>in </a:t>
            </a:r>
            <a:r>
              <a:rPr lang="en-GB" dirty="0"/>
              <a:t>WHO’s new five-year strategic plan. </a:t>
            </a:r>
            <a:endParaRPr lang="en-GB" dirty="0" smtClean="0"/>
          </a:p>
          <a:p>
            <a:pPr marL="285750" indent="-285750">
              <a:buFont typeface="Arial" panose="020B0604020202020204" pitchFamily="34" charset="0"/>
              <a:buChar char="•"/>
            </a:pPr>
            <a:r>
              <a:rPr lang="en-GB" dirty="0" smtClean="0"/>
              <a:t>By </a:t>
            </a:r>
            <a:r>
              <a:rPr lang="en-GB" dirty="0"/>
              <a:t>2023 the targets aim to achieve: </a:t>
            </a: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US" dirty="0"/>
          </a:p>
        </p:txBody>
      </p:sp>
      <p:sp>
        <p:nvSpPr>
          <p:cNvPr id="3" name="Text Placeholder 2"/>
          <p:cNvSpPr>
            <a:spLocks noGrp="1"/>
          </p:cNvSpPr>
          <p:nvPr>
            <p:ph type="body" sz="quarter" idx="13"/>
          </p:nvPr>
        </p:nvSpPr>
        <p:spPr/>
        <p:txBody>
          <a:bodyPr/>
          <a:lstStyle/>
          <a:p>
            <a:r>
              <a:rPr lang="en-GB" dirty="0" smtClean="0"/>
              <a:t>WHO Triple Billion Agenda </a:t>
            </a:r>
            <a:endParaRPr lang="en-US" dirty="0"/>
          </a:p>
        </p:txBody>
      </p:sp>
      <p:sp>
        <p:nvSpPr>
          <p:cNvPr id="4" name="Date Placeholder 3"/>
          <p:cNvSpPr>
            <a:spLocks noGrp="1"/>
          </p:cNvSpPr>
          <p:nvPr>
            <p:ph type="dt" sz="half" idx="14"/>
          </p:nvPr>
        </p:nvSpPr>
        <p:spPr/>
        <p:txBody>
          <a:bodyPr/>
          <a:lstStyle/>
          <a:p>
            <a:fld id="{DCD9F9BF-D269-4020-816F-460E917B7A74}" type="datetime1">
              <a:rPr lang="en-GB" smtClean="0">
                <a:solidFill>
                  <a:prstClr val="black"/>
                </a:solidFill>
              </a:rPr>
              <a:pPr/>
              <a:t>05/02/2019</a:t>
            </a:fld>
            <a:endParaRPr lang="en-GB">
              <a:solidFill>
                <a:prstClr val="black"/>
              </a:solidFill>
            </a:endParaRPr>
          </a:p>
        </p:txBody>
      </p:sp>
      <p:sp>
        <p:nvSpPr>
          <p:cNvPr id="5" name="Footer Placeholder 4"/>
          <p:cNvSpPr>
            <a:spLocks noGrp="1"/>
          </p:cNvSpPr>
          <p:nvPr>
            <p:ph type="ftr" sz="quarter" idx="15"/>
          </p:nvPr>
        </p:nvSpPr>
        <p:spPr/>
        <p:txBody>
          <a:bodyPr/>
          <a:lstStyle/>
          <a:p>
            <a:r>
              <a:rPr lang="en-GB" smtClean="0">
                <a:solidFill>
                  <a:prstClr val="black"/>
                </a:solidFill>
              </a:rPr>
              <a:t>|     Title of the presentation</a:t>
            </a:r>
            <a:endParaRPr lang="en-GB">
              <a:solidFill>
                <a:prstClr val="black"/>
              </a:solidFill>
            </a:endParaRPr>
          </a:p>
        </p:txBody>
      </p:sp>
      <p:sp>
        <p:nvSpPr>
          <p:cNvPr id="6" name="Slide Number Placeholder 5"/>
          <p:cNvSpPr>
            <a:spLocks noGrp="1"/>
          </p:cNvSpPr>
          <p:nvPr>
            <p:ph type="sldNum" sz="quarter" idx="16"/>
          </p:nvPr>
        </p:nvSpPr>
        <p:spPr/>
        <p:txBody>
          <a:bodyPr/>
          <a:lstStyle/>
          <a:p>
            <a:fld id="{A74CE0EA-F3B5-4684-BA10-C594598FDB9C}" type="slidenum">
              <a:rPr lang="en-GB" smtClean="0">
                <a:solidFill>
                  <a:prstClr val="black"/>
                </a:solidFill>
              </a:rPr>
              <a:pPr/>
              <a:t>7</a:t>
            </a:fld>
            <a:endParaRPr lang="en-GB">
              <a:solidFill>
                <a:prstClr val="black"/>
              </a:solidFill>
            </a:endParaRPr>
          </a:p>
        </p:txBody>
      </p:sp>
      <p:sp>
        <p:nvSpPr>
          <p:cNvPr id="7" name="Text Placeholder 6"/>
          <p:cNvSpPr>
            <a:spLocks noGrp="1"/>
          </p:cNvSpPr>
          <p:nvPr>
            <p:ph type="body" sz="quarter" idx="21"/>
          </p:nvPr>
        </p:nvSpPr>
        <p:spPr/>
        <p:txBody>
          <a:bodyPr/>
          <a:lstStyle/>
          <a:p>
            <a:endParaRPr lang="en-US"/>
          </a:p>
        </p:txBody>
      </p:sp>
      <p:sp>
        <p:nvSpPr>
          <p:cNvPr id="8" name="Title 7"/>
          <p:cNvSpPr>
            <a:spLocks noGrp="1"/>
          </p:cNvSpPr>
          <p:nvPr>
            <p:ph type="title"/>
          </p:nvPr>
        </p:nvSpPr>
        <p:spPr/>
        <p:txBody>
          <a:bodyPr/>
          <a:lstStyle/>
          <a:p>
            <a:r>
              <a:rPr lang="en-GB" dirty="0" smtClean="0"/>
              <a:t>Why have a digital health curriculum </a:t>
            </a:r>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471" y="1143000"/>
            <a:ext cx="5521211" cy="50411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288471" y="5014555"/>
            <a:ext cx="6096000" cy="1169551"/>
          </a:xfrm>
          <a:prstGeom prst="rect">
            <a:avLst/>
          </a:prstGeom>
        </p:spPr>
        <p:txBody>
          <a:bodyPr>
            <a:spAutoFit/>
          </a:bodyPr>
          <a:lstStyle/>
          <a:p>
            <a:pPr>
              <a:buSzPct val="150000"/>
            </a:pPr>
            <a:r>
              <a:rPr lang="en-US" sz="1400" dirty="0"/>
              <a:t>“…</a:t>
            </a:r>
            <a:r>
              <a:rPr lang="en-US" sz="1400" b="1" dirty="0"/>
              <a:t>to build, especially through digital means, capacity for human resources for digital health, as appropriate, across both health and technology sectors, and to communicate areas of specific need to WHO in order to receive appropriate technical assistance” World health Assembly Digital Health Resolution – May 2016</a:t>
            </a:r>
            <a:endParaRPr lang="en-US" sz="1400" dirty="0"/>
          </a:p>
        </p:txBody>
      </p:sp>
      <p:sp>
        <p:nvSpPr>
          <p:cNvPr id="10" name="Down Arrow 9"/>
          <p:cNvSpPr/>
          <p:nvPr/>
        </p:nvSpPr>
        <p:spPr>
          <a:xfrm>
            <a:off x="2766332" y="4302579"/>
            <a:ext cx="683078" cy="711976"/>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26620" y="3001736"/>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benefitting from universal health coverage</a:t>
            </a:r>
            <a:endParaRPr lang="en-US" sz="1400" dirty="0">
              <a:solidFill>
                <a:schemeClr val="tx1"/>
              </a:solidFill>
            </a:endParaRPr>
          </a:p>
        </p:txBody>
      </p:sp>
      <p:sp>
        <p:nvSpPr>
          <p:cNvPr id="13" name="Rectangle 12"/>
          <p:cNvSpPr/>
          <p:nvPr/>
        </p:nvSpPr>
        <p:spPr>
          <a:xfrm>
            <a:off x="726619" y="3431722"/>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better protected from health emergencies</a:t>
            </a:r>
            <a:endParaRPr lang="en-US" sz="1400" dirty="0">
              <a:solidFill>
                <a:schemeClr val="tx1"/>
              </a:solidFill>
            </a:endParaRPr>
          </a:p>
        </p:txBody>
      </p:sp>
      <p:sp>
        <p:nvSpPr>
          <p:cNvPr id="14" name="Rectangle 13"/>
          <p:cNvSpPr/>
          <p:nvPr/>
        </p:nvSpPr>
        <p:spPr>
          <a:xfrm>
            <a:off x="726618" y="3867149"/>
            <a:ext cx="5657851" cy="35922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en-GB" sz="1400" dirty="0">
                <a:solidFill>
                  <a:schemeClr val="tx1"/>
                </a:solidFill>
              </a:rPr>
              <a:t>1 billion more people enjoying better health and wellbeing.</a:t>
            </a:r>
            <a:endParaRPr lang="en-US" sz="1400" dirty="0">
              <a:solidFill>
                <a:schemeClr val="tx1"/>
              </a:solidFill>
            </a:endParaRPr>
          </a:p>
        </p:txBody>
      </p:sp>
      <p:sp>
        <p:nvSpPr>
          <p:cNvPr id="15" name="Rectangle 14"/>
          <p:cNvSpPr/>
          <p:nvPr/>
        </p:nvSpPr>
        <p:spPr>
          <a:xfrm>
            <a:off x="1526722" y="1500188"/>
            <a:ext cx="8907235" cy="3569833"/>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to build, especially through digital means, capacity for human resources for digital health, as appropriate, across both </a:t>
            </a:r>
            <a:r>
              <a:rPr lang="en-US" b="1" u="sng" dirty="0"/>
              <a:t>health</a:t>
            </a:r>
            <a:r>
              <a:rPr lang="en-US" b="1" dirty="0"/>
              <a:t> and </a:t>
            </a:r>
            <a:r>
              <a:rPr lang="en-US" b="1" u="sng" dirty="0"/>
              <a:t>technology sectors</a:t>
            </a:r>
            <a:r>
              <a:rPr lang="en-US" b="1" dirty="0"/>
              <a:t>, and to communicate areas of specific need to WHO in order to receive appropriate technical assistance</a:t>
            </a:r>
            <a:endParaRPr lang="en-US" dirty="0"/>
          </a:p>
        </p:txBody>
      </p:sp>
    </p:spTree>
    <p:extLst>
      <p:ext uri="{BB962C8B-B14F-4D97-AF65-F5344CB8AC3E}">
        <p14:creationId xmlns:p14="http://schemas.microsoft.com/office/powerpoint/2010/main" val="1428186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ext Placeholder 2"/>
          <p:cNvSpPr>
            <a:spLocks noGrp="1"/>
          </p:cNvSpPr>
          <p:nvPr>
            <p:ph type="body" sz="quarter" idx="13"/>
          </p:nvPr>
        </p:nvSpPr>
        <p:spPr/>
        <p:txBody>
          <a:bodyPr/>
          <a:lstStyle/>
          <a:p>
            <a:endParaRPr lang="en-US"/>
          </a:p>
        </p:txBody>
      </p:sp>
      <p:sp>
        <p:nvSpPr>
          <p:cNvPr id="4" name="Date Placeholder 3"/>
          <p:cNvSpPr>
            <a:spLocks noGrp="1"/>
          </p:cNvSpPr>
          <p:nvPr>
            <p:ph type="dt" sz="half" idx="14"/>
          </p:nvPr>
        </p:nvSpPr>
        <p:spPr/>
        <p:txBody>
          <a:bodyPr/>
          <a:lstStyle/>
          <a:p>
            <a:fld id="{DCD9F9BF-D269-4020-816F-460E917B7A74}" type="datetime1">
              <a:rPr lang="en-GB" smtClean="0">
                <a:solidFill>
                  <a:prstClr val="black"/>
                </a:solidFill>
              </a:rPr>
              <a:pPr/>
              <a:t>05/02/2019</a:t>
            </a:fld>
            <a:endParaRPr lang="en-GB">
              <a:solidFill>
                <a:prstClr val="black"/>
              </a:solidFill>
            </a:endParaRPr>
          </a:p>
        </p:txBody>
      </p:sp>
      <p:sp>
        <p:nvSpPr>
          <p:cNvPr id="5" name="Footer Placeholder 4"/>
          <p:cNvSpPr>
            <a:spLocks noGrp="1"/>
          </p:cNvSpPr>
          <p:nvPr>
            <p:ph type="ftr" sz="quarter" idx="15"/>
          </p:nvPr>
        </p:nvSpPr>
        <p:spPr/>
        <p:txBody>
          <a:bodyPr/>
          <a:lstStyle/>
          <a:p>
            <a:r>
              <a:rPr lang="en-GB" smtClean="0">
                <a:solidFill>
                  <a:prstClr val="black"/>
                </a:solidFill>
              </a:rPr>
              <a:t>|     Title of the presentation</a:t>
            </a:r>
            <a:endParaRPr lang="en-GB">
              <a:solidFill>
                <a:prstClr val="black"/>
              </a:solidFill>
            </a:endParaRPr>
          </a:p>
        </p:txBody>
      </p:sp>
      <p:sp>
        <p:nvSpPr>
          <p:cNvPr id="6" name="Slide Number Placeholder 5"/>
          <p:cNvSpPr>
            <a:spLocks noGrp="1"/>
          </p:cNvSpPr>
          <p:nvPr>
            <p:ph type="sldNum" sz="quarter" idx="16"/>
          </p:nvPr>
        </p:nvSpPr>
        <p:spPr/>
        <p:txBody>
          <a:bodyPr/>
          <a:lstStyle/>
          <a:p>
            <a:fld id="{A74CE0EA-F3B5-4684-BA10-C594598FDB9C}" type="slidenum">
              <a:rPr lang="en-GB" smtClean="0">
                <a:solidFill>
                  <a:prstClr val="black"/>
                </a:solidFill>
              </a:rPr>
              <a:pPr/>
              <a:t>8</a:t>
            </a:fld>
            <a:endParaRPr lang="en-GB">
              <a:solidFill>
                <a:prstClr val="black"/>
              </a:solidFill>
            </a:endParaRPr>
          </a:p>
        </p:txBody>
      </p:sp>
      <p:sp>
        <p:nvSpPr>
          <p:cNvPr id="7" name="Text Placeholder 6"/>
          <p:cNvSpPr>
            <a:spLocks noGrp="1"/>
          </p:cNvSpPr>
          <p:nvPr>
            <p:ph type="body" sz="quarter" idx="21"/>
          </p:nvPr>
        </p:nvSpPr>
        <p:spPr/>
        <p:txBody>
          <a:bodyPr/>
          <a:lstStyle/>
          <a:p>
            <a:endParaRPr lang="en-US"/>
          </a:p>
        </p:txBody>
      </p:sp>
      <p:sp>
        <p:nvSpPr>
          <p:cNvPr id="8" name="Title 7"/>
          <p:cNvSpPr>
            <a:spLocks noGrp="1"/>
          </p:cNvSpPr>
          <p:nvPr>
            <p:ph type="title"/>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7113" y="2547257"/>
            <a:ext cx="5768657" cy="41924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Left Arrow 8"/>
          <p:cNvSpPr/>
          <p:nvPr/>
        </p:nvSpPr>
        <p:spPr>
          <a:xfrm>
            <a:off x="5527220" y="4155621"/>
            <a:ext cx="5494565" cy="85168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t="31686" b="19506"/>
          <a:stretch/>
        </p:blipFill>
        <p:spPr bwMode="auto">
          <a:xfrm>
            <a:off x="4013290" y="943231"/>
            <a:ext cx="3359101" cy="164202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muneened\AppData\Local\Microsoft\Windows\Temporary Internet Files\Content.Outlook\EWLNE7ZS\WHO-AFRO-EN-C-Converte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0429" y="1157290"/>
            <a:ext cx="2497993" cy="1007004"/>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 1" descr="sigleITU.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55079" y="841287"/>
            <a:ext cx="1501753" cy="1524709"/>
          </a:xfrm>
          <a:prstGeom prst="rect">
            <a:avLst/>
          </a:prstGeom>
          <a:noFill/>
          <a:ln>
            <a:noFill/>
          </a:ln>
          <a:extLst/>
        </p:spPr>
      </p:pic>
    </p:spTree>
    <p:extLst>
      <p:ext uri="{BB962C8B-B14F-4D97-AF65-F5344CB8AC3E}">
        <p14:creationId xmlns:p14="http://schemas.microsoft.com/office/powerpoint/2010/main" val="13643105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9999" y="1352389"/>
            <a:ext cx="11232001" cy="4944722"/>
          </a:xfrm>
        </p:spPr>
        <p:txBody>
          <a:bodyPr/>
          <a:lstStyle/>
          <a:p>
            <a:pPr marL="285750" lvl="0" indent="-285750">
              <a:buFont typeface="Wingdings" panose="05000000000000000000" pitchFamily="2" charset="2"/>
              <a:buChar char="q"/>
            </a:pPr>
            <a:r>
              <a:rPr lang="en-US" dirty="0" smtClean="0"/>
              <a:t>Build </a:t>
            </a:r>
            <a:r>
              <a:rPr lang="en-US" dirty="0"/>
              <a:t>digital health coordinators and leaders’ capacity for a wide range of digital health related skills  </a:t>
            </a:r>
          </a:p>
          <a:p>
            <a:pPr marL="285750" lvl="0" indent="-285750">
              <a:buFont typeface="Wingdings" panose="05000000000000000000" pitchFamily="2" charset="2"/>
              <a:buChar char="q"/>
            </a:pPr>
            <a:r>
              <a:rPr lang="en-US" dirty="0"/>
              <a:t>Develop a comprehensive digital health training curriculum and content that addresses existing digital health workforce capacity gaps</a:t>
            </a:r>
          </a:p>
          <a:p>
            <a:pPr marL="285750" lvl="0" indent="-285750">
              <a:buFont typeface="Wingdings" panose="05000000000000000000" pitchFamily="2" charset="2"/>
              <a:buChar char="q"/>
            </a:pPr>
            <a:r>
              <a:rPr lang="en-US" dirty="0"/>
              <a:t>Ensure consistency and coherence across different digital health topics and training modules</a:t>
            </a:r>
          </a:p>
          <a:p>
            <a:pPr marL="285750" lvl="0" indent="-285750">
              <a:buFont typeface="Wingdings" panose="05000000000000000000" pitchFamily="2" charset="2"/>
              <a:buChar char="q"/>
            </a:pPr>
            <a:r>
              <a:rPr lang="en-US" dirty="0"/>
              <a:t>Gain understanding of the holistic and system level approach to </a:t>
            </a:r>
            <a:r>
              <a:rPr lang="en-US" dirty="0" smtClean="0"/>
              <a:t>integrated digital </a:t>
            </a:r>
            <a:r>
              <a:rPr lang="en-US" dirty="0"/>
              <a:t>health to ensure scalability, sustainability and interoperability.</a:t>
            </a:r>
          </a:p>
          <a:p>
            <a:r>
              <a:rPr lang="en-GB" dirty="0" smtClean="0"/>
              <a:t> </a:t>
            </a:r>
            <a:r>
              <a:rPr lang="en-US" b="1" dirty="0"/>
              <a:t>Expected Outcomes</a:t>
            </a:r>
            <a:endParaRPr lang="en-US" dirty="0"/>
          </a:p>
          <a:p>
            <a:pPr marL="285750" indent="-285750">
              <a:buFont typeface="Wingdings" panose="05000000000000000000" pitchFamily="2" charset="2"/>
              <a:buChar char="q"/>
            </a:pPr>
            <a:r>
              <a:rPr lang="en-US" dirty="0" smtClean="0"/>
              <a:t>Countries</a:t>
            </a:r>
            <a:r>
              <a:rPr lang="en-US" dirty="0"/>
              <a:t>' digital health leaders have the knowledge and understanding of the wide range of digital health skills and issues to be able to steer and orient national digital health stakeholders</a:t>
            </a:r>
          </a:p>
          <a:p>
            <a:pPr marL="285750" lvl="0" indent="-285750">
              <a:buFont typeface="Wingdings" panose="05000000000000000000" pitchFamily="2" charset="2"/>
              <a:buChar char="q"/>
            </a:pPr>
            <a:r>
              <a:rPr lang="en-US" dirty="0"/>
              <a:t>A comprehensive Digital Health Training Curriculum and content developed addressing the main capacity gaps that are identified in countries</a:t>
            </a:r>
          </a:p>
          <a:p>
            <a:pPr marL="285750" lvl="0" indent="-285750">
              <a:buFont typeface="Wingdings" panose="05000000000000000000" pitchFamily="2" charset="2"/>
              <a:buChar char="q"/>
            </a:pPr>
            <a:r>
              <a:rPr lang="en-US" dirty="0"/>
              <a:t>Consensus reached on main activities required to develop the country digital health infrastructure and systems for integrated care and what would be the minimum main deliverables per activity</a:t>
            </a:r>
          </a:p>
          <a:p>
            <a:pPr marL="285750" lvl="0" indent="-285750">
              <a:buFont typeface="Wingdings" panose="05000000000000000000" pitchFamily="2" charset="2"/>
              <a:buChar char="q"/>
            </a:pPr>
            <a:r>
              <a:rPr lang="en-US" dirty="0"/>
              <a:t>Competencies and skills acquired for strategic digital health professionals at country level; </a:t>
            </a:r>
          </a:p>
          <a:p>
            <a:pPr>
              <a:buSzPct val="150000"/>
            </a:pPr>
            <a:endParaRPr lang="en-GB" dirty="0"/>
          </a:p>
          <a:p>
            <a:pPr>
              <a:buSzPct val="150000"/>
            </a:pPr>
            <a:endParaRPr lang="en-GB" sz="1600" dirty="0"/>
          </a:p>
          <a:p>
            <a:pPr>
              <a:buSzPct val="150000"/>
            </a:pPr>
            <a:endParaRPr lang="en-US" sz="2000" dirty="0"/>
          </a:p>
          <a:p>
            <a:pPr marL="285750" indent="-285750">
              <a:buSzPct val="150000"/>
              <a:buFont typeface="Arial" panose="020B0604020202020204" pitchFamily="34" charset="0"/>
              <a:buChar char="•"/>
            </a:pPr>
            <a:endParaRPr lang="en-US" sz="2000" baseline="30000" dirty="0"/>
          </a:p>
          <a:p>
            <a:pPr marL="285750" indent="-285750">
              <a:buSzPct val="150000"/>
              <a:buFont typeface="Arial" panose="020B0604020202020204" pitchFamily="34" charset="0"/>
              <a:buChar char="•"/>
            </a:pPr>
            <a:endParaRPr lang="en-US" sz="2000" baseline="30000" dirty="0"/>
          </a:p>
        </p:txBody>
      </p:sp>
      <p:sp>
        <p:nvSpPr>
          <p:cNvPr id="4" name="Date Placeholder 3"/>
          <p:cNvSpPr>
            <a:spLocks noGrp="1"/>
          </p:cNvSpPr>
          <p:nvPr>
            <p:ph type="dt" sz="half" idx="14"/>
          </p:nvPr>
        </p:nvSpPr>
        <p:spPr/>
        <p:txBody>
          <a:bodyPr/>
          <a:lstStyle/>
          <a:p>
            <a:fld id="{DCD9F9BF-D269-4020-816F-460E917B7A74}" type="datetime1">
              <a:rPr lang="en-GB" noProof="0" smtClean="0"/>
              <a:t>04/02/2019</a:t>
            </a:fld>
            <a:endParaRPr lang="en-GB" noProof="0"/>
          </a:p>
        </p:txBody>
      </p:sp>
      <p:sp>
        <p:nvSpPr>
          <p:cNvPr id="5" name="Footer Placeholder 4"/>
          <p:cNvSpPr>
            <a:spLocks noGrp="1"/>
          </p:cNvSpPr>
          <p:nvPr>
            <p:ph type="ftr" sz="quarter" idx="15"/>
          </p:nvPr>
        </p:nvSpPr>
        <p:spPr/>
        <p:txBody>
          <a:bodyPr/>
          <a:lstStyle/>
          <a:p>
            <a:r>
              <a:rPr lang="en-GB" noProof="0" smtClean="0"/>
              <a:t>|     Title of the presentation</a:t>
            </a:r>
            <a:endParaRPr lang="en-GB" noProof="0"/>
          </a:p>
        </p:txBody>
      </p:sp>
      <p:sp>
        <p:nvSpPr>
          <p:cNvPr id="6" name="Slide Number Placeholder 5"/>
          <p:cNvSpPr>
            <a:spLocks noGrp="1"/>
          </p:cNvSpPr>
          <p:nvPr>
            <p:ph type="sldNum" sz="quarter" idx="16"/>
          </p:nvPr>
        </p:nvSpPr>
        <p:spPr/>
        <p:txBody>
          <a:bodyPr/>
          <a:lstStyle/>
          <a:p>
            <a:fld id="{A74CE0EA-F3B5-4684-BA10-C594598FDB9C}" type="slidenum">
              <a:rPr lang="en-GB" noProof="0" smtClean="0"/>
              <a:pPr/>
              <a:t>9</a:t>
            </a:fld>
            <a:endParaRPr lang="en-GB" noProof="0"/>
          </a:p>
        </p:txBody>
      </p:sp>
      <p:sp>
        <p:nvSpPr>
          <p:cNvPr id="7" name="Text Placeholder 6"/>
          <p:cNvSpPr>
            <a:spLocks noGrp="1"/>
          </p:cNvSpPr>
          <p:nvPr>
            <p:ph type="body" sz="quarter" idx="21"/>
          </p:nvPr>
        </p:nvSpPr>
        <p:spPr>
          <a:xfrm>
            <a:off x="482816" y="6367399"/>
            <a:ext cx="11226365" cy="322901"/>
          </a:xfrm>
        </p:spPr>
        <p:txBody>
          <a:bodyPr>
            <a:normAutofit/>
          </a:bodyPr>
          <a:lstStyle/>
          <a:p>
            <a:endParaRPr lang="en-GB" dirty="0"/>
          </a:p>
        </p:txBody>
      </p:sp>
      <p:sp>
        <p:nvSpPr>
          <p:cNvPr id="8" name="Title 7"/>
          <p:cNvSpPr>
            <a:spLocks noGrp="1"/>
          </p:cNvSpPr>
          <p:nvPr>
            <p:ph type="title"/>
          </p:nvPr>
        </p:nvSpPr>
        <p:spPr>
          <a:xfrm>
            <a:off x="479998" y="359999"/>
            <a:ext cx="8988563" cy="720000"/>
          </a:xfrm>
        </p:spPr>
        <p:txBody>
          <a:bodyPr/>
          <a:lstStyle/>
          <a:p>
            <a:r>
              <a:rPr lang="en-US" dirty="0" smtClean="0"/>
              <a:t>Lesotho – December 2018: The Workshop </a:t>
            </a:r>
            <a:r>
              <a:rPr lang="en-US" dirty="0" smtClean="0"/>
              <a:t>Objectives</a:t>
            </a:r>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8562" y="446246"/>
            <a:ext cx="547505" cy="547505"/>
          </a:xfrm>
          <a:prstGeom prst="rect">
            <a:avLst/>
          </a:prstGeom>
        </p:spPr>
      </p:pic>
    </p:spTree>
    <p:extLst>
      <p:ext uri="{BB962C8B-B14F-4D97-AF65-F5344CB8AC3E}">
        <p14:creationId xmlns:p14="http://schemas.microsoft.com/office/powerpoint/2010/main" val="6522297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635" y="462418"/>
            <a:ext cx="11565228" cy="273753"/>
          </a:xfrm>
        </p:spPr>
        <p:txBody>
          <a:bodyPr/>
          <a:lstStyle/>
          <a:p>
            <a:pPr marL="285750" lvl="0" indent="-285750">
              <a:buFont typeface="Wingdings" panose="05000000000000000000" pitchFamily="2" charset="2"/>
              <a:buChar char="q"/>
            </a:pPr>
            <a:r>
              <a:rPr lang="en-US" dirty="0" smtClean="0"/>
              <a:t>Technical Presentations; </a:t>
            </a:r>
            <a:r>
              <a:rPr lang="en-GB" dirty="0" smtClean="0"/>
              <a:t>Technical discussions ; Group work; feedback mechanism, Workshop App </a:t>
            </a:r>
          </a:p>
          <a:p>
            <a:pPr marL="285750" lvl="0" indent="-285750">
              <a:buFont typeface="Wingdings" panose="05000000000000000000" pitchFamily="2" charset="2"/>
              <a:buChar char="q"/>
            </a:pPr>
            <a:r>
              <a:rPr lang="en-GB" dirty="0" smtClean="0"/>
              <a:t>NB: Presentation were recorded as speakers presented </a:t>
            </a:r>
          </a:p>
          <a:p>
            <a:pPr marL="285750" lvl="0" indent="-285750">
              <a:buFont typeface="Wingdings" panose="05000000000000000000" pitchFamily="2" charset="2"/>
              <a:buChar char="q"/>
            </a:pPr>
            <a:endParaRPr lang="en-US" dirty="0"/>
          </a:p>
          <a:p>
            <a:pPr>
              <a:buSzPct val="150000"/>
            </a:pPr>
            <a:endParaRPr lang="en-GB" dirty="0"/>
          </a:p>
          <a:p>
            <a:pPr>
              <a:buSzPct val="150000"/>
            </a:pPr>
            <a:endParaRPr lang="en-GB" sz="1600" dirty="0"/>
          </a:p>
          <a:p>
            <a:pPr>
              <a:buSzPct val="150000"/>
            </a:pPr>
            <a:endParaRPr lang="en-US" sz="2000" dirty="0"/>
          </a:p>
          <a:p>
            <a:pPr marL="285750" indent="-285750">
              <a:buSzPct val="150000"/>
              <a:buFont typeface="Arial" panose="020B0604020202020204" pitchFamily="34" charset="0"/>
              <a:buChar char="•"/>
            </a:pPr>
            <a:endParaRPr lang="en-US" sz="2000" baseline="30000" dirty="0"/>
          </a:p>
          <a:p>
            <a:pPr marL="285750" indent="-285750">
              <a:buSzPct val="150000"/>
              <a:buFont typeface="Arial" panose="020B0604020202020204" pitchFamily="34" charset="0"/>
              <a:buChar char="•"/>
            </a:pPr>
            <a:endParaRPr lang="en-US" sz="2000" baseline="30000" dirty="0"/>
          </a:p>
        </p:txBody>
      </p:sp>
      <p:sp>
        <p:nvSpPr>
          <p:cNvPr id="4" name="Date Placeholder 3"/>
          <p:cNvSpPr>
            <a:spLocks noGrp="1"/>
          </p:cNvSpPr>
          <p:nvPr>
            <p:ph type="dt" sz="half" idx="14"/>
          </p:nvPr>
        </p:nvSpPr>
        <p:spPr/>
        <p:txBody>
          <a:bodyPr/>
          <a:lstStyle/>
          <a:p>
            <a:fld id="{DCD9F9BF-D269-4020-816F-460E917B7A74}" type="datetime1">
              <a:rPr lang="en-GB" noProof="0" smtClean="0"/>
              <a:t>04/02/2019</a:t>
            </a:fld>
            <a:endParaRPr lang="en-GB" noProof="0"/>
          </a:p>
        </p:txBody>
      </p:sp>
      <p:sp>
        <p:nvSpPr>
          <p:cNvPr id="5" name="Footer Placeholder 4"/>
          <p:cNvSpPr>
            <a:spLocks noGrp="1"/>
          </p:cNvSpPr>
          <p:nvPr>
            <p:ph type="ftr" sz="quarter" idx="15"/>
          </p:nvPr>
        </p:nvSpPr>
        <p:spPr/>
        <p:txBody>
          <a:bodyPr/>
          <a:lstStyle/>
          <a:p>
            <a:r>
              <a:rPr lang="en-GB" noProof="0" smtClean="0"/>
              <a:t>|     Title of the presentation</a:t>
            </a:r>
            <a:endParaRPr lang="en-GB" noProof="0"/>
          </a:p>
        </p:txBody>
      </p:sp>
      <p:sp>
        <p:nvSpPr>
          <p:cNvPr id="6" name="Slide Number Placeholder 5"/>
          <p:cNvSpPr>
            <a:spLocks noGrp="1"/>
          </p:cNvSpPr>
          <p:nvPr>
            <p:ph type="sldNum" sz="quarter" idx="16"/>
          </p:nvPr>
        </p:nvSpPr>
        <p:spPr/>
        <p:txBody>
          <a:bodyPr/>
          <a:lstStyle/>
          <a:p>
            <a:fld id="{A74CE0EA-F3B5-4684-BA10-C594598FDB9C}" type="slidenum">
              <a:rPr lang="en-GB" noProof="0" smtClean="0"/>
              <a:pPr/>
              <a:t>10</a:t>
            </a:fld>
            <a:endParaRPr lang="en-GB" noProof="0"/>
          </a:p>
        </p:txBody>
      </p:sp>
      <p:sp>
        <p:nvSpPr>
          <p:cNvPr id="7" name="Text Placeholder 6"/>
          <p:cNvSpPr>
            <a:spLocks noGrp="1"/>
          </p:cNvSpPr>
          <p:nvPr>
            <p:ph type="body" sz="quarter" idx="21"/>
          </p:nvPr>
        </p:nvSpPr>
        <p:spPr>
          <a:xfrm>
            <a:off x="482816" y="6367399"/>
            <a:ext cx="11226365" cy="322901"/>
          </a:xfrm>
        </p:spPr>
        <p:txBody>
          <a:bodyPr>
            <a:normAutofit/>
          </a:bodyPr>
          <a:lstStyle/>
          <a:p>
            <a:endParaRPr lang="en-GB" dirty="0"/>
          </a:p>
        </p:txBody>
      </p:sp>
      <p:sp>
        <p:nvSpPr>
          <p:cNvPr id="8" name="Title 7"/>
          <p:cNvSpPr>
            <a:spLocks noGrp="1"/>
          </p:cNvSpPr>
          <p:nvPr>
            <p:ph type="title"/>
          </p:nvPr>
        </p:nvSpPr>
        <p:spPr>
          <a:xfrm>
            <a:off x="0" y="0"/>
            <a:ext cx="4636394" cy="446248"/>
          </a:xfrm>
        </p:spPr>
        <p:txBody>
          <a:bodyPr/>
          <a:lstStyle/>
          <a:p>
            <a:r>
              <a:rPr lang="en-US" dirty="0" smtClean="0"/>
              <a:t>Workshop Process </a:t>
            </a:r>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8562" y="446246"/>
            <a:ext cx="547505" cy="547505"/>
          </a:xfrm>
          <a:prstGeom prst="rect">
            <a:avLst/>
          </a:prstGeom>
        </p:spPr>
      </p:pic>
      <p:pic>
        <p:nvPicPr>
          <p:cNvPr id="1026" name="Picture 2" descr="D:\DJM 1\Pictures\Lesotho and Zambia\20181121_12032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20826" y="1146220"/>
            <a:ext cx="3709116" cy="278183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DJM 1\Pictures\Lesotho and Zambia\20181121_10345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51951" y="4113189"/>
            <a:ext cx="3646866" cy="27351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DJM 1\Pictures\Lesotho and Zambia\20181121_17091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1810" y="4113189"/>
            <a:ext cx="3550273" cy="266270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DJM 1\Pictures\Lesotho and Zambia\20181122_121128.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10127" y="1146221"/>
            <a:ext cx="3709118" cy="278183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DJM 1\Pictures\Lesotho and Zambia\20181123_084113.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10127" y="4113190"/>
            <a:ext cx="3709118" cy="2651438"/>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DJM 1\Pictures\Lesotho and Zambia\20181123_100036.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1810" y="1146221"/>
            <a:ext cx="3709117" cy="2781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4673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635" y="462418"/>
            <a:ext cx="11565228" cy="273753"/>
          </a:xfrm>
        </p:spPr>
        <p:txBody>
          <a:bodyPr/>
          <a:lstStyle/>
          <a:p>
            <a:pPr marL="285750" lvl="0" indent="-285750">
              <a:buFont typeface="Wingdings" panose="05000000000000000000" pitchFamily="2" charset="2"/>
              <a:buChar char="q"/>
            </a:pPr>
            <a:r>
              <a:rPr lang="en-US" dirty="0" smtClean="0"/>
              <a:t>Technical Presentations; </a:t>
            </a:r>
            <a:r>
              <a:rPr lang="en-GB" dirty="0" smtClean="0"/>
              <a:t>Technical discussions ; Group work; feedback mechanism, Workshop App </a:t>
            </a:r>
          </a:p>
          <a:p>
            <a:pPr marL="285750" lvl="0" indent="-285750">
              <a:buFont typeface="Wingdings" panose="05000000000000000000" pitchFamily="2" charset="2"/>
              <a:buChar char="q"/>
            </a:pPr>
            <a:r>
              <a:rPr lang="en-GB" dirty="0" smtClean="0"/>
              <a:t>NB: Presentation were recorded as speakers presented </a:t>
            </a:r>
          </a:p>
          <a:p>
            <a:pPr marL="285750" lvl="0" indent="-285750">
              <a:buFont typeface="Wingdings" panose="05000000000000000000" pitchFamily="2" charset="2"/>
              <a:buChar char="q"/>
            </a:pPr>
            <a:endParaRPr lang="en-US" dirty="0"/>
          </a:p>
          <a:p>
            <a:pPr>
              <a:buSzPct val="150000"/>
            </a:pPr>
            <a:endParaRPr lang="en-GB" dirty="0"/>
          </a:p>
          <a:p>
            <a:pPr>
              <a:buSzPct val="150000"/>
            </a:pPr>
            <a:endParaRPr lang="en-GB" sz="1600" dirty="0"/>
          </a:p>
          <a:p>
            <a:pPr>
              <a:buSzPct val="150000"/>
            </a:pPr>
            <a:endParaRPr lang="en-US" sz="2000" dirty="0"/>
          </a:p>
          <a:p>
            <a:pPr marL="285750" indent="-285750">
              <a:buSzPct val="150000"/>
              <a:buFont typeface="Arial" panose="020B0604020202020204" pitchFamily="34" charset="0"/>
              <a:buChar char="•"/>
            </a:pPr>
            <a:endParaRPr lang="en-US" sz="2000" baseline="30000" dirty="0"/>
          </a:p>
          <a:p>
            <a:pPr marL="285750" indent="-285750">
              <a:buSzPct val="150000"/>
              <a:buFont typeface="Arial" panose="020B0604020202020204" pitchFamily="34" charset="0"/>
              <a:buChar char="•"/>
            </a:pPr>
            <a:endParaRPr lang="en-US" sz="2000" baseline="30000" dirty="0"/>
          </a:p>
        </p:txBody>
      </p:sp>
      <p:sp>
        <p:nvSpPr>
          <p:cNvPr id="4" name="Date Placeholder 3"/>
          <p:cNvSpPr>
            <a:spLocks noGrp="1"/>
          </p:cNvSpPr>
          <p:nvPr>
            <p:ph type="dt" sz="half" idx="14"/>
          </p:nvPr>
        </p:nvSpPr>
        <p:spPr/>
        <p:txBody>
          <a:bodyPr/>
          <a:lstStyle/>
          <a:p>
            <a:fld id="{DCD9F9BF-D269-4020-816F-460E917B7A74}" type="datetime1">
              <a:rPr lang="en-GB" noProof="0" smtClean="0"/>
              <a:t>04/02/2019</a:t>
            </a:fld>
            <a:endParaRPr lang="en-GB" noProof="0"/>
          </a:p>
        </p:txBody>
      </p:sp>
      <p:sp>
        <p:nvSpPr>
          <p:cNvPr id="5" name="Footer Placeholder 4"/>
          <p:cNvSpPr>
            <a:spLocks noGrp="1"/>
          </p:cNvSpPr>
          <p:nvPr>
            <p:ph type="ftr" sz="quarter" idx="15"/>
          </p:nvPr>
        </p:nvSpPr>
        <p:spPr/>
        <p:txBody>
          <a:bodyPr/>
          <a:lstStyle/>
          <a:p>
            <a:r>
              <a:rPr lang="en-GB" noProof="0" smtClean="0"/>
              <a:t>|     Title of the presentation</a:t>
            </a:r>
            <a:endParaRPr lang="en-GB" noProof="0"/>
          </a:p>
        </p:txBody>
      </p:sp>
      <p:sp>
        <p:nvSpPr>
          <p:cNvPr id="6" name="Slide Number Placeholder 5"/>
          <p:cNvSpPr>
            <a:spLocks noGrp="1"/>
          </p:cNvSpPr>
          <p:nvPr>
            <p:ph type="sldNum" sz="quarter" idx="16"/>
          </p:nvPr>
        </p:nvSpPr>
        <p:spPr/>
        <p:txBody>
          <a:bodyPr/>
          <a:lstStyle/>
          <a:p>
            <a:fld id="{A74CE0EA-F3B5-4684-BA10-C594598FDB9C}" type="slidenum">
              <a:rPr lang="en-GB" noProof="0" smtClean="0"/>
              <a:pPr/>
              <a:t>11</a:t>
            </a:fld>
            <a:endParaRPr lang="en-GB" noProof="0"/>
          </a:p>
        </p:txBody>
      </p:sp>
      <p:sp>
        <p:nvSpPr>
          <p:cNvPr id="7" name="Text Placeholder 6"/>
          <p:cNvSpPr>
            <a:spLocks noGrp="1"/>
          </p:cNvSpPr>
          <p:nvPr>
            <p:ph type="body" sz="quarter" idx="21"/>
          </p:nvPr>
        </p:nvSpPr>
        <p:spPr>
          <a:xfrm>
            <a:off x="482816" y="6367399"/>
            <a:ext cx="11226365" cy="322901"/>
          </a:xfrm>
        </p:spPr>
        <p:txBody>
          <a:bodyPr>
            <a:normAutofit/>
          </a:bodyPr>
          <a:lstStyle/>
          <a:p>
            <a:endParaRPr lang="en-GB" dirty="0"/>
          </a:p>
        </p:txBody>
      </p:sp>
      <p:sp>
        <p:nvSpPr>
          <p:cNvPr id="8" name="Title 7"/>
          <p:cNvSpPr>
            <a:spLocks noGrp="1"/>
          </p:cNvSpPr>
          <p:nvPr>
            <p:ph type="title"/>
          </p:nvPr>
        </p:nvSpPr>
        <p:spPr>
          <a:xfrm>
            <a:off x="0" y="0"/>
            <a:ext cx="4636394" cy="446248"/>
          </a:xfrm>
        </p:spPr>
        <p:txBody>
          <a:bodyPr/>
          <a:lstStyle/>
          <a:p>
            <a:r>
              <a:rPr lang="en-US" dirty="0" smtClean="0"/>
              <a:t>Workshop Process </a:t>
            </a:r>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68562" y="446246"/>
            <a:ext cx="547505" cy="547505"/>
          </a:xfrm>
          <a:prstGeom prst="rect">
            <a:avLst/>
          </a:prstGeom>
        </p:spPr>
      </p:pic>
      <p:pic>
        <p:nvPicPr>
          <p:cNvPr id="1026" name="Picture 2" descr="D:\DJM 1\Pictures\Lesotho and Zambia\20181121_120328.jpg"/>
          <p:cNvPicPr>
            <a:picLocks noChangeAspect="1" noChangeArrowheads="1"/>
          </p:cNvPicPr>
          <p:nvPr/>
        </p:nvPicPr>
        <p:blipFill>
          <a:blip r:embed="rId4"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320826" y="1146220"/>
            <a:ext cx="3709116" cy="278183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DJM 1\Pictures\Lesotho and Zambia\20181121_103455.jpg"/>
          <p:cNvPicPr>
            <a:picLocks noChangeAspect="1" noChangeArrowheads="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351951" y="4113189"/>
            <a:ext cx="3646866" cy="27351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DJM 1\Pictures\Lesotho and Zambia\20181121_170913.jpg"/>
          <p:cNvPicPr>
            <a:picLocks noChangeAspect="1" noChangeArrowheads="1"/>
          </p:cNvPicPr>
          <p:nvPr/>
        </p:nvPicPr>
        <p:blipFill>
          <a:blip r:embed="rId6"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1810" y="4113189"/>
            <a:ext cx="3550273" cy="266270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DJM 1\Pictures\Lesotho and Zambia\20181122_121128.jpg"/>
          <p:cNvPicPr>
            <a:picLocks noChangeAspect="1" noChangeArrowheads="1"/>
          </p:cNvPicPr>
          <p:nvPr/>
        </p:nvPicPr>
        <p:blipFill>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10127" y="1146221"/>
            <a:ext cx="3709118" cy="278183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DJM 1\Pictures\Lesotho and Zambia\20181123_084113.jpg"/>
          <p:cNvPicPr>
            <a:picLocks noChangeAspect="1" noChangeArrowheads="1"/>
          </p:cNvPicPr>
          <p:nvPr/>
        </p:nvPicPr>
        <p:blipFill>
          <a:blip r:embed="rId8"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10127" y="4113190"/>
            <a:ext cx="3709118" cy="2651438"/>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DJM 1\Pictures\Lesotho and Zambia\20181123_100036.jpg"/>
          <p:cNvPicPr>
            <a:picLocks noChangeAspect="1" noChangeArrowheads="1"/>
          </p:cNvPicPr>
          <p:nvPr/>
        </p:nvPicPr>
        <p:blipFill>
          <a:blip r:embed="rId9"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31810" y="1146221"/>
            <a:ext cx="3709117" cy="278183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D:\DJM 1\Pictures\Lesotho and Zambia\20181123_165839.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83555" y="1469316"/>
            <a:ext cx="6797055" cy="509779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16936" y="1222880"/>
            <a:ext cx="2716896" cy="5541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0701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89141" y="0"/>
            <a:ext cx="9550400" cy="523220"/>
          </a:xfrm>
          <a:prstGeom prst="rect">
            <a:avLst/>
          </a:prstGeom>
        </p:spPr>
        <p:txBody>
          <a:bodyPr>
            <a:spAutoFit/>
          </a:bodyPr>
          <a:lstStyle/>
          <a:p>
            <a:pPr algn="ctr"/>
            <a:r>
              <a:rPr lang="fr-CH" sz="1400" b="1" dirty="0">
                <a:solidFill>
                  <a:schemeClr val="accent1">
                    <a:lumMod val="75000"/>
                  </a:schemeClr>
                </a:solidFill>
              </a:rPr>
              <a:t>Integrated Digital </a:t>
            </a:r>
            <a:r>
              <a:rPr lang="fr-CH" sz="1400" b="1" dirty="0" err="1">
                <a:solidFill>
                  <a:schemeClr val="accent1">
                    <a:lumMod val="75000"/>
                  </a:schemeClr>
                </a:solidFill>
              </a:rPr>
              <a:t>Health</a:t>
            </a:r>
            <a:r>
              <a:rPr lang="fr-CH" sz="1400" b="1" dirty="0">
                <a:solidFill>
                  <a:schemeClr val="accent1">
                    <a:lumMod val="75000"/>
                  </a:schemeClr>
                </a:solidFill>
              </a:rPr>
              <a:t>: </a:t>
            </a:r>
            <a:r>
              <a:rPr lang="fr-CH" sz="1400" b="1" dirty="0" err="1">
                <a:solidFill>
                  <a:schemeClr val="accent1">
                    <a:lumMod val="75000"/>
                  </a:schemeClr>
                </a:solidFill>
              </a:rPr>
              <a:t>Process</a:t>
            </a:r>
            <a:r>
              <a:rPr lang="fr-CH" sz="1400" b="1" dirty="0">
                <a:solidFill>
                  <a:schemeClr val="accent1">
                    <a:lumMod val="75000"/>
                  </a:schemeClr>
                </a:solidFill>
              </a:rPr>
              <a:t> and </a:t>
            </a:r>
            <a:r>
              <a:rPr lang="fr-CH" sz="1400" b="1" dirty="0" err="1">
                <a:solidFill>
                  <a:schemeClr val="accent1">
                    <a:lumMod val="75000"/>
                  </a:schemeClr>
                </a:solidFill>
              </a:rPr>
              <a:t>required</a:t>
            </a:r>
            <a:r>
              <a:rPr lang="fr-CH" sz="1400" b="1" dirty="0">
                <a:solidFill>
                  <a:schemeClr val="accent1">
                    <a:lumMod val="75000"/>
                  </a:schemeClr>
                </a:solidFill>
              </a:rPr>
              <a:t> </a:t>
            </a:r>
            <a:r>
              <a:rPr lang="fr-CH" sz="1400" b="1" dirty="0" err="1">
                <a:solidFill>
                  <a:schemeClr val="accent1">
                    <a:lumMod val="75000"/>
                  </a:schemeClr>
                </a:solidFill>
              </a:rPr>
              <a:t>skill</a:t>
            </a:r>
            <a:r>
              <a:rPr lang="fr-CH" sz="1400" b="1" dirty="0">
                <a:solidFill>
                  <a:schemeClr val="accent1">
                    <a:lumMod val="75000"/>
                  </a:schemeClr>
                </a:solidFill>
              </a:rPr>
              <a:t> sets</a:t>
            </a:r>
            <a:endParaRPr lang="en-GB" sz="1400" b="1" dirty="0">
              <a:solidFill>
                <a:schemeClr val="accent1">
                  <a:lumMod val="75000"/>
                </a:schemeClr>
              </a:solidFill>
            </a:endParaRPr>
          </a:p>
          <a:p>
            <a:pPr algn="ctr" eaLnBrk="1" fontAlgn="auto" hangingPunct="1">
              <a:spcBef>
                <a:spcPts val="0"/>
              </a:spcBef>
              <a:spcAft>
                <a:spcPts val="0"/>
              </a:spcAft>
              <a:defRPr/>
            </a:pPr>
            <a:endParaRPr lang="en-US" sz="1400" b="1" dirty="0">
              <a:solidFill>
                <a:schemeClr val="accent1">
                  <a:lumMod val="75000"/>
                </a:schemeClr>
              </a:solidFill>
              <a:latin typeface="Calibri Light" panose="020F0302020204030204"/>
            </a:endParaRPr>
          </a:p>
        </p:txBody>
      </p:sp>
      <p:graphicFrame>
        <p:nvGraphicFramePr>
          <p:cNvPr id="4" name="Table 3"/>
          <p:cNvGraphicFramePr>
            <a:graphicFrameLocks noGrp="1"/>
          </p:cNvGraphicFramePr>
          <p:nvPr>
            <p:extLst>
              <p:ext uri="{D42A27DB-BD31-4B8C-83A1-F6EECF244321}">
                <p14:modId xmlns:p14="http://schemas.microsoft.com/office/powerpoint/2010/main" val="4095122658"/>
              </p:ext>
            </p:extLst>
          </p:nvPr>
        </p:nvGraphicFramePr>
        <p:xfrm>
          <a:off x="-1" y="286741"/>
          <a:ext cx="12192000" cy="6567784"/>
        </p:xfrm>
        <a:graphic>
          <a:graphicData uri="http://schemas.openxmlformats.org/drawingml/2006/table">
            <a:tbl>
              <a:tblPr firstRow="1" bandRow="1">
                <a:tableStyleId>{0505E3EF-67EA-436B-97B2-0124C06EBD24}</a:tableStyleId>
              </a:tblPr>
              <a:tblGrid>
                <a:gridCol w="1059367"/>
                <a:gridCol w="1393902"/>
                <a:gridCol w="1516566"/>
                <a:gridCol w="1761893"/>
                <a:gridCol w="1955180"/>
                <a:gridCol w="1891991"/>
                <a:gridCol w="1360448"/>
                <a:gridCol w="1252653"/>
              </a:tblGrid>
              <a:tr h="716870">
                <a:tc>
                  <a:txBody>
                    <a:bodyPr/>
                    <a:lstStyle/>
                    <a:p>
                      <a:r>
                        <a:rPr lang="en-US" sz="1050" dirty="0" smtClean="0">
                          <a:solidFill>
                            <a:schemeClr val="bg1"/>
                          </a:solidFill>
                        </a:rPr>
                        <a:t>Integrated Digital</a:t>
                      </a:r>
                      <a:r>
                        <a:rPr lang="en-US" sz="1050" baseline="0" dirty="0" smtClean="0">
                          <a:solidFill>
                            <a:schemeClr val="bg1"/>
                          </a:solidFill>
                        </a:rPr>
                        <a:t> Health Building steps</a:t>
                      </a:r>
                      <a:endParaRPr lang="en-US" sz="1050" dirty="0">
                        <a:solidFill>
                          <a:schemeClr val="bg1"/>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lumMod val="50000"/>
                      </a:schemeClr>
                    </a:solidFill>
                  </a:tcPr>
                </a:tc>
                <a:tc>
                  <a:txBody>
                    <a:bodyPr/>
                    <a:lstStyle/>
                    <a:p>
                      <a:r>
                        <a:rPr lang="en-US" sz="1050" b="1" dirty="0" smtClean="0">
                          <a:solidFill>
                            <a:schemeClr val="accent5">
                              <a:lumMod val="50000"/>
                            </a:schemeClr>
                          </a:solidFill>
                        </a:rPr>
                        <a:t>Understanding</a:t>
                      </a:r>
                      <a:r>
                        <a:rPr lang="en-US" sz="1050" b="1" baseline="0" dirty="0" smtClean="0">
                          <a:solidFill>
                            <a:schemeClr val="accent5">
                              <a:lumMod val="50000"/>
                            </a:schemeClr>
                          </a:solidFill>
                        </a:rPr>
                        <a:t> Digital Health </a:t>
                      </a:r>
                      <a:endParaRPr lang="en-US" sz="1050" b="1"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National</a:t>
                      </a:r>
                      <a:r>
                        <a:rPr lang="en-US" sz="1050" baseline="0" dirty="0" smtClean="0">
                          <a:solidFill>
                            <a:schemeClr val="accent5">
                              <a:lumMod val="50000"/>
                            </a:schemeClr>
                          </a:solidFill>
                        </a:rPr>
                        <a:t> Strategy Development</a:t>
                      </a:r>
                      <a:endParaRPr lang="en-US" sz="105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Digital Health Interventions</a:t>
                      </a:r>
                      <a:r>
                        <a:rPr lang="en-US" sz="1050" baseline="0" dirty="0" smtClean="0">
                          <a:solidFill>
                            <a:schemeClr val="accent5">
                              <a:lumMod val="50000"/>
                            </a:schemeClr>
                          </a:solidFill>
                        </a:rPr>
                        <a:t> identification and Requirements Analysis</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Digital Health Platform and Applications</a:t>
                      </a:r>
                      <a:r>
                        <a:rPr lang="en-US" sz="1050" baseline="0" dirty="0" smtClean="0">
                          <a:solidFill>
                            <a:schemeClr val="accent5">
                              <a:lumMod val="50000"/>
                            </a:schemeClr>
                          </a:solidFill>
                        </a:rPr>
                        <a:t> Design</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Development, Deployment,</a:t>
                      </a:r>
                      <a:r>
                        <a:rPr lang="en-US" sz="1050" baseline="0" dirty="0" smtClean="0">
                          <a:solidFill>
                            <a:schemeClr val="accent5">
                              <a:lumMod val="50000"/>
                            </a:schemeClr>
                          </a:solidFill>
                        </a:rPr>
                        <a:t> Maintenance and Scale Up</a:t>
                      </a:r>
                      <a:endParaRPr lang="en-US" sz="105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Data Use &amp; Analytics</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Monitoring</a:t>
                      </a:r>
                      <a:r>
                        <a:rPr lang="en-US" sz="1050" baseline="0" dirty="0" smtClean="0">
                          <a:solidFill>
                            <a:schemeClr val="accent5">
                              <a:lumMod val="50000"/>
                            </a:schemeClr>
                          </a:solidFill>
                        </a:rPr>
                        <a:t> &amp; Evaluation</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r>
              <a:tr h="829625">
                <a:tc>
                  <a:txBody>
                    <a:bodyPr/>
                    <a:lstStyle/>
                    <a:p>
                      <a:r>
                        <a:rPr lang="en-US" sz="1050" b="1" kern="1200" baseline="0" dirty="0" smtClean="0">
                          <a:solidFill>
                            <a:schemeClr val="bg1"/>
                          </a:solidFill>
                          <a:latin typeface="+mn-lt"/>
                          <a:ea typeface="+mn-ea"/>
                          <a:cs typeface="+mn-cs"/>
                        </a:rPr>
                        <a:t>Key Questions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75000"/>
                      </a:schemeClr>
                    </a:solidFill>
                  </a:tcPr>
                </a:tc>
                <a:tc>
                  <a:txBody>
                    <a:bodyPr/>
                    <a:lstStyle/>
                    <a:p>
                      <a:r>
                        <a:rPr lang="en-US" sz="900" dirty="0" smtClean="0">
                          <a:solidFill>
                            <a:schemeClr val="accent5">
                              <a:lumMod val="50000"/>
                            </a:schemeClr>
                          </a:solidFill>
                        </a:rPr>
                        <a:t>What is </a:t>
                      </a:r>
                      <a:r>
                        <a:rPr lang="en-US" sz="900" baseline="0" dirty="0" smtClean="0">
                          <a:solidFill>
                            <a:schemeClr val="accent5">
                              <a:lumMod val="50000"/>
                            </a:schemeClr>
                          </a:solidFill>
                        </a:rPr>
                        <a:t>Digital Health?</a:t>
                      </a:r>
                    </a:p>
                    <a:p>
                      <a:r>
                        <a:rPr lang="en-US" sz="900" baseline="0" dirty="0" smtClean="0">
                          <a:solidFill>
                            <a:schemeClr val="accent5">
                              <a:lumMod val="50000"/>
                            </a:schemeClr>
                          </a:solidFill>
                        </a:rPr>
                        <a:t>What are its beneficial Applications?</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What</a:t>
                      </a:r>
                      <a:r>
                        <a:rPr lang="en-US" sz="900" baseline="0" dirty="0" smtClean="0">
                          <a:solidFill>
                            <a:schemeClr val="accent5">
                              <a:lumMod val="50000"/>
                            </a:schemeClr>
                          </a:solidFill>
                        </a:rPr>
                        <a:t> changes do we want to strengthen health systems?</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Which</a:t>
                      </a:r>
                      <a:r>
                        <a:rPr lang="en-US" sz="900" baseline="0" dirty="0" smtClean="0">
                          <a:solidFill>
                            <a:schemeClr val="accent5">
                              <a:lumMod val="50000"/>
                            </a:schemeClr>
                          </a:solidFill>
                        </a:rPr>
                        <a:t> Digital Health interventions are needed to improve existing processes and meet desired outcomes?</a:t>
                      </a:r>
                    </a:p>
                    <a:p>
                      <a:r>
                        <a:rPr lang="en-US" sz="900" baseline="0" dirty="0" smtClean="0">
                          <a:solidFill>
                            <a:schemeClr val="accent5">
                              <a:lumMod val="50000"/>
                            </a:schemeClr>
                          </a:solidFill>
                        </a:rPr>
                        <a:t>How to redesign existing processes?</a:t>
                      </a:r>
                    </a:p>
                    <a:p>
                      <a:r>
                        <a:rPr lang="en-US" sz="900" dirty="0" smtClean="0">
                          <a:solidFill>
                            <a:schemeClr val="accent5">
                              <a:lumMod val="50000"/>
                            </a:schemeClr>
                          </a:solidFill>
                        </a:rPr>
                        <a:t>Which existing applications need to be modified?</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How to modify</a:t>
                      </a:r>
                      <a:r>
                        <a:rPr lang="en-US" sz="900" baseline="0" dirty="0" smtClean="0">
                          <a:solidFill>
                            <a:schemeClr val="accent5">
                              <a:lumMod val="50000"/>
                            </a:schemeClr>
                          </a:solidFill>
                        </a:rPr>
                        <a:t> existing applications?</a:t>
                      </a:r>
                    </a:p>
                    <a:p>
                      <a:r>
                        <a:rPr lang="en-US" sz="900" baseline="0" dirty="0" smtClean="0">
                          <a:solidFill>
                            <a:schemeClr val="accent5">
                              <a:lumMod val="50000"/>
                            </a:schemeClr>
                          </a:solidFill>
                        </a:rPr>
                        <a:t>What are the Functional Requirements for new applications</a:t>
                      </a:r>
                    </a:p>
                    <a:p>
                      <a:r>
                        <a:rPr lang="en-US" sz="900" baseline="0" dirty="0" smtClean="0">
                          <a:solidFill>
                            <a:schemeClr val="accent5">
                              <a:lumMod val="50000"/>
                            </a:schemeClr>
                          </a:solidFill>
                        </a:rPr>
                        <a:t>How to design Common re-usable components for a Digital Health Platform</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smtClean="0">
                          <a:solidFill>
                            <a:schemeClr val="accent5">
                              <a:lumMod val="50000"/>
                            </a:schemeClr>
                          </a:solidFill>
                        </a:rPr>
                        <a:t>How to</a:t>
                      </a:r>
                      <a:r>
                        <a:rPr lang="en-US" sz="900" baseline="0" smtClean="0">
                          <a:solidFill>
                            <a:schemeClr val="accent5">
                              <a:lumMod val="50000"/>
                            </a:schemeClr>
                          </a:solidFill>
                        </a:rPr>
                        <a:t> implement Digital Health Applications and Infostructure and ensure its sustainability</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smtClean="0">
                          <a:solidFill>
                            <a:schemeClr val="accent5">
                              <a:lumMod val="50000"/>
                            </a:schemeClr>
                          </a:solidFill>
                        </a:rPr>
                        <a:t>How</a:t>
                      </a:r>
                      <a:r>
                        <a:rPr lang="en-US" sz="900" baseline="0" smtClean="0">
                          <a:solidFill>
                            <a:schemeClr val="accent5">
                              <a:lumMod val="50000"/>
                            </a:schemeClr>
                          </a:solidFill>
                        </a:rPr>
                        <a:t> to use and govern data</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lvl="0" rtl="0"/>
                      <a:r>
                        <a:rPr lang="en-US" sz="900" kern="1200" baseline="0" dirty="0" smtClean="0">
                          <a:solidFill>
                            <a:schemeClr val="accent5">
                              <a:lumMod val="50000"/>
                            </a:schemeClr>
                          </a:solidFill>
                          <a:latin typeface="+mn-lt"/>
                          <a:ea typeface="+mn-ea"/>
                          <a:cs typeface="+mn-cs"/>
                        </a:rPr>
                        <a:t>How to assess and continuously improve maturity of Health Information Systems to achieve better Health Outcomes</a:t>
                      </a:r>
                      <a:endParaRPr lang="en-US" sz="900" kern="1200" baseline="0" dirty="0">
                        <a:solidFill>
                          <a:schemeClr val="accent5">
                            <a:lumMod val="50000"/>
                          </a:schemeClr>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r>
              <a:tr h="672291">
                <a:tc>
                  <a:txBody>
                    <a:bodyPr/>
                    <a:lstStyle/>
                    <a:p>
                      <a:r>
                        <a:rPr lang="en-US" sz="1050" b="1" kern="1200" baseline="0" dirty="0" smtClean="0">
                          <a:solidFill>
                            <a:schemeClr val="bg1"/>
                          </a:solidFill>
                          <a:latin typeface="+mn-lt"/>
                          <a:ea typeface="+mn-ea"/>
                          <a:cs typeface="+mn-cs"/>
                        </a:rPr>
                        <a:t>Deliverables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smtClean="0">
                          <a:solidFill>
                            <a:schemeClr val="accent5">
                              <a:lumMod val="50000"/>
                            </a:schemeClr>
                          </a:solidFill>
                        </a:rPr>
                        <a:t>- Digital</a:t>
                      </a:r>
                      <a:r>
                        <a:rPr lang="en-US" sz="900" baseline="0" smtClean="0">
                          <a:solidFill>
                            <a:schemeClr val="accent5">
                              <a:lumMod val="50000"/>
                            </a:schemeClr>
                          </a:solidFill>
                        </a:rPr>
                        <a:t> Health desired Outcomes &amp; Outputs</a:t>
                      </a:r>
                    </a:p>
                    <a:p>
                      <a:r>
                        <a:rPr lang="en-US" sz="900" baseline="0" smtClean="0">
                          <a:solidFill>
                            <a:schemeClr val="accent5">
                              <a:lumMod val="50000"/>
                            </a:schemeClr>
                          </a:solidFill>
                        </a:rPr>
                        <a:t>- Action Plan </a:t>
                      </a:r>
                    </a:p>
                    <a:p>
                      <a:r>
                        <a:rPr lang="en-US" sz="900" baseline="0" smtClean="0">
                          <a:solidFill>
                            <a:schemeClr val="accent5">
                              <a:lumMod val="50000"/>
                            </a:schemeClr>
                          </a:solidFill>
                        </a:rPr>
                        <a:t>- Governance mechanism</a:t>
                      </a:r>
                    </a:p>
                    <a:p>
                      <a:endParaRPr lang="en-US" sz="900" baseline="0" smtClean="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smtClean="0">
                          <a:solidFill>
                            <a:schemeClr val="accent5">
                              <a:lumMod val="50000"/>
                            </a:schemeClr>
                          </a:solidFill>
                        </a:rPr>
                        <a:t>- Digital Health Interventions</a:t>
                      </a:r>
                    </a:p>
                    <a:p>
                      <a:r>
                        <a:rPr lang="en-US" sz="900" smtClean="0">
                          <a:solidFill>
                            <a:schemeClr val="accent5">
                              <a:lumMod val="50000"/>
                            </a:schemeClr>
                          </a:solidFill>
                        </a:rPr>
                        <a:t>- To-be processes (modified as-is processes)</a:t>
                      </a: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i="1" smtClean="0">
                          <a:solidFill>
                            <a:schemeClr val="accent5">
                              <a:lumMod val="50000"/>
                            </a:schemeClr>
                          </a:solidFill>
                        </a:rPr>
                        <a:t>Functional</a:t>
                      </a:r>
                      <a:r>
                        <a:rPr lang="en-US" sz="900" i="1" baseline="0" smtClean="0">
                          <a:solidFill>
                            <a:schemeClr val="accent5">
                              <a:lumMod val="50000"/>
                            </a:schemeClr>
                          </a:solidFill>
                        </a:rPr>
                        <a:t> requirements for:</a:t>
                      </a:r>
                      <a:endParaRPr lang="en-US" sz="900" i="1" smtClean="0">
                        <a:solidFill>
                          <a:schemeClr val="accent5">
                            <a:lumMod val="50000"/>
                          </a:schemeClr>
                        </a:solidFill>
                      </a:endParaRPr>
                    </a:p>
                    <a:p>
                      <a:r>
                        <a:rPr lang="en-US" sz="900" smtClean="0">
                          <a:solidFill>
                            <a:schemeClr val="accent5">
                              <a:lumMod val="50000"/>
                            </a:schemeClr>
                          </a:solidFill>
                        </a:rPr>
                        <a:t>- Modified existing</a:t>
                      </a:r>
                      <a:r>
                        <a:rPr lang="en-US" sz="900" baseline="0" smtClean="0">
                          <a:solidFill>
                            <a:schemeClr val="accent5">
                              <a:lumMod val="50000"/>
                            </a:schemeClr>
                          </a:solidFill>
                        </a:rPr>
                        <a:t> </a:t>
                      </a:r>
                      <a:r>
                        <a:rPr lang="en-US" sz="900" smtClean="0">
                          <a:solidFill>
                            <a:schemeClr val="accent5">
                              <a:lumMod val="50000"/>
                            </a:schemeClr>
                          </a:solidFill>
                        </a:rPr>
                        <a:t>applications</a:t>
                      </a:r>
                    </a:p>
                    <a:p>
                      <a:r>
                        <a:rPr lang="en-US" sz="900" smtClean="0">
                          <a:solidFill>
                            <a:schemeClr val="accent5">
                              <a:lumMod val="50000"/>
                            </a:schemeClr>
                          </a:solidFill>
                        </a:rPr>
                        <a:t>- New Applications</a:t>
                      </a:r>
                    </a:p>
                    <a:p>
                      <a:r>
                        <a:rPr lang="en-US" sz="900" smtClean="0">
                          <a:solidFill>
                            <a:schemeClr val="accent5">
                              <a:lumMod val="50000"/>
                            </a:schemeClr>
                          </a:solidFill>
                        </a:rPr>
                        <a:t>- Common</a:t>
                      </a:r>
                      <a:r>
                        <a:rPr lang="en-US" sz="900" baseline="0" smtClean="0">
                          <a:solidFill>
                            <a:schemeClr val="accent5">
                              <a:lumMod val="50000"/>
                            </a:schemeClr>
                          </a:solidFill>
                        </a:rPr>
                        <a:t> Components </a:t>
                      </a:r>
                    </a:p>
                    <a:p>
                      <a:r>
                        <a:rPr lang="en-US" sz="900" smtClean="0">
                          <a:solidFill>
                            <a:schemeClr val="accent5">
                              <a:lumMod val="50000"/>
                            </a:schemeClr>
                          </a:solidFill>
                        </a:rPr>
                        <a:t>- Information</a:t>
                      </a:r>
                      <a:r>
                        <a:rPr lang="en-US" sz="900" baseline="0" smtClean="0">
                          <a:solidFill>
                            <a:schemeClr val="accent5">
                              <a:lumMod val="50000"/>
                            </a:schemeClr>
                          </a:solidFill>
                        </a:rPr>
                        <a:t> </a:t>
                      </a:r>
                      <a:r>
                        <a:rPr lang="en-US" sz="900" smtClean="0">
                          <a:solidFill>
                            <a:schemeClr val="accent5">
                              <a:lumMod val="50000"/>
                            </a:schemeClr>
                          </a:solidFill>
                        </a:rPr>
                        <a:t>Architecture</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endParaRPr lang="en-US" sz="900" dirty="0" smtClean="0">
                        <a:solidFill>
                          <a:schemeClr val="accent5">
                            <a:lumMod val="50000"/>
                          </a:schemeClr>
                        </a:solidFill>
                      </a:endParaRPr>
                    </a:p>
                    <a:p>
                      <a:r>
                        <a:rPr lang="en-US" sz="900" dirty="0" smtClean="0">
                          <a:solidFill>
                            <a:schemeClr val="accent5">
                              <a:lumMod val="50000"/>
                            </a:schemeClr>
                          </a:solidFill>
                        </a:rPr>
                        <a:t>Digital</a:t>
                      </a:r>
                      <a:r>
                        <a:rPr lang="en-US" sz="900" baseline="0" dirty="0" smtClean="0">
                          <a:solidFill>
                            <a:schemeClr val="accent5">
                              <a:lumMod val="50000"/>
                            </a:schemeClr>
                          </a:solidFill>
                        </a:rPr>
                        <a:t> Health Applications</a:t>
                      </a:r>
                    </a:p>
                    <a:p>
                      <a:endParaRPr lang="en-US" sz="900" baseline="0" dirty="0" smtClean="0">
                        <a:solidFill>
                          <a:schemeClr val="accent5">
                            <a:lumMod val="50000"/>
                          </a:schemeClr>
                        </a:solidFill>
                      </a:endParaRPr>
                    </a:p>
                    <a:p>
                      <a:r>
                        <a:rPr lang="en-US" sz="900" baseline="0" dirty="0" smtClean="0">
                          <a:solidFill>
                            <a:schemeClr val="accent5">
                              <a:lumMod val="50000"/>
                            </a:schemeClr>
                          </a:solidFill>
                        </a:rPr>
                        <a:t>Digital Health platform</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dirty="0" smtClean="0">
                          <a:solidFill>
                            <a:schemeClr val="accent5">
                              <a:lumMod val="50000"/>
                            </a:schemeClr>
                          </a:solidFill>
                        </a:rPr>
                        <a:t>M&amp;E Framework</a:t>
                      </a:r>
                    </a:p>
                    <a:p>
                      <a:r>
                        <a:rPr lang="en-US" sz="900" dirty="0" smtClean="0">
                          <a:solidFill>
                            <a:schemeClr val="accent5">
                              <a:lumMod val="50000"/>
                            </a:schemeClr>
                          </a:solidFill>
                        </a:rPr>
                        <a:t>and Implementation plan</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r>
              <a:tr h="431551">
                <a:tc>
                  <a:txBody>
                    <a:bodyPr/>
                    <a:lstStyle/>
                    <a:p>
                      <a:r>
                        <a:rPr lang="en-US" sz="1050" b="1" kern="1200" baseline="0" dirty="0" smtClean="0">
                          <a:solidFill>
                            <a:schemeClr val="bg1"/>
                          </a:solidFill>
                          <a:latin typeface="+mn-lt"/>
                          <a:ea typeface="+mn-ea"/>
                          <a:cs typeface="+mn-cs"/>
                        </a:rPr>
                        <a:t>Enterprise Architecture</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Business Architecture</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Information</a:t>
                      </a:r>
                      <a:r>
                        <a:rPr lang="en-US" sz="900" baseline="0" dirty="0" smtClean="0">
                          <a:solidFill>
                            <a:schemeClr val="accent5">
                              <a:lumMod val="50000"/>
                            </a:schemeClr>
                          </a:solidFill>
                        </a:rPr>
                        <a:t> Architecture</a:t>
                      </a:r>
                    </a:p>
                    <a:p>
                      <a:r>
                        <a:rPr lang="en-US" sz="900" baseline="0" dirty="0" smtClean="0">
                          <a:solidFill>
                            <a:schemeClr val="accent5">
                              <a:lumMod val="50000"/>
                            </a:schemeClr>
                          </a:solidFill>
                        </a:rPr>
                        <a:t>(Data and Application Architecture)</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Technical</a:t>
                      </a:r>
                      <a:r>
                        <a:rPr lang="en-US" sz="900" baseline="0" dirty="0" smtClean="0">
                          <a:solidFill>
                            <a:schemeClr val="accent5">
                              <a:lumMod val="50000"/>
                            </a:schemeClr>
                          </a:solidFill>
                        </a:rPr>
                        <a:t> Architecture</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r>
              <a:tr h="829625">
                <a:tc rowSpan="2">
                  <a:txBody>
                    <a:bodyPr/>
                    <a:lstStyle/>
                    <a:p>
                      <a:r>
                        <a:rPr lang="en-US" sz="1050" b="1" kern="1200" baseline="0" smtClean="0">
                          <a:solidFill>
                            <a:schemeClr val="bg1"/>
                          </a:solidFill>
                          <a:latin typeface="+mn-lt"/>
                          <a:ea typeface="+mn-ea"/>
                          <a:cs typeface="+mn-cs"/>
                        </a:rPr>
                        <a:t>Training Modules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lumMod val="75000"/>
                      </a:schemeClr>
                    </a:solidFill>
                  </a:tcPr>
                </a:tc>
                <a:tc>
                  <a:txBody>
                    <a:bodyPr/>
                    <a:lstStyle/>
                    <a:p>
                      <a:pPr lvl="0" rtl="0"/>
                      <a:r>
                        <a:rPr lang="en-US" sz="900" b="1" kern="1200" dirty="0" smtClean="0">
                          <a:solidFill>
                            <a:schemeClr val="accent5">
                              <a:lumMod val="50000"/>
                            </a:schemeClr>
                          </a:solidFill>
                          <a:effectLst/>
                          <a:latin typeface="+mn-lt"/>
                          <a:ea typeface="+mn-ea"/>
                          <a:cs typeface="+mn-cs"/>
                        </a:rPr>
                        <a:t>Mod 1</a:t>
                      </a:r>
                      <a:r>
                        <a:rPr lang="en-US" sz="900" kern="1200" dirty="0" smtClean="0">
                          <a:solidFill>
                            <a:schemeClr val="accent5">
                              <a:lumMod val="50000"/>
                            </a:schemeClr>
                          </a:solidFill>
                          <a:effectLst/>
                          <a:latin typeface="+mn-lt"/>
                          <a:ea typeface="+mn-ea"/>
                          <a:cs typeface="+mn-cs"/>
                        </a:rPr>
                        <a:t>: </a:t>
                      </a:r>
                      <a:r>
                        <a:rPr lang="en-US" sz="900" b="1" kern="1200" dirty="0" smtClean="0">
                          <a:solidFill>
                            <a:schemeClr val="accent5">
                              <a:lumMod val="50000"/>
                            </a:schemeClr>
                          </a:solidFill>
                          <a:effectLst/>
                          <a:latin typeface="+mn-lt"/>
                          <a:ea typeface="+mn-ea"/>
                          <a:cs typeface="+mn-cs"/>
                        </a:rPr>
                        <a:t>Introduction to digital health</a:t>
                      </a:r>
                    </a:p>
                    <a:p>
                      <a:pPr lvl="0" rtl="0"/>
                      <a:r>
                        <a:rPr lang="en-US" sz="900" kern="1200" dirty="0" smtClean="0">
                          <a:solidFill>
                            <a:schemeClr val="accent5">
                              <a:lumMod val="50000"/>
                            </a:schemeClr>
                          </a:solidFill>
                          <a:effectLst/>
                          <a:latin typeface="+mn-lt"/>
                          <a:ea typeface="+mn-ea"/>
                          <a:cs typeface="+mn-cs"/>
                        </a:rPr>
                        <a:t>- Digital Health Systems and Services</a:t>
                      </a:r>
                    </a:p>
                    <a:p>
                      <a:pPr lvl="0"/>
                      <a:r>
                        <a:rPr lang="en-US" sz="900" kern="1200" dirty="0" smtClean="0">
                          <a:solidFill>
                            <a:schemeClr val="accent5">
                              <a:lumMod val="50000"/>
                            </a:schemeClr>
                          </a:solidFill>
                          <a:effectLst/>
                          <a:latin typeface="+mn-lt"/>
                          <a:ea typeface="+mn-ea"/>
                          <a:cs typeface="+mn-cs"/>
                        </a:rPr>
                        <a:t>- Health System Building Blocks </a:t>
                      </a:r>
                    </a:p>
                    <a:p>
                      <a:pPr lvl="0"/>
                      <a:r>
                        <a:rPr lang="en-US" sz="900" kern="1200" dirty="0" smtClean="0">
                          <a:solidFill>
                            <a:schemeClr val="accent5">
                              <a:lumMod val="50000"/>
                            </a:schemeClr>
                          </a:solidFill>
                          <a:effectLst/>
                          <a:latin typeface="+mn-lt"/>
                          <a:ea typeface="+mn-ea"/>
                          <a:cs typeface="+mn-cs"/>
                        </a:rPr>
                        <a:t>- Digital Health Solutions</a:t>
                      </a:r>
                    </a:p>
                    <a:p>
                      <a:r>
                        <a:rPr lang="en-US" sz="900" kern="1200" dirty="0" smtClean="0">
                          <a:solidFill>
                            <a:schemeClr val="accent5">
                              <a:lumMod val="50000"/>
                            </a:schemeClr>
                          </a:solidFill>
                          <a:effectLst/>
                          <a:latin typeface="+mn-lt"/>
                          <a:ea typeface="+mn-ea"/>
                          <a:cs typeface="+mn-cs"/>
                        </a:rPr>
                        <a:t>- Value of Digital Health &amp; Transformative Role of Digital Health</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en-US" sz="900" b="1" kern="1200" dirty="0" smtClean="0">
                          <a:solidFill>
                            <a:schemeClr val="accent5">
                              <a:lumMod val="50000"/>
                            </a:schemeClr>
                          </a:solidFill>
                          <a:effectLst/>
                          <a:latin typeface="+mn-lt"/>
                          <a:ea typeface="+mn-ea"/>
                          <a:cs typeface="+mn-cs"/>
                        </a:rPr>
                        <a:t>Module 2:</a:t>
                      </a:r>
                    </a:p>
                    <a:p>
                      <a:r>
                        <a:rPr lang="en-US" sz="900" b="1" kern="1200" dirty="0" smtClean="0">
                          <a:solidFill>
                            <a:schemeClr val="accent5">
                              <a:lumMod val="50000"/>
                            </a:schemeClr>
                          </a:solidFill>
                          <a:effectLst/>
                          <a:latin typeface="+mn-lt"/>
                          <a:ea typeface="+mn-ea"/>
                          <a:cs typeface="+mn-cs"/>
                        </a:rPr>
                        <a:t>Digital Health Strategy, Governance &amp; Regulations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Develop a national digital health strategy outlining overarching needs, desired activities, and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Formulate a digital health investment plan to support the national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Establishing</a:t>
                      </a:r>
                      <a:r>
                        <a:rPr lang="en-US" sz="900" kern="1200" baseline="0" dirty="0" smtClean="0">
                          <a:solidFill>
                            <a:schemeClr val="accent5">
                              <a:lumMod val="50000"/>
                            </a:schemeClr>
                          </a:solidFill>
                          <a:effectLst/>
                          <a:latin typeface="+mn-lt"/>
                          <a:ea typeface="+mn-ea"/>
                          <a:cs typeface="+mn-cs"/>
                        </a:rPr>
                        <a:t> a governance mechanism</a:t>
                      </a:r>
                      <a:r>
                        <a:rPr lang="en-US" sz="900" kern="1200" dirty="0" smtClean="0">
                          <a:solidFill>
                            <a:schemeClr val="accent5">
                              <a:lumMod val="50000"/>
                            </a:schemeClr>
                          </a:solidFill>
                          <a:effectLst/>
                          <a:latin typeface="+mn-lt"/>
                          <a:ea typeface="+mn-ea"/>
                          <a:cs typeface="+mn-cs"/>
                        </a:rPr>
                        <a:t>	</a:t>
                      </a:r>
                    </a:p>
                    <a:p>
                      <a:endParaRPr lang="en-US" sz="900" b="1" kern="1200" dirty="0">
                        <a:solidFill>
                          <a:schemeClr val="accent5">
                            <a:lumMod val="50000"/>
                          </a:schemeClr>
                        </a:solidFill>
                        <a:effectLst/>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lvl="0" rtl="0"/>
                      <a:r>
                        <a:rPr lang="en-US" sz="900" b="1" kern="1200" dirty="0" smtClean="0">
                          <a:solidFill>
                            <a:schemeClr val="accent5">
                              <a:lumMod val="50000"/>
                            </a:schemeClr>
                          </a:solidFill>
                          <a:effectLst/>
                          <a:latin typeface="+mn-lt"/>
                          <a:ea typeface="+mn-ea"/>
                          <a:cs typeface="+mn-cs"/>
                        </a:rPr>
                        <a:t>Mod 6:</a:t>
                      </a:r>
                      <a:r>
                        <a:rPr lang="en-US" sz="900" b="1" kern="1200" baseline="0" dirty="0" smtClean="0">
                          <a:solidFill>
                            <a:schemeClr val="accent5">
                              <a:lumMod val="50000"/>
                            </a:schemeClr>
                          </a:solidFill>
                          <a:effectLst/>
                          <a:latin typeface="+mn-lt"/>
                          <a:ea typeface="+mn-ea"/>
                          <a:cs typeface="+mn-cs"/>
                        </a:rPr>
                        <a:t> Implementing Digital Health</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Requirements Gathering</a:t>
                      </a:r>
                    </a:p>
                    <a:p>
                      <a:pPr lvl="0"/>
                      <a:r>
                        <a:rPr lang="en-US" sz="900" kern="1200" dirty="0" smtClean="0">
                          <a:solidFill>
                            <a:schemeClr val="accent5">
                              <a:lumMod val="50000"/>
                            </a:schemeClr>
                          </a:solidFill>
                          <a:effectLst/>
                          <a:latin typeface="+mn-lt"/>
                          <a:ea typeface="+mn-ea"/>
                          <a:cs typeface="+mn-cs"/>
                        </a:rPr>
                        <a:t>- Technology Inventory</a:t>
                      </a:r>
                    </a:p>
                    <a:p>
                      <a:pPr lvl="0"/>
                      <a:r>
                        <a:rPr lang="en-US" sz="900" kern="1200" dirty="0" smtClean="0">
                          <a:solidFill>
                            <a:schemeClr val="accent5">
                              <a:lumMod val="50000"/>
                            </a:schemeClr>
                          </a:solidFill>
                          <a:effectLst/>
                          <a:latin typeface="+mn-lt"/>
                          <a:ea typeface="+mn-ea"/>
                          <a:cs typeface="+mn-cs"/>
                        </a:rPr>
                        <a:t>- Determining ICT functionalities to address needs: Prioritizing Digital Health Interventions </a:t>
                      </a:r>
                    </a:p>
                    <a:p>
                      <a:pPr lvl="0"/>
                      <a:r>
                        <a:rPr lang="en-US" sz="900" kern="1200" dirty="0" smtClean="0">
                          <a:solidFill>
                            <a:schemeClr val="accent5">
                              <a:lumMod val="50000"/>
                            </a:schemeClr>
                          </a:solidFill>
                          <a:effectLst/>
                          <a:latin typeface="+mn-lt"/>
                          <a:ea typeface="+mn-ea"/>
                          <a:cs typeface="+mn-cs"/>
                        </a:rPr>
                        <a:t>- Costing</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Project Management &amp; Planning</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Stakeholder Engagement</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Human Centered Design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en-US" sz="900" b="1" kern="1200" dirty="0" smtClean="0">
                          <a:solidFill>
                            <a:schemeClr val="accent5">
                              <a:lumMod val="50000"/>
                            </a:schemeClr>
                          </a:solidFill>
                          <a:effectLst/>
                          <a:latin typeface="+mn-lt"/>
                          <a:ea typeface="+mn-ea"/>
                          <a:cs typeface="+mn-cs"/>
                        </a:rPr>
                        <a:t>Module 4: Digital Health Global Goods Applications</a:t>
                      </a:r>
                    </a:p>
                    <a:p>
                      <a:pPr lvl="0" rtl="0">
                        <a:buFontTx/>
                        <a:buNone/>
                      </a:pPr>
                      <a:r>
                        <a:rPr lang="en-US" sz="900" kern="1200" dirty="0" err="1" smtClean="0">
                          <a:solidFill>
                            <a:schemeClr val="accent5">
                              <a:lumMod val="50000"/>
                            </a:schemeClr>
                          </a:solidFill>
                          <a:effectLst/>
                          <a:latin typeface="+mn-lt"/>
                          <a:ea typeface="+mn-ea"/>
                          <a:cs typeface="+mn-cs"/>
                        </a:rPr>
                        <a:t>OpenMRS</a:t>
                      </a:r>
                      <a:r>
                        <a:rPr lang="en-US" sz="900" kern="1200" dirty="0" smtClean="0">
                          <a:solidFill>
                            <a:schemeClr val="accent5">
                              <a:lumMod val="50000"/>
                            </a:schemeClr>
                          </a:solidFill>
                          <a:effectLst/>
                          <a:latin typeface="+mn-lt"/>
                          <a:ea typeface="+mn-ea"/>
                          <a:cs typeface="+mn-cs"/>
                        </a:rPr>
                        <a:t>/</a:t>
                      </a:r>
                      <a:r>
                        <a:rPr lang="en-US" sz="900" kern="1200" dirty="0" err="1" smtClean="0">
                          <a:solidFill>
                            <a:schemeClr val="accent5">
                              <a:lumMod val="50000"/>
                            </a:schemeClr>
                          </a:solidFill>
                          <a:effectLst/>
                          <a:latin typeface="+mn-lt"/>
                          <a:ea typeface="+mn-ea"/>
                          <a:cs typeface="+mn-cs"/>
                        </a:rPr>
                        <a:t>OpenClinic</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iHRIS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OpenLMIS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RapidPro</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OpenSRP</a:t>
                      </a:r>
                      <a:r>
                        <a:rPr lang="en-US" sz="900" kern="1200" dirty="0" smtClean="0">
                          <a:solidFill>
                            <a:schemeClr val="accent5">
                              <a:lumMod val="50000"/>
                            </a:schemeClr>
                          </a:solidFill>
                          <a:effectLst/>
                          <a:latin typeface="+mn-lt"/>
                          <a:ea typeface="+mn-ea"/>
                          <a:cs typeface="+mn-cs"/>
                        </a:rPr>
                        <a:t>, Open Deliver, Telemedicine, </a:t>
                      </a:r>
                      <a:r>
                        <a:rPr lang="en-US" sz="900" kern="1200" dirty="0" err="1" smtClean="0">
                          <a:solidFill>
                            <a:schemeClr val="accent5">
                              <a:lumMod val="50000"/>
                            </a:schemeClr>
                          </a:solidFill>
                          <a:effectLst/>
                          <a:latin typeface="+mn-lt"/>
                          <a:ea typeface="+mn-ea"/>
                          <a:cs typeface="+mn-cs"/>
                        </a:rPr>
                        <a:t>OpenELIS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openIMIS</a:t>
                      </a:r>
                      <a:endParaRPr lang="en-US" sz="900" kern="1200" dirty="0" smtClean="0">
                        <a:solidFill>
                          <a:schemeClr val="accent5">
                            <a:lumMod val="50000"/>
                          </a:schemeClr>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Module 7: Digital Health Architecture Design</a:t>
                      </a:r>
                    </a:p>
                    <a:p>
                      <a:pPr lvl="0" rtl="0"/>
                      <a:r>
                        <a:rPr lang="en-US" sz="900" kern="1200" dirty="0" smtClean="0">
                          <a:solidFill>
                            <a:schemeClr val="accent5">
                              <a:lumMod val="50000"/>
                            </a:schemeClr>
                          </a:solidFill>
                          <a:effectLst/>
                          <a:latin typeface="+mn-lt"/>
                          <a:ea typeface="+mn-ea"/>
                          <a:cs typeface="+mn-cs"/>
                        </a:rPr>
                        <a:t>- Business Architecture</a:t>
                      </a:r>
                    </a:p>
                    <a:p>
                      <a:pPr lvl="0"/>
                      <a:r>
                        <a:rPr lang="en-US" sz="900" kern="1200" dirty="0" smtClean="0">
                          <a:solidFill>
                            <a:schemeClr val="accent5">
                              <a:lumMod val="50000"/>
                            </a:schemeClr>
                          </a:solidFill>
                          <a:effectLst/>
                          <a:latin typeface="+mn-lt"/>
                          <a:ea typeface="+mn-ea"/>
                          <a:cs typeface="+mn-cs"/>
                        </a:rPr>
                        <a:t>- Information Architecture</a:t>
                      </a:r>
                    </a:p>
                    <a:p>
                      <a:pPr lvl="0"/>
                      <a:r>
                        <a:rPr lang="en-US" sz="900" kern="1200" dirty="0" smtClean="0">
                          <a:solidFill>
                            <a:schemeClr val="accent5">
                              <a:lumMod val="50000"/>
                            </a:schemeClr>
                          </a:solidFill>
                          <a:effectLst/>
                          <a:latin typeface="+mn-lt"/>
                          <a:ea typeface="+mn-ea"/>
                          <a:cs typeface="+mn-cs"/>
                        </a:rPr>
                        <a:t>- Digital Platform </a:t>
                      </a:r>
                      <a:r>
                        <a:rPr lang="en-US" sz="900" kern="1200" dirty="0" err="1" smtClean="0">
                          <a:solidFill>
                            <a:schemeClr val="accent5">
                              <a:lumMod val="50000"/>
                            </a:schemeClr>
                          </a:solidFill>
                          <a:effectLst/>
                          <a:latin typeface="+mn-lt"/>
                          <a:ea typeface="+mn-ea"/>
                          <a:cs typeface="+mn-cs"/>
                        </a:rPr>
                        <a:t>infostructure</a:t>
                      </a:r>
                      <a:endParaRPr lang="en-US" sz="900" kern="1200" dirty="0" smtClean="0">
                        <a:solidFill>
                          <a:schemeClr val="accent5">
                            <a:lumMod val="50000"/>
                          </a:schemeClr>
                        </a:solidFill>
                        <a:effectLst/>
                        <a:latin typeface="+mn-lt"/>
                        <a:ea typeface="+mn-ea"/>
                        <a:cs typeface="+mn-cs"/>
                      </a:endParaRPr>
                    </a:p>
                    <a:p>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OpenHIE</a:t>
                      </a:r>
                      <a:r>
                        <a:rPr lang="en-US" sz="900" kern="1200" dirty="0" smtClean="0">
                          <a:solidFill>
                            <a:schemeClr val="accent5">
                              <a:lumMod val="50000"/>
                            </a:schemeClr>
                          </a:solidFill>
                          <a:effectLst/>
                          <a:latin typeface="+mn-lt"/>
                          <a:ea typeface="+mn-ea"/>
                          <a:cs typeface="+mn-cs"/>
                        </a:rPr>
                        <a:t> as an example of a health information architecture</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fr-CH" sz="900" b="1" kern="1200" dirty="0" smtClean="0">
                          <a:solidFill>
                            <a:schemeClr val="accent5">
                              <a:lumMod val="50000"/>
                            </a:schemeClr>
                          </a:solidFill>
                          <a:effectLst/>
                          <a:latin typeface="+mn-lt"/>
                          <a:ea typeface="+mn-ea"/>
                          <a:cs typeface="+mn-cs"/>
                        </a:rPr>
                        <a:t>Module 5: </a:t>
                      </a:r>
                      <a:r>
                        <a:rPr lang="fr-CH" sz="900" b="1" kern="1200" dirty="0" err="1" smtClean="0">
                          <a:solidFill>
                            <a:schemeClr val="accent5">
                              <a:lumMod val="50000"/>
                            </a:schemeClr>
                          </a:solidFill>
                          <a:effectLst/>
                          <a:latin typeface="+mn-lt"/>
                          <a:ea typeface="+mn-ea"/>
                          <a:cs typeface="+mn-cs"/>
                        </a:rPr>
                        <a:t>Partnership</a:t>
                      </a:r>
                      <a:r>
                        <a:rPr lang="fr-CH" sz="900" b="1" kern="1200" dirty="0" smtClean="0">
                          <a:solidFill>
                            <a:schemeClr val="accent5">
                              <a:lumMod val="50000"/>
                            </a:schemeClr>
                          </a:solidFill>
                          <a:effectLst/>
                          <a:latin typeface="+mn-lt"/>
                          <a:ea typeface="+mn-ea"/>
                          <a:cs typeface="+mn-cs"/>
                        </a:rPr>
                        <a:t> </a:t>
                      </a:r>
                      <a:r>
                        <a:rPr lang="fr-CH" sz="900" b="1" kern="1200" dirty="0" err="1" smtClean="0">
                          <a:solidFill>
                            <a:schemeClr val="accent5">
                              <a:lumMod val="50000"/>
                            </a:schemeClr>
                          </a:solidFill>
                          <a:effectLst/>
                          <a:latin typeface="+mn-lt"/>
                          <a:ea typeface="+mn-ea"/>
                          <a:cs typeface="+mn-cs"/>
                        </a:rPr>
                        <a:t>models</a:t>
                      </a:r>
                      <a:endParaRPr lang="fr-CH" sz="900" b="1" kern="1200" dirty="0" smtClean="0">
                        <a:solidFill>
                          <a:schemeClr val="accent5">
                            <a:lumMod val="50000"/>
                          </a:schemeClr>
                        </a:solidFill>
                        <a:effectLst/>
                        <a:latin typeface="+mn-lt"/>
                        <a:ea typeface="+mn-ea"/>
                        <a:cs typeface="+mn-cs"/>
                      </a:endParaRPr>
                    </a:p>
                    <a:p>
                      <a:r>
                        <a:rPr lang="en-US" sz="900" kern="1200" dirty="0" smtClean="0">
                          <a:solidFill>
                            <a:schemeClr val="accent5">
                              <a:lumMod val="50000"/>
                            </a:schemeClr>
                          </a:solidFill>
                          <a:effectLst/>
                          <a:latin typeface="+mn-lt"/>
                          <a:ea typeface="+mn-ea"/>
                          <a:cs typeface="+mn-cs"/>
                        </a:rPr>
                        <a:t>- Partnership models with </a:t>
                      </a:r>
                      <a:r>
                        <a:rPr lang="en-US" sz="900" kern="1200" dirty="0" err="1" smtClean="0">
                          <a:solidFill>
                            <a:schemeClr val="accent5">
                              <a:lumMod val="50000"/>
                            </a:schemeClr>
                          </a:solidFill>
                          <a:effectLst/>
                          <a:latin typeface="+mn-lt"/>
                          <a:ea typeface="+mn-ea"/>
                          <a:cs typeface="+mn-cs"/>
                        </a:rPr>
                        <a:t>telcos</a:t>
                      </a:r>
                      <a:endParaRPr lang="en-US" sz="900" kern="1200" dirty="0">
                        <a:solidFill>
                          <a:schemeClr val="accent5">
                            <a:lumMod val="50000"/>
                          </a:schemeClr>
                        </a:solidFill>
                        <a:effectLst/>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lvl="0" rtl="0"/>
                      <a:r>
                        <a:rPr lang="en-US" sz="900" b="1" kern="1200" dirty="0" smtClean="0">
                          <a:solidFill>
                            <a:schemeClr val="accent5">
                              <a:lumMod val="50000"/>
                            </a:schemeClr>
                          </a:solidFill>
                          <a:effectLst/>
                          <a:latin typeface="+mn-lt"/>
                          <a:ea typeface="+mn-ea"/>
                          <a:cs typeface="+mn-cs"/>
                        </a:rPr>
                        <a:t>Mod 10:</a:t>
                      </a:r>
                      <a:r>
                        <a:rPr lang="en-US" sz="900" b="1" kern="1200" baseline="0" dirty="0" smtClean="0">
                          <a:solidFill>
                            <a:schemeClr val="accent5">
                              <a:lumMod val="50000"/>
                            </a:schemeClr>
                          </a:solidFill>
                          <a:effectLst/>
                          <a:latin typeface="+mn-lt"/>
                          <a:ea typeface="+mn-ea"/>
                          <a:cs typeface="+mn-cs"/>
                        </a:rPr>
                        <a:t> Data use and Analytics</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Techniques for information needs assessment</a:t>
                      </a:r>
                    </a:p>
                    <a:p>
                      <a:pPr lvl="0"/>
                      <a:r>
                        <a:rPr lang="en-US" sz="900" kern="1200" dirty="0" smtClean="0">
                          <a:solidFill>
                            <a:schemeClr val="accent5">
                              <a:lumMod val="50000"/>
                            </a:schemeClr>
                          </a:solidFill>
                          <a:effectLst/>
                          <a:latin typeface="+mn-lt"/>
                          <a:ea typeface="+mn-ea"/>
                          <a:cs typeface="+mn-cs"/>
                        </a:rPr>
                        <a:t>- Principles of data harvesting</a:t>
                      </a:r>
                    </a:p>
                    <a:p>
                      <a:r>
                        <a:rPr lang="en-US" sz="900" kern="1200" dirty="0" smtClean="0">
                          <a:solidFill>
                            <a:schemeClr val="accent5">
                              <a:lumMod val="50000"/>
                            </a:schemeClr>
                          </a:solidFill>
                          <a:effectLst/>
                          <a:latin typeface="+mn-lt"/>
                          <a:ea typeface="+mn-ea"/>
                          <a:cs typeface="+mn-cs"/>
                        </a:rPr>
                        <a:t>- Data Visualization &amp; Information Communication</a:t>
                      </a:r>
                    </a:p>
                    <a:p>
                      <a:r>
                        <a:rPr lang="en-US" sz="900" kern="1200" dirty="0" smtClean="0">
                          <a:solidFill>
                            <a:schemeClr val="accent5">
                              <a:lumMod val="50000"/>
                            </a:schemeClr>
                          </a:solidFill>
                          <a:effectLst/>
                          <a:latin typeface="+mn-lt"/>
                          <a:ea typeface="+mn-ea"/>
                          <a:cs typeface="+mn-cs"/>
                        </a:rPr>
                        <a:t>- Data</a:t>
                      </a:r>
                      <a:r>
                        <a:rPr lang="en-US" sz="900" kern="1200" baseline="0" dirty="0" smtClean="0">
                          <a:solidFill>
                            <a:schemeClr val="accent5">
                              <a:lumMod val="50000"/>
                            </a:schemeClr>
                          </a:solidFill>
                          <a:effectLst/>
                          <a:latin typeface="+mn-lt"/>
                          <a:ea typeface="+mn-ea"/>
                          <a:cs typeface="+mn-cs"/>
                        </a:rPr>
                        <a:t> related Regulation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rowSpan="2">
                  <a:txBody>
                    <a:bodyPr/>
                    <a:lstStyle/>
                    <a:p>
                      <a:pPr lvl="0" rtl="0"/>
                      <a:r>
                        <a:rPr lang="en-US" sz="900" b="1" kern="1200" dirty="0" smtClean="0">
                          <a:solidFill>
                            <a:schemeClr val="accent5">
                              <a:lumMod val="50000"/>
                            </a:schemeClr>
                          </a:solidFill>
                          <a:effectLst/>
                          <a:latin typeface="+mn-lt"/>
                          <a:ea typeface="+mn-ea"/>
                          <a:cs typeface="+mn-cs"/>
                        </a:rPr>
                        <a:t>Mod 9:</a:t>
                      </a:r>
                      <a:r>
                        <a:rPr lang="en-US" sz="900" b="1" kern="1200" baseline="0" dirty="0" smtClean="0">
                          <a:solidFill>
                            <a:schemeClr val="accent5">
                              <a:lumMod val="50000"/>
                            </a:schemeClr>
                          </a:solidFill>
                          <a:effectLst/>
                          <a:latin typeface="+mn-lt"/>
                          <a:ea typeface="+mn-ea"/>
                          <a:cs typeface="+mn-cs"/>
                        </a:rPr>
                        <a:t> Monitoring, Learning and Evaluation</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Why and how- M&amp;E </a:t>
                      </a:r>
                    </a:p>
                    <a:p>
                      <a:pPr lvl="0"/>
                      <a:r>
                        <a:rPr lang="en-US" sz="900" kern="1200" dirty="0" smtClean="0">
                          <a:solidFill>
                            <a:schemeClr val="accent5">
                              <a:lumMod val="50000"/>
                            </a:schemeClr>
                          </a:solidFill>
                          <a:effectLst/>
                          <a:latin typeface="+mn-lt"/>
                          <a:ea typeface="+mn-ea"/>
                          <a:cs typeface="+mn-cs"/>
                        </a:rPr>
                        <a:t>- Global toolkits- When and how to use?</a:t>
                      </a:r>
                    </a:p>
                    <a:p>
                      <a:pPr lvl="0"/>
                      <a:r>
                        <a:rPr lang="en-US" sz="900" kern="1200" dirty="0" smtClean="0">
                          <a:solidFill>
                            <a:schemeClr val="accent5">
                              <a:lumMod val="50000"/>
                            </a:schemeClr>
                          </a:solidFill>
                          <a:effectLst/>
                          <a:latin typeface="+mn-lt"/>
                          <a:ea typeface="+mn-ea"/>
                          <a:cs typeface="+mn-cs"/>
                        </a:rPr>
                        <a:t>- Continuous improvement</a:t>
                      </a:r>
                    </a:p>
                    <a:p>
                      <a:pPr lvl="0"/>
                      <a:r>
                        <a:rPr lang="en-US" sz="900" kern="1200" dirty="0" smtClean="0">
                          <a:solidFill>
                            <a:schemeClr val="accent5">
                              <a:lumMod val="50000"/>
                            </a:schemeClr>
                          </a:solidFill>
                          <a:effectLst/>
                          <a:latin typeface="+mn-lt"/>
                          <a:ea typeface="+mn-ea"/>
                          <a:cs typeface="+mn-cs"/>
                        </a:rPr>
                        <a:t>- Adapt and accomplish</a:t>
                      </a:r>
                    </a:p>
                    <a:p>
                      <a:pPr lvl="0"/>
                      <a:r>
                        <a:rPr lang="en-US" sz="900" kern="1200" dirty="0" smtClean="0">
                          <a:solidFill>
                            <a:schemeClr val="accent5">
                              <a:lumMod val="50000"/>
                            </a:schemeClr>
                          </a:solidFill>
                          <a:effectLst/>
                          <a:latin typeface="+mn-lt"/>
                          <a:ea typeface="+mn-ea"/>
                          <a:cs typeface="+mn-cs"/>
                        </a:rPr>
                        <a:t>- Assessing and monitoring implementation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r>
              <a:tr h="664483">
                <a:tc vMerge="1">
                  <a:txBody>
                    <a:bodyPr/>
                    <a:lstStyle/>
                    <a:p>
                      <a:endParaRPr lang="en-US" sz="120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75000"/>
                      </a:schemeClr>
                    </a:solidFill>
                  </a:tcPr>
                </a:tc>
                <a:tc>
                  <a:txBody>
                    <a:bodyPr/>
                    <a:lstStyle/>
                    <a:p>
                      <a:r>
                        <a:rPr lang="en-US" sz="900" b="1" kern="1200" dirty="0" smtClean="0">
                          <a:solidFill>
                            <a:schemeClr val="accent5">
                              <a:lumMod val="50000"/>
                            </a:schemeClr>
                          </a:solidFill>
                          <a:effectLst/>
                          <a:latin typeface="+mn-lt"/>
                          <a:ea typeface="+mn-ea"/>
                          <a:cs typeface="+mn-cs"/>
                        </a:rPr>
                        <a:t>Module 3: Examples of use of Digital Health </a:t>
                      </a:r>
                    </a:p>
                    <a:p>
                      <a:r>
                        <a:rPr lang="en-US" sz="900" b="0" kern="1200" dirty="0" smtClean="0">
                          <a:solidFill>
                            <a:schemeClr val="accent5">
                              <a:lumMod val="50000"/>
                            </a:schemeClr>
                          </a:solidFill>
                          <a:effectLst/>
                          <a:latin typeface="+mn-lt"/>
                          <a:ea typeface="+mn-ea"/>
                          <a:cs typeface="+mn-cs"/>
                        </a:rPr>
                        <a:t>MNCH, NCD</a:t>
                      </a:r>
                      <a:endParaRPr lang="en-US" sz="900" b="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 8:</a:t>
                      </a:r>
                      <a:r>
                        <a:rPr lang="en-US" sz="900" b="1" kern="1200" baseline="0" dirty="0" smtClean="0">
                          <a:solidFill>
                            <a:schemeClr val="accent5">
                              <a:lumMod val="50000"/>
                            </a:schemeClr>
                          </a:solidFill>
                          <a:effectLst/>
                          <a:latin typeface="+mn-lt"/>
                          <a:ea typeface="+mn-ea"/>
                          <a:cs typeface="+mn-cs"/>
                        </a:rPr>
                        <a:t> Interoperability Framework</a:t>
                      </a:r>
                    </a:p>
                    <a:p>
                      <a:pPr lvl="0" rtl="0"/>
                      <a:r>
                        <a:rPr lang="en-US" sz="900" kern="1200" dirty="0" smtClean="0">
                          <a:solidFill>
                            <a:schemeClr val="accent5">
                              <a:lumMod val="50000"/>
                            </a:schemeClr>
                          </a:solidFill>
                          <a:effectLst/>
                          <a:latin typeface="+mn-lt"/>
                          <a:ea typeface="+mn-ea"/>
                          <a:cs typeface="+mn-cs"/>
                        </a:rPr>
                        <a:t>- What is interoperability</a:t>
                      </a:r>
                    </a:p>
                    <a:p>
                      <a:pPr lvl="0"/>
                      <a:r>
                        <a:rPr lang="en-US" sz="900" kern="1200" dirty="0" smtClean="0">
                          <a:solidFill>
                            <a:schemeClr val="accent5">
                              <a:lumMod val="50000"/>
                            </a:schemeClr>
                          </a:solidFill>
                          <a:effectLst/>
                          <a:latin typeface="+mn-lt"/>
                          <a:ea typeface="+mn-ea"/>
                          <a:cs typeface="+mn-cs"/>
                        </a:rPr>
                        <a:t>- Standards &amp;  profile stacks</a:t>
                      </a:r>
                    </a:p>
                    <a:p>
                      <a:pPr lvl="0"/>
                      <a:r>
                        <a:rPr lang="en-US" sz="900" kern="1200" dirty="0" smtClean="0">
                          <a:solidFill>
                            <a:schemeClr val="accent5">
                              <a:lumMod val="50000"/>
                            </a:schemeClr>
                          </a:solidFill>
                          <a:effectLst/>
                          <a:latin typeface="+mn-lt"/>
                          <a:ea typeface="+mn-ea"/>
                          <a:cs typeface="+mn-cs"/>
                        </a:rPr>
                        <a:t>- Developing the Interop. Framework</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 6:</a:t>
                      </a:r>
                      <a:r>
                        <a:rPr lang="en-US" sz="900" b="1" kern="1200" baseline="0" dirty="0" smtClean="0">
                          <a:solidFill>
                            <a:schemeClr val="accent5">
                              <a:lumMod val="50000"/>
                            </a:schemeClr>
                          </a:solidFill>
                          <a:effectLst/>
                          <a:latin typeface="+mn-lt"/>
                          <a:ea typeface="+mn-ea"/>
                          <a:cs typeface="+mn-cs"/>
                        </a:rPr>
                        <a:t> Implementing Digital Health</a:t>
                      </a:r>
                      <a:endParaRPr lang="en-US" sz="900" b="1" kern="1200" dirty="0" smtClean="0">
                        <a:solidFill>
                          <a:schemeClr val="accent5">
                            <a:lumMod val="50000"/>
                          </a:schemeClr>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Digital Health Deployment</a:t>
                      </a:r>
                    </a:p>
                    <a:p>
                      <a:r>
                        <a:rPr lang="en-US" sz="900" dirty="0" smtClean="0">
                          <a:solidFill>
                            <a:schemeClr val="accent5">
                              <a:lumMod val="50000"/>
                            </a:schemeClr>
                          </a:solidFill>
                        </a:rPr>
                        <a:t>- RFP development</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vMerge="1">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r>
              <a:tr h="662279">
                <a:tc>
                  <a:txBody>
                    <a:bodyPr/>
                    <a:lstStyle/>
                    <a:p>
                      <a:r>
                        <a:rPr lang="en-US" sz="1050" b="1" kern="1200" baseline="0" smtClean="0">
                          <a:solidFill>
                            <a:schemeClr val="bg1"/>
                          </a:solidFill>
                          <a:latin typeface="+mn-lt"/>
                          <a:ea typeface="+mn-ea"/>
                          <a:cs typeface="+mn-cs"/>
                        </a:rPr>
                        <a:t>Primary toolkits, </a:t>
                      </a:r>
                      <a:r>
                        <a:rPr lang="en-US" sz="1050" b="1" kern="1200" baseline="0" dirty="0" smtClean="0">
                          <a:solidFill>
                            <a:schemeClr val="bg1"/>
                          </a:solidFill>
                          <a:latin typeface="+mn-lt"/>
                          <a:ea typeface="+mn-ea"/>
                          <a:cs typeface="+mn-cs"/>
                        </a:rPr>
                        <a:t>Resources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WHO-ITU</a:t>
                      </a:r>
                      <a:r>
                        <a:rPr lang="en-US" sz="900" baseline="0" dirty="0" smtClean="0">
                          <a:solidFill>
                            <a:schemeClr val="accent5">
                              <a:lumMod val="50000"/>
                            </a:schemeClr>
                          </a:solidFill>
                        </a:rPr>
                        <a:t> National eHealth Strategy Toolkit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Digital Health: A Call for Government Leadership</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Digita</a:t>
                      </a:r>
                      <a:r>
                        <a:rPr lang="en-US" sz="900" baseline="0" dirty="0" smtClean="0">
                          <a:solidFill>
                            <a:schemeClr val="accent5">
                              <a:lumMod val="50000"/>
                            </a:schemeClr>
                          </a:solidFill>
                        </a:rPr>
                        <a:t>l Health Platform</a:t>
                      </a:r>
                    </a:p>
                    <a:p>
                      <a:r>
                        <a:rPr lang="en-US" sz="900" baseline="0" dirty="0" smtClean="0">
                          <a:solidFill>
                            <a:schemeClr val="accent5">
                              <a:lumMod val="50000"/>
                            </a:schemeClr>
                          </a:solidFill>
                        </a:rPr>
                        <a:t>Planning, Implementation, and Financing Guide for Health Programs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Human Centered Design Toolkit </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smtClean="0">
                          <a:solidFill>
                            <a:schemeClr val="accent5">
                              <a:lumMod val="50000"/>
                            </a:schemeClr>
                          </a:solidFill>
                        </a:rPr>
                        <a:t>Digita</a:t>
                      </a:r>
                      <a:r>
                        <a:rPr lang="en-US" sz="900" baseline="0" dirty="0" smtClean="0">
                          <a:solidFill>
                            <a:schemeClr val="accent5">
                              <a:lumMod val="50000"/>
                            </a:schemeClr>
                          </a:solidFill>
                        </a:rPr>
                        <a:t>l Health Platform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aseline="0" dirty="0" smtClean="0">
                          <a:solidFill>
                            <a:schemeClr val="accent5">
                              <a:lumMod val="50000"/>
                            </a:schemeClr>
                          </a:solidFill>
                        </a:rPr>
                        <a:t>MEASURES Health Information Systems Interoperability Toolkit</a:t>
                      </a:r>
                      <a:endParaRPr lang="en-US" sz="900" dirty="0" smtClean="0">
                        <a:solidFill>
                          <a:schemeClr val="accent5">
                            <a:lumMod val="50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aseline="0" dirty="0" smtClean="0">
                        <a:solidFill>
                          <a:schemeClr val="accent5">
                            <a:lumMod val="50000"/>
                          </a:schemeClr>
                        </a:solidFill>
                      </a:endParaRPr>
                    </a:p>
                    <a:p>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Digital</a:t>
                      </a:r>
                      <a:r>
                        <a:rPr lang="en-US" sz="900" baseline="0" dirty="0" smtClean="0">
                          <a:solidFill>
                            <a:schemeClr val="accent5">
                              <a:lumMod val="50000"/>
                            </a:schemeClr>
                          </a:solidFill>
                        </a:rPr>
                        <a:t> Health Platform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aseline="0" dirty="0" smtClean="0">
                          <a:solidFill>
                            <a:schemeClr val="accent5">
                              <a:lumMod val="50000"/>
                            </a:schemeClr>
                          </a:solidFill>
                        </a:rPr>
                        <a:t>Planning, Implementation, and Financing Guide for Health Programs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Journey to Scale: Moving Together Past Digital Health </a:t>
                      </a:r>
                      <a:r>
                        <a:rPr lang="en-US" sz="900" kern="1200" baseline="0" dirty="0" err="1" smtClean="0">
                          <a:solidFill>
                            <a:schemeClr val="accent5">
                              <a:lumMod val="50000"/>
                            </a:schemeClr>
                          </a:solidFill>
                          <a:latin typeface="+mn-lt"/>
                          <a:ea typeface="+mn-ea"/>
                          <a:cs typeface="+mn-cs"/>
                        </a:rPr>
                        <a:t>Pilotitis</a:t>
                      </a:r>
                      <a:endParaRPr lang="en-US" sz="1800" b="0" i="0" u="none" strike="noStrike" kern="1200" baseline="0" dirty="0" smtClean="0">
                        <a:solidFill>
                          <a:schemeClr val="dk1"/>
                        </a:solidFill>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Defining and Building a Data Use Culture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MEASURE Evaluation’s data demand and use </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WHO M&amp;E</a:t>
                      </a:r>
                      <a:r>
                        <a:rPr lang="en-US" sz="900" baseline="0" dirty="0" smtClean="0">
                          <a:solidFill>
                            <a:schemeClr val="accent5">
                              <a:lumMod val="50000"/>
                            </a:schemeClr>
                          </a:solidFill>
                        </a:rPr>
                        <a:t> guide</a:t>
                      </a:r>
                    </a:p>
                    <a:p>
                      <a:r>
                        <a:rPr lang="en-US" sz="900" baseline="0" dirty="0" smtClean="0">
                          <a:solidFill>
                            <a:schemeClr val="accent5">
                              <a:lumMod val="50000"/>
                            </a:schemeClr>
                          </a:solidFill>
                        </a:rPr>
                        <a:t>MEASURES Health Information Systems Interoperability Toolkit</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r>
            </a:tbl>
          </a:graphicData>
        </a:graphic>
      </p:graphicFrame>
      <p:cxnSp>
        <p:nvCxnSpPr>
          <p:cNvPr id="8" name="Straight Arrow Connector 7"/>
          <p:cNvCxnSpPr/>
          <p:nvPr/>
        </p:nvCxnSpPr>
        <p:spPr>
          <a:xfrm>
            <a:off x="7147936" y="2714384"/>
            <a:ext cx="579863" cy="23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7382111" y="2454074"/>
            <a:ext cx="345688" cy="2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4435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89141" y="0"/>
            <a:ext cx="9550400" cy="523220"/>
          </a:xfrm>
          <a:prstGeom prst="rect">
            <a:avLst/>
          </a:prstGeom>
        </p:spPr>
        <p:txBody>
          <a:bodyPr>
            <a:spAutoFit/>
          </a:bodyPr>
          <a:lstStyle/>
          <a:p>
            <a:pPr algn="ctr"/>
            <a:r>
              <a:rPr lang="fr-CH" sz="1400" b="1" dirty="0">
                <a:solidFill>
                  <a:schemeClr val="accent1">
                    <a:lumMod val="75000"/>
                  </a:schemeClr>
                </a:solidFill>
              </a:rPr>
              <a:t>Integrated Digital </a:t>
            </a:r>
            <a:r>
              <a:rPr lang="fr-CH" sz="1400" b="1" dirty="0" err="1">
                <a:solidFill>
                  <a:schemeClr val="accent1">
                    <a:lumMod val="75000"/>
                  </a:schemeClr>
                </a:solidFill>
              </a:rPr>
              <a:t>Health</a:t>
            </a:r>
            <a:r>
              <a:rPr lang="fr-CH" sz="1400" b="1" dirty="0">
                <a:solidFill>
                  <a:schemeClr val="accent1">
                    <a:lumMod val="75000"/>
                  </a:schemeClr>
                </a:solidFill>
              </a:rPr>
              <a:t>: </a:t>
            </a:r>
            <a:r>
              <a:rPr lang="fr-CH" sz="1400" b="1" dirty="0" err="1">
                <a:solidFill>
                  <a:schemeClr val="accent1">
                    <a:lumMod val="75000"/>
                  </a:schemeClr>
                </a:solidFill>
              </a:rPr>
              <a:t>Process</a:t>
            </a:r>
            <a:r>
              <a:rPr lang="fr-CH" sz="1400" b="1" dirty="0">
                <a:solidFill>
                  <a:schemeClr val="accent1">
                    <a:lumMod val="75000"/>
                  </a:schemeClr>
                </a:solidFill>
              </a:rPr>
              <a:t> and </a:t>
            </a:r>
            <a:r>
              <a:rPr lang="fr-CH" sz="1400" b="1" dirty="0" err="1">
                <a:solidFill>
                  <a:schemeClr val="accent1">
                    <a:lumMod val="75000"/>
                  </a:schemeClr>
                </a:solidFill>
              </a:rPr>
              <a:t>required</a:t>
            </a:r>
            <a:r>
              <a:rPr lang="fr-CH" sz="1400" b="1" dirty="0">
                <a:solidFill>
                  <a:schemeClr val="accent1">
                    <a:lumMod val="75000"/>
                  </a:schemeClr>
                </a:solidFill>
              </a:rPr>
              <a:t> </a:t>
            </a:r>
            <a:r>
              <a:rPr lang="fr-CH" sz="1400" b="1" dirty="0" err="1">
                <a:solidFill>
                  <a:schemeClr val="accent1">
                    <a:lumMod val="75000"/>
                  </a:schemeClr>
                </a:solidFill>
              </a:rPr>
              <a:t>skill</a:t>
            </a:r>
            <a:r>
              <a:rPr lang="fr-CH" sz="1400" b="1" dirty="0">
                <a:solidFill>
                  <a:schemeClr val="accent1">
                    <a:lumMod val="75000"/>
                  </a:schemeClr>
                </a:solidFill>
              </a:rPr>
              <a:t> sets</a:t>
            </a:r>
            <a:endParaRPr lang="en-GB" sz="1400" b="1" dirty="0">
              <a:solidFill>
                <a:schemeClr val="accent1">
                  <a:lumMod val="75000"/>
                </a:schemeClr>
              </a:solidFill>
            </a:endParaRPr>
          </a:p>
          <a:p>
            <a:pPr algn="ctr" eaLnBrk="1" fontAlgn="auto" hangingPunct="1">
              <a:spcBef>
                <a:spcPts val="0"/>
              </a:spcBef>
              <a:spcAft>
                <a:spcPts val="0"/>
              </a:spcAft>
              <a:defRPr/>
            </a:pPr>
            <a:endParaRPr lang="en-US" sz="1400" b="1" dirty="0">
              <a:solidFill>
                <a:schemeClr val="accent1">
                  <a:lumMod val="75000"/>
                </a:schemeClr>
              </a:solidFill>
              <a:latin typeface="Calibri Light" panose="020F0302020204030204"/>
            </a:endParaRPr>
          </a:p>
        </p:txBody>
      </p:sp>
      <p:graphicFrame>
        <p:nvGraphicFramePr>
          <p:cNvPr id="4" name="Table 3"/>
          <p:cNvGraphicFramePr>
            <a:graphicFrameLocks noGrp="1"/>
          </p:cNvGraphicFramePr>
          <p:nvPr>
            <p:extLst>
              <p:ext uri="{D42A27DB-BD31-4B8C-83A1-F6EECF244321}">
                <p14:modId xmlns:p14="http://schemas.microsoft.com/office/powerpoint/2010/main" val="4058649953"/>
              </p:ext>
            </p:extLst>
          </p:nvPr>
        </p:nvGraphicFramePr>
        <p:xfrm>
          <a:off x="-1" y="286741"/>
          <a:ext cx="12192000" cy="6567784"/>
        </p:xfrm>
        <a:graphic>
          <a:graphicData uri="http://schemas.openxmlformats.org/drawingml/2006/table">
            <a:tbl>
              <a:tblPr firstRow="1" bandRow="1">
                <a:tableStyleId>{0505E3EF-67EA-436B-97B2-0124C06EBD24}</a:tableStyleId>
              </a:tblPr>
              <a:tblGrid>
                <a:gridCol w="1059367"/>
                <a:gridCol w="1393902"/>
                <a:gridCol w="1516566"/>
                <a:gridCol w="1761893"/>
                <a:gridCol w="1955180"/>
                <a:gridCol w="1891991"/>
                <a:gridCol w="1360448"/>
                <a:gridCol w="1252653"/>
              </a:tblGrid>
              <a:tr h="716870">
                <a:tc>
                  <a:txBody>
                    <a:bodyPr/>
                    <a:lstStyle/>
                    <a:p>
                      <a:r>
                        <a:rPr lang="en-US" sz="1050" dirty="0" smtClean="0">
                          <a:solidFill>
                            <a:schemeClr val="bg1"/>
                          </a:solidFill>
                        </a:rPr>
                        <a:t>Integrated Digital</a:t>
                      </a:r>
                      <a:r>
                        <a:rPr lang="en-US" sz="1050" baseline="0" dirty="0" smtClean="0">
                          <a:solidFill>
                            <a:schemeClr val="bg1"/>
                          </a:solidFill>
                        </a:rPr>
                        <a:t> Health Building steps</a:t>
                      </a:r>
                      <a:endParaRPr lang="en-US" sz="1050" dirty="0">
                        <a:solidFill>
                          <a:schemeClr val="bg1"/>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5">
                        <a:lumMod val="50000"/>
                      </a:schemeClr>
                    </a:solidFill>
                  </a:tcPr>
                </a:tc>
                <a:tc>
                  <a:txBody>
                    <a:bodyPr/>
                    <a:lstStyle/>
                    <a:p>
                      <a:r>
                        <a:rPr lang="en-US" sz="1050" b="1" dirty="0" smtClean="0">
                          <a:solidFill>
                            <a:schemeClr val="accent5">
                              <a:lumMod val="50000"/>
                            </a:schemeClr>
                          </a:solidFill>
                        </a:rPr>
                        <a:t>Understanding</a:t>
                      </a:r>
                      <a:r>
                        <a:rPr lang="en-US" sz="1050" b="1" baseline="0" dirty="0" smtClean="0">
                          <a:solidFill>
                            <a:schemeClr val="accent5">
                              <a:lumMod val="50000"/>
                            </a:schemeClr>
                          </a:solidFill>
                        </a:rPr>
                        <a:t> Digital Health </a:t>
                      </a:r>
                      <a:endParaRPr lang="en-US" sz="1050" b="1"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National</a:t>
                      </a:r>
                      <a:r>
                        <a:rPr lang="en-US" sz="1050" baseline="0" dirty="0" smtClean="0">
                          <a:solidFill>
                            <a:schemeClr val="accent5">
                              <a:lumMod val="50000"/>
                            </a:schemeClr>
                          </a:solidFill>
                        </a:rPr>
                        <a:t> Strategy Development</a:t>
                      </a:r>
                      <a:endParaRPr lang="en-US" sz="105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Digital Health Interventions</a:t>
                      </a:r>
                      <a:r>
                        <a:rPr lang="en-US" sz="1050" baseline="0" dirty="0" smtClean="0">
                          <a:solidFill>
                            <a:schemeClr val="accent5">
                              <a:lumMod val="50000"/>
                            </a:schemeClr>
                          </a:solidFill>
                        </a:rPr>
                        <a:t> identification and Requirements Analysis</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Digital Health Platform and Applications</a:t>
                      </a:r>
                      <a:r>
                        <a:rPr lang="en-US" sz="1050" baseline="0" dirty="0" smtClean="0">
                          <a:solidFill>
                            <a:schemeClr val="accent5">
                              <a:lumMod val="50000"/>
                            </a:schemeClr>
                          </a:solidFill>
                        </a:rPr>
                        <a:t> Design</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2">
                          <a:lumMod val="50000"/>
                        </a:schemeClr>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Development, Deployment,</a:t>
                      </a:r>
                      <a:r>
                        <a:rPr lang="en-US" sz="1050" baseline="0" dirty="0" smtClean="0">
                          <a:solidFill>
                            <a:schemeClr val="accent5">
                              <a:lumMod val="50000"/>
                            </a:schemeClr>
                          </a:solidFill>
                        </a:rPr>
                        <a:t> Maintenance and Scale Up</a:t>
                      </a:r>
                      <a:endParaRPr lang="en-US" sz="105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Data Use &amp; Analytics</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1050" dirty="0" smtClean="0">
                          <a:solidFill>
                            <a:schemeClr val="accent5">
                              <a:lumMod val="50000"/>
                            </a:schemeClr>
                          </a:solidFill>
                        </a:rPr>
                        <a:t>Monitoring</a:t>
                      </a:r>
                      <a:r>
                        <a:rPr lang="en-US" sz="1050" baseline="0" dirty="0" smtClean="0">
                          <a:solidFill>
                            <a:schemeClr val="accent5">
                              <a:lumMod val="50000"/>
                            </a:schemeClr>
                          </a:solidFill>
                        </a:rPr>
                        <a:t> &amp; Evaluation</a:t>
                      </a:r>
                      <a:endParaRPr lang="en-US" sz="105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r>
              <a:tr h="829625">
                <a:tc>
                  <a:txBody>
                    <a:bodyPr/>
                    <a:lstStyle/>
                    <a:p>
                      <a:r>
                        <a:rPr lang="en-US" sz="1050" b="1" kern="1200" baseline="0" dirty="0" smtClean="0">
                          <a:solidFill>
                            <a:schemeClr val="bg1"/>
                          </a:solidFill>
                          <a:latin typeface="+mn-lt"/>
                          <a:ea typeface="+mn-ea"/>
                          <a:cs typeface="+mn-cs"/>
                        </a:rPr>
                        <a:t>Key Questions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75000"/>
                      </a:schemeClr>
                    </a:solidFill>
                  </a:tcPr>
                </a:tc>
                <a:tc>
                  <a:txBody>
                    <a:bodyPr/>
                    <a:lstStyle/>
                    <a:p>
                      <a:r>
                        <a:rPr lang="en-US" sz="900" dirty="0" smtClean="0">
                          <a:solidFill>
                            <a:schemeClr val="accent5">
                              <a:lumMod val="50000"/>
                            </a:schemeClr>
                          </a:solidFill>
                        </a:rPr>
                        <a:t>What is </a:t>
                      </a:r>
                      <a:r>
                        <a:rPr lang="en-US" sz="900" baseline="0" dirty="0" smtClean="0">
                          <a:solidFill>
                            <a:schemeClr val="accent5">
                              <a:lumMod val="50000"/>
                            </a:schemeClr>
                          </a:solidFill>
                        </a:rPr>
                        <a:t>Digital Health?</a:t>
                      </a:r>
                    </a:p>
                    <a:p>
                      <a:r>
                        <a:rPr lang="en-US" sz="900" baseline="0" dirty="0" smtClean="0">
                          <a:solidFill>
                            <a:schemeClr val="accent5">
                              <a:lumMod val="50000"/>
                            </a:schemeClr>
                          </a:solidFill>
                        </a:rPr>
                        <a:t>What are its beneficial Applications?</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What</a:t>
                      </a:r>
                      <a:r>
                        <a:rPr lang="en-US" sz="900" baseline="0" dirty="0" smtClean="0">
                          <a:solidFill>
                            <a:schemeClr val="accent5">
                              <a:lumMod val="50000"/>
                            </a:schemeClr>
                          </a:solidFill>
                        </a:rPr>
                        <a:t> changes do we want to strengthen health systems?</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Which</a:t>
                      </a:r>
                      <a:r>
                        <a:rPr lang="en-US" sz="900" baseline="0" dirty="0" smtClean="0">
                          <a:solidFill>
                            <a:schemeClr val="accent5">
                              <a:lumMod val="50000"/>
                            </a:schemeClr>
                          </a:solidFill>
                        </a:rPr>
                        <a:t> Digital Health interventions are needed to improve existing processes and meet desired outcomes?</a:t>
                      </a:r>
                    </a:p>
                    <a:p>
                      <a:r>
                        <a:rPr lang="en-US" sz="900" baseline="0" dirty="0" smtClean="0">
                          <a:solidFill>
                            <a:schemeClr val="accent5">
                              <a:lumMod val="50000"/>
                            </a:schemeClr>
                          </a:solidFill>
                        </a:rPr>
                        <a:t>How to redesign existing processes?</a:t>
                      </a:r>
                    </a:p>
                    <a:p>
                      <a:r>
                        <a:rPr lang="en-US" sz="900" dirty="0" smtClean="0">
                          <a:solidFill>
                            <a:schemeClr val="accent5">
                              <a:lumMod val="50000"/>
                            </a:schemeClr>
                          </a:solidFill>
                        </a:rPr>
                        <a:t>Which existing applications need to be modified?</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dirty="0" smtClean="0">
                          <a:solidFill>
                            <a:schemeClr val="accent5">
                              <a:lumMod val="50000"/>
                            </a:schemeClr>
                          </a:solidFill>
                        </a:rPr>
                        <a:t>How to modify</a:t>
                      </a:r>
                      <a:r>
                        <a:rPr lang="en-US" sz="900" baseline="0" dirty="0" smtClean="0">
                          <a:solidFill>
                            <a:schemeClr val="accent5">
                              <a:lumMod val="50000"/>
                            </a:schemeClr>
                          </a:solidFill>
                        </a:rPr>
                        <a:t> existing applications?</a:t>
                      </a:r>
                    </a:p>
                    <a:p>
                      <a:r>
                        <a:rPr lang="en-US" sz="900" baseline="0" dirty="0" smtClean="0">
                          <a:solidFill>
                            <a:schemeClr val="accent5">
                              <a:lumMod val="50000"/>
                            </a:schemeClr>
                          </a:solidFill>
                        </a:rPr>
                        <a:t>What are the Functional Requirements for new applications</a:t>
                      </a:r>
                    </a:p>
                    <a:p>
                      <a:r>
                        <a:rPr lang="en-US" sz="900" baseline="0" dirty="0" smtClean="0">
                          <a:solidFill>
                            <a:schemeClr val="accent5">
                              <a:lumMod val="50000"/>
                            </a:schemeClr>
                          </a:solidFill>
                        </a:rPr>
                        <a:t>How to design Common re-usable components for a Digital Health Platform</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smtClean="0">
                          <a:solidFill>
                            <a:schemeClr val="accent5">
                              <a:lumMod val="50000"/>
                            </a:schemeClr>
                          </a:solidFill>
                        </a:rPr>
                        <a:t>How to</a:t>
                      </a:r>
                      <a:r>
                        <a:rPr lang="en-US" sz="900" baseline="0" smtClean="0">
                          <a:solidFill>
                            <a:schemeClr val="accent5">
                              <a:lumMod val="50000"/>
                            </a:schemeClr>
                          </a:solidFill>
                        </a:rPr>
                        <a:t> implement Digital Health Applications and Infostructure and ensure its sustainability</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900" smtClean="0">
                          <a:solidFill>
                            <a:schemeClr val="accent5">
                              <a:lumMod val="50000"/>
                            </a:schemeClr>
                          </a:solidFill>
                        </a:rPr>
                        <a:t>How</a:t>
                      </a:r>
                      <a:r>
                        <a:rPr lang="en-US" sz="900" baseline="0" smtClean="0">
                          <a:solidFill>
                            <a:schemeClr val="accent5">
                              <a:lumMod val="50000"/>
                            </a:schemeClr>
                          </a:solidFill>
                        </a:rPr>
                        <a:t> to use and govern data</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pPr lvl="0" rtl="0"/>
                      <a:r>
                        <a:rPr lang="en-US" sz="900" kern="1200" baseline="0" dirty="0" smtClean="0">
                          <a:solidFill>
                            <a:schemeClr val="accent5">
                              <a:lumMod val="50000"/>
                            </a:schemeClr>
                          </a:solidFill>
                          <a:latin typeface="+mn-lt"/>
                          <a:ea typeface="+mn-ea"/>
                          <a:cs typeface="+mn-cs"/>
                        </a:rPr>
                        <a:t>How to assess and continuously improve maturity of Health Information Systems to achieve better Health Outcomes</a:t>
                      </a:r>
                      <a:endParaRPr lang="en-US" sz="900" kern="1200" baseline="0" dirty="0">
                        <a:solidFill>
                          <a:schemeClr val="accent5">
                            <a:lumMod val="50000"/>
                          </a:schemeClr>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1">
                        <a:lumMod val="60000"/>
                        <a:lumOff val="40000"/>
                      </a:schemeClr>
                    </a:solidFill>
                  </a:tcPr>
                </a:tc>
              </a:tr>
              <a:tr h="672291">
                <a:tc>
                  <a:txBody>
                    <a:bodyPr/>
                    <a:lstStyle/>
                    <a:p>
                      <a:r>
                        <a:rPr lang="en-US" sz="1050" b="1" kern="1200" baseline="0" dirty="0" smtClean="0">
                          <a:solidFill>
                            <a:schemeClr val="bg1"/>
                          </a:solidFill>
                          <a:latin typeface="+mn-lt"/>
                          <a:ea typeface="+mn-ea"/>
                          <a:cs typeface="+mn-cs"/>
                        </a:rPr>
                        <a:t>Deliverables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smtClean="0">
                          <a:solidFill>
                            <a:schemeClr val="accent5">
                              <a:lumMod val="50000"/>
                            </a:schemeClr>
                          </a:solidFill>
                        </a:rPr>
                        <a:t>- Digital</a:t>
                      </a:r>
                      <a:r>
                        <a:rPr lang="en-US" sz="900" baseline="0" smtClean="0">
                          <a:solidFill>
                            <a:schemeClr val="accent5">
                              <a:lumMod val="50000"/>
                            </a:schemeClr>
                          </a:solidFill>
                        </a:rPr>
                        <a:t> Health desired Outcomes &amp; Outputs</a:t>
                      </a:r>
                    </a:p>
                    <a:p>
                      <a:r>
                        <a:rPr lang="en-US" sz="900" baseline="0" smtClean="0">
                          <a:solidFill>
                            <a:schemeClr val="accent5">
                              <a:lumMod val="50000"/>
                            </a:schemeClr>
                          </a:solidFill>
                        </a:rPr>
                        <a:t>- Action Plan </a:t>
                      </a:r>
                    </a:p>
                    <a:p>
                      <a:r>
                        <a:rPr lang="en-US" sz="900" baseline="0" smtClean="0">
                          <a:solidFill>
                            <a:schemeClr val="accent5">
                              <a:lumMod val="50000"/>
                            </a:schemeClr>
                          </a:solidFill>
                        </a:rPr>
                        <a:t>- Governance mechanism</a:t>
                      </a:r>
                    </a:p>
                    <a:p>
                      <a:endParaRPr lang="en-US" sz="900" baseline="0" smtClean="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smtClean="0">
                          <a:solidFill>
                            <a:schemeClr val="accent5">
                              <a:lumMod val="50000"/>
                            </a:schemeClr>
                          </a:solidFill>
                        </a:rPr>
                        <a:t>- Digital Health Interventions</a:t>
                      </a:r>
                    </a:p>
                    <a:p>
                      <a:r>
                        <a:rPr lang="en-US" sz="900" smtClean="0">
                          <a:solidFill>
                            <a:schemeClr val="accent5">
                              <a:lumMod val="50000"/>
                            </a:schemeClr>
                          </a:solidFill>
                        </a:rPr>
                        <a:t>- To-be processes (modified as-is processes)</a:t>
                      </a: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i="1" smtClean="0">
                          <a:solidFill>
                            <a:schemeClr val="accent5">
                              <a:lumMod val="50000"/>
                            </a:schemeClr>
                          </a:solidFill>
                        </a:rPr>
                        <a:t>Functional</a:t>
                      </a:r>
                      <a:r>
                        <a:rPr lang="en-US" sz="900" i="1" baseline="0" smtClean="0">
                          <a:solidFill>
                            <a:schemeClr val="accent5">
                              <a:lumMod val="50000"/>
                            </a:schemeClr>
                          </a:solidFill>
                        </a:rPr>
                        <a:t> requirements for:</a:t>
                      </a:r>
                      <a:endParaRPr lang="en-US" sz="900" i="1" smtClean="0">
                        <a:solidFill>
                          <a:schemeClr val="accent5">
                            <a:lumMod val="50000"/>
                          </a:schemeClr>
                        </a:solidFill>
                      </a:endParaRPr>
                    </a:p>
                    <a:p>
                      <a:r>
                        <a:rPr lang="en-US" sz="900" smtClean="0">
                          <a:solidFill>
                            <a:schemeClr val="accent5">
                              <a:lumMod val="50000"/>
                            </a:schemeClr>
                          </a:solidFill>
                        </a:rPr>
                        <a:t>- Modified existing</a:t>
                      </a:r>
                      <a:r>
                        <a:rPr lang="en-US" sz="900" baseline="0" smtClean="0">
                          <a:solidFill>
                            <a:schemeClr val="accent5">
                              <a:lumMod val="50000"/>
                            </a:schemeClr>
                          </a:solidFill>
                        </a:rPr>
                        <a:t> </a:t>
                      </a:r>
                      <a:r>
                        <a:rPr lang="en-US" sz="900" smtClean="0">
                          <a:solidFill>
                            <a:schemeClr val="accent5">
                              <a:lumMod val="50000"/>
                            </a:schemeClr>
                          </a:solidFill>
                        </a:rPr>
                        <a:t>applications</a:t>
                      </a:r>
                    </a:p>
                    <a:p>
                      <a:r>
                        <a:rPr lang="en-US" sz="900" smtClean="0">
                          <a:solidFill>
                            <a:schemeClr val="accent5">
                              <a:lumMod val="50000"/>
                            </a:schemeClr>
                          </a:solidFill>
                        </a:rPr>
                        <a:t>- New Applications</a:t>
                      </a:r>
                    </a:p>
                    <a:p>
                      <a:r>
                        <a:rPr lang="en-US" sz="900" smtClean="0">
                          <a:solidFill>
                            <a:schemeClr val="accent5">
                              <a:lumMod val="50000"/>
                            </a:schemeClr>
                          </a:solidFill>
                        </a:rPr>
                        <a:t>- Common</a:t>
                      </a:r>
                      <a:r>
                        <a:rPr lang="en-US" sz="900" baseline="0" smtClean="0">
                          <a:solidFill>
                            <a:schemeClr val="accent5">
                              <a:lumMod val="50000"/>
                            </a:schemeClr>
                          </a:solidFill>
                        </a:rPr>
                        <a:t> Components </a:t>
                      </a:r>
                    </a:p>
                    <a:p>
                      <a:r>
                        <a:rPr lang="en-US" sz="900" smtClean="0">
                          <a:solidFill>
                            <a:schemeClr val="accent5">
                              <a:lumMod val="50000"/>
                            </a:schemeClr>
                          </a:solidFill>
                        </a:rPr>
                        <a:t>- Information</a:t>
                      </a:r>
                      <a:r>
                        <a:rPr lang="en-US" sz="900" baseline="0" smtClean="0">
                          <a:solidFill>
                            <a:schemeClr val="accent5">
                              <a:lumMod val="50000"/>
                            </a:schemeClr>
                          </a:solidFill>
                        </a:rPr>
                        <a:t> </a:t>
                      </a:r>
                      <a:r>
                        <a:rPr lang="en-US" sz="900" smtClean="0">
                          <a:solidFill>
                            <a:schemeClr val="accent5">
                              <a:lumMod val="50000"/>
                            </a:schemeClr>
                          </a:solidFill>
                        </a:rPr>
                        <a:t>Architecture</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endParaRPr lang="en-US" sz="900" dirty="0" smtClean="0">
                        <a:solidFill>
                          <a:schemeClr val="accent5">
                            <a:lumMod val="50000"/>
                          </a:schemeClr>
                        </a:solidFill>
                      </a:endParaRPr>
                    </a:p>
                    <a:p>
                      <a:r>
                        <a:rPr lang="en-US" sz="900" dirty="0" smtClean="0">
                          <a:solidFill>
                            <a:schemeClr val="accent5">
                              <a:lumMod val="50000"/>
                            </a:schemeClr>
                          </a:solidFill>
                        </a:rPr>
                        <a:t>Digital</a:t>
                      </a:r>
                      <a:r>
                        <a:rPr lang="en-US" sz="900" baseline="0" dirty="0" smtClean="0">
                          <a:solidFill>
                            <a:schemeClr val="accent5">
                              <a:lumMod val="50000"/>
                            </a:schemeClr>
                          </a:solidFill>
                        </a:rPr>
                        <a:t> Health Applications</a:t>
                      </a:r>
                    </a:p>
                    <a:p>
                      <a:endParaRPr lang="en-US" sz="900" baseline="0" dirty="0" smtClean="0">
                        <a:solidFill>
                          <a:schemeClr val="accent5">
                            <a:lumMod val="50000"/>
                          </a:schemeClr>
                        </a:solidFill>
                      </a:endParaRPr>
                    </a:p>
                    <a:p>
                      <a:r>
                        <a:rPr lang="en-US" sz="900" baseline="0" dirty="0" smtClean="0">
                          <a:solidFill>
                            <a:schemeClr val="accent5">
                              <a:lumMod val="50000"/>
                            </a:schemeClr>
                          </a:solidFill>
                        </a:rPr>
                        <a:t>Digital Health platform</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c>
                  <a:txBody>
                    <a:bodyPr/>
                    <a:lstStyle/>
                    <a:p>
                      <a:r>
                        <a:rPr lang="en-US" sz="900" dirty="0" smtClean="0">
                          <a:solidFill>
                            <a:schemeClr val="accent5">
                              <a:lumMod val="50000"/>
                            </a:schemeClr>
                          </a:solidFill>
                        </a:rPr>
                        <a:t>M&amp;E Framework</a:t>
                      </a:r>
                    </a:p>
                    <a:p>
                      <a:r>
                        <a:rPr lang="en-US" sz="900" dirty="0" smtClean="0">
                          <a:solidFill>
                            <a:schemeClr val="accent5">
                              <a:lumMod val="50000"/>
                            </a:schemeClr>
                          </a:solidFill>
                        </a:rPr>
                        <a:t>and Implementation plan</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6">
                        <a:lumMod val="40000"/>
                        <a:lumOff val="60000"/>
                      </a:schemeClr>
                    </a:solidFill>
                  </a:tcPr>
                </a:tc>
              </a:tr>
              <a:tr h="431551">
                <a:tc>
                  <a:txBody>
                    <a:bodyPr/>
                    <a:lstStyle/>
                    <a:p>
                      <a:r>
                        <a:rPr lang="en-US" sz="1050" b="1" kern="1200" baseline="0" dirty="0" smtClean="0">
                          <a:solidFill>
                            <a:schemeClr val="bg1"/>
                          </a:solidFill>
                          <a:latin typeface="+mn-lt"/>
                          <a:ea typeface="+mn-ea"/>
                          <a:cs typeface="+mn-cs"/>
                        </a:rPr>
                        <a:t>Enterprise Architecture</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Business Architecture</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Information</a:t>
                      </a:r>
                      <a:r>
                        <a:rPr lang="en-US" sz="900" baseline="0" dirty="0" smtClean="0">
                          <a:solidFill>
                            <a:schemeClr val="accent5">
                              <a:lumMod val="50000"/>
                            </a:schemeClr>
                          </a:solidFill>
                        </a:rPr>
                        <a:t> Architecture</a:t>
                      </a:r>
                    </a:p>
                    <a:p>
                      <a:r>
                        <a:rPr lang="en-US" sz="900" baseline="0" dirty="0" smtClean="0">
                          <a:solidFill>
                            <a:schemeClr val="accent5">
                              <a:lumMod val="50000"/>
                            </a:schemeClr>
                          </a:solidFill>
                        </a:rPr>
                        <a:t>(Data and Application Architecture)</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r>
                        <a:rPr lang="en-US" sz="900" dirty="0" smtClean="0">
                          <a:solidFill>
                            <a:schemeClr val="accent5">
                              <a:lumMod val="50000"/>
                            </a:schemeClr>
                          </a:solidFill>
                        </a:rPr>
                        <a:t>Technical</a:t>
                      </a:r>
                      <a:r>
                        <a:rPr lang="en-US" sz="900" baseline="0" dirty="0" smtClean="0">
                          <a:solidFill>
                            <a:schemeClr val="accent5">
                              <a:lumMod val="50000"/>
                            </a:schemeClr>
                          </a:solidFill>
                        </a:rPr>
                        <a:t> Architecture</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4">
                        <a:lumMod val="60000"/>
                        <a:lumOff val="40000"/>
                      </a:schemeClr>
                    </a:solidFill>
                  </a:tcPr>
                </a:tc>
              </a:tr>
              <a:tr h="829625">
                <a:tc rowSpan="2">
                  <a:txBody>
                    <a:bodyPr/>
                    <a:lstStyle/>
                    <a:p>
                      <a:r>
                        <a:rPr lang="en-US" sz="1050" b="1" kern="1200" baseline="0" smtClean="0">
                          <a:solidFill>
                            <a:schemeClr val="bg1"/>
                          </a:solidFill>
                          <a:latin typeface="+mn-lt"/>
                          <a:ea typeface="+mn-ea"/>
                          <a:cs typeface="+mn-cs"/>
                        </a:rPr>
                        <a:t>Training Modules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3">
                        <a:lumMod val="75000"/>
                      </a:schemeClr>
                    </a:solidFill>
                  </a:tcPr>
                </a:tc>
                <a:tc>
                  <a:txBody>
                    <a:bodyPr/>
                    <a:lstStyle/>
                    <a:p>
                      <a:pPr lvl="0" rtl="0"/>
                      <a:r>
                        <a:rPr lang="en-US" sz="900" b="1" kern="1200" dirty="0" smtClean="0">
                          <a:solidFill>
                            <a:schemeClr val="accent5">
                              <a:lumMod val="50000"/>
                            </a:schemeClr>
                          </a:solidFill>
                          <a:effectLst/>
                          <a:latin typeface="+mn-lt"/>
                          <a:ea typeface="+mn-ea"/>
                          <a:cs typeface="+mn-cs"/>
                        </a:rPr>
                        <a:t>Mod 1</a:t>
                      </a:r>
                      <a:r>
                        <a:rPr lang="en-US" sz="900" kern="1200" dirty="0" smtClean="0">
                          <a:solidFill>
                            <a:schemeClr val="accent5">
                              <a:lumMod val="50000"/>
                            </a:schemeClr>
                          </a:solidFill>
                          <a:effectLst/>
                          <a:latin typeface="+mn-lt"/>
                          <a:ea typeface="+mn-ea"/>
                          <a:cs typeface="+mn-cs"/>
                        </a:rPr>
                        <a:t>: </a:t>
                      </a:r>
                      <a:r>
                        <a:rPr lang="en-US" sz="900" b="1" kern="1200" dirty="0" smtClean="0">
                          <a:solidFill>
                            <a:schemeClr val="accent5">
                              <a:lumMod val="50000"/>
                            </a:schemeClr>
                          </a:solidFill>
                          <a:effectLst/>
                          <a:latin typeface="+mn-lt"/>
                          <a:ea typeface="+mn-ea"/>
                          <a:cs typeface="+mn-cs"/>
                        </a:rPr>
                        <a:t>Introduction to digital health</a:t>
                      </a:r>
                    </a:p>
                    <a:p>
                      <a:pPr lvl="0" rtl="0"/>
                      <a:r>
                        <a:rPr lang="en-US" sz="900" kern="1200" dirty="0" smtClean="0">
                          <a:solidFill>
                            <a:schemeClr val="accent5">
                              <a:lumMod val="50000"/>
                            </a:schemeClr>
                          </a:solidFill>
                          <a:effectLst/>
                          <a:latin typeface="+mn-lt"/>
                          <a:ea typeface="+mn-ea"/>
                          <a:cs typeface="+mn-cs"/>
                        </a:rPr>
                        <a:t>- Digital Health Systems and Services</a:t>
                      </a:r>
                    </a:p>
                    <a:p>
                      <a:pPr lvl="0"/>
                      <a:r>
                        <a:rPr lang="en-US" sz="900" kern="1200" dirty="0" smtClean="0">
                          <a:solidFill>
                            <a:schemeClr val="accent5">
                              <a:lumMod val="50000"/>
                            </a:schemeClr>
                          </a:solidFill>
                          <a:effectLst/>
                          <a:latin typeface="+mn-lt"/>
                          <a:ea typeface="+mn-ea"/>
                          <a:cs typeface="+mn-cs"/>
                        </a:rPr>
                        <a:t>- Health System Building Blocks </a:t>
                      </a:r>
                    </a:p>
                    <a:p>
                      <a:pPr lvl="0"/>
                      <a:r>
                        <a:rPr lang="en-US" sz="900" kern="1200" dirty="0" smtClean="0">
                          <a:solidFill>
                            <a:schemeClr val="accent5">
                              <a:lumMod val="50000"/>
                            </a:schemeClr>
                          </a:solidFill>
                          <a:effectLst/>
                          <a:latin typeface="+mn-lt"/>
                          <a:ea typeface="+mn-ea"/>
                          <a:cs typeface="+mn-cs"/>
                        </a:rPr>
                        <a:t>- Digital Health Solutions</a:t>
                      </a:r>
                    </a:p>
                    <a:p>
                      <a:r>
                        <a:rPr lang="en-US" sz="900" kern="1200" dirty="0" smtClean="0">
                          <a:solidFill>
                            <a:schemeClr val="accent5">
                              <a:lumMod val="50000"/>
                            </a:schemeClr>
                          </a:solidFill>
                          <a:effectLst/>
                          <a:latin typeface="+mn-lt"/>
                          <a:ea typeface="+mn-ea"/>
                          <a:cs typeface="+mn-cs"/>
                        </a:rPr>
                        <a:t>- Value of Digital Health &amp; Transformative Role of Digital Health</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en-US" sz="900" b="1" kern="1200" dirty="0" smtClean="0">
                          <a:solidFill>
                            <a:schemeClr val="accent5">
                              <a:lumMod val="50000"/>
                            </a:schemeClr>
                          </a:solidFill>
                          <a:effectLst/>
                          <a:latin typeface="+mn-lt"/>
                          <a:ea typeface="+mn-ea"/>
                          <a:cs typeface="+mn-cs"/>
                        </a:rPr>
                        <a:t>Module 2:</a:t>
                      </a:r>
                    </a:p>
                    <a:p>
                      <a:r>
                        <a:rPr lang="en-US" sz="900" b="1" kern="1200" dirty="0" smtClean="0">
                          <a:solidFill>
                            <a:schemeClr val="accent5">
                              <a:lumMod val="50000"/>
                            </a:schemeClr>
                          </a:solidFill>
                          <a:effectLst/>
                          <a:latin typeface="+mn-lt"/>
                          <a:ea typeface="+mn-ea"/>
                          <a:cs typeface="+mn-cs"/>
                        </a:rPr>
                        <a:t>Digital Health Strategy, Governance &amp; Regulations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Develop a national digital health strategy outlining overarching needs, desired activities, and outcomes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Formulate a digital health investment plan to support the national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Establishing</a:t>
                      </a:r>
                      <a:r>
                        <a:rPr lang="en-US" sz="900" kern="1200" baseline="0" dirty="0" smtClean="0">
                          <a:solidFill>
                            <a:schemeClr val="accent5">
                              <a:lumMod val="50000"/>
                            </a:schemeClr>
                          </a:solidFill>
                          <a:effectLst/>
                          <a:latin typeface="+mn-lt"/>
                          <a:ea typeface="+mn-ea"/>
                          <a:cs typeface="+mn-cs"/>
                        </a:rPr>
                        <a:t> a governance mechanism</a:t>
                      </a:r>
                      <a:r>
                        <a:rPr lang="en-US" sz="900" kern="1200" dirty="0" smtClean="0">
                          <a:solidFill>
                            <a:schemeClr val="accent5">
                              <a:lumMod val="50000"/>
                            </a:schemeClr>
                          </a:solidFill>
                          <a:effectLst/>
                          <a:latin typeface="+mn-lt"/>
                          <a:ea typeface="+mn-ea"/>
                          <a:cs typeface="+mn-cs"/>
                        </a:rPr>
                        <a:t>	</a:t>
                      </a:r>
                    </a:p>
                    <a:p>
                      <a:endParaRPr lang="en-US" sz="900" b="1" kern="1200" dirty="0">
                        <a:solidFill>
                          <a:schemeClr val="accent5">
                            <a:lumMod val="50000"/>
                          </a:schemeClr>
                        </a:solidFill>
                        <a:effectLst/>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lvl="0" rtl="0"/>
                      <a:r>
                        <a:rPr lang="en-US" sz="900" b="1" kern="1200" dirty="0" smtClean="0">
                          <a:solidFill>
                            <a:schemeClr val="accent5">
                              <a:lumMod val="50000"/>
                            </a:schemeClr>
                          </a:solidFill>
                          <a:effectLst/>
                          <a:latin typeface="+mn-lt"/>
                          <a:ea typeface="+mn-ea"/>
                          <a:cs typeface="+mn-cs"/>
                        </a:rPr>
                        <a:t>Mod 6:</a:t>
                      </a:r>
                      <a:r>
                        <a:rPr lang="en-US" sz="900" b="1" kern="1200" baseline="0" dirty="0" smtClean="0">
                          <a:solidFill>
                            <a:schemeClr val="accent5">
                              <a:lumMod val="50000"/>
                            </a:schemeClr>
                          </a:solidFill>
                          <a:effectLst/>
                          <a:latin typeface="+mn-lt"/>
                          <a:ea typeface="+mn-ea"/>
                          <a:cs typeface="+mn-cs"/>
                        </a:rPr>
                        <a:t> Implementing Digital Health</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Requirements Gathering</a:t>
                      </a:r>
                    </a:p>
                    <a:p>
                      <a:pPr lvl="0"/>
                      <a:r>
                        <a:rPr lang="en-US" sz="900" kern="1200" dirty="0" smtClean="0">
                          <a:solidFill>
                            <a:schemeClr val="accent5">
                              <a:lumMod val="50000"/>
                            </a:schemeClr>
                          </a:solidFill>
                          <a:effectLst/>
                          <a:latin typeface="+mn-lt"/>
                          <a:ea typeface="+mn-ea"/>
                          <a:cs typeface="+mn-cs"/>
                        </a:rPr>
                        <a:t>- Technology Inventory</a:t>
                      </a:r>
                    </a:p>
                    <a:p>
                      <a:pPr lvl="0"/>
                      <a:r>
                        <a:rPr lang="en-US" sz="900" kern="1200" dirty="0" smtClean="0">
                          <a:solidFill>
                            <a:schemeClr val="accent5">
                              <a:lumMod val="50000"/>
                            </a:schemeClr>
                          </a:solidFill>
                          <a:effectLst/>
                          <a:latin typeface="+mn-lt"/>
                          <a:ea typeface="+mn-ea"/>
                          <a:cs typeface="+mn-cs"/>
                        </a:rPr>
                        <a:t>- Determining ICT functionalities to address needs: Prioritizing Digital Health Interventions </a:t>
                      </a:r>
                    </a:p>
                    <a:p>
                      <a:pPr lvl="0"/>
                      <a:r>
                        <a:rPr lang="en-US" sz="900" kern="1200" dirty="0" smtClean="0">
                          <a:solidFill>
                            <a:schemeClr val="accent5">
                              <a:lumMod val="50000"/>
                            </a:schemeClr>
                          </a:solidFill>
                          <a:effectLst/>
                          <a:latin typeface="+mn-lt"/>
                          <a:ea typeface="+mn-ea"/>
                          <a:cs typeface="+mn-cs"/>
                        </a:rPr>
                        <a:t>- Costing</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Project Management &amp; Planning</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Stakeholder Engagement</a:t>
                      </a:r>
                    </a:p>
                    <a:p>
                      <a:pPr marL="0" lvl="0" algn="l" defTabSz="914400" rtl="0" eaLnBrk="1" latinLnBrk="0" hangingPunct="1"/>
                      <a:r>
                        <a:rPr lang="en-US" sz="900" kern="1200" dirty="0" smtClean="0">
                          <a:solidFill>
                            <a:schemeClr val="accent5">
                              <a:lumMod val="50000"/>
                            </a:schemeClr>
                          </a:solidFill>
                          <a:effectLst/>
                          <a:latin typeface="+mn-lt"/>
                          <a:ea typeface="+mn-ea"/>
                          <a:cs typeface="+mn-cs"/>
                        </a:rPr>
                        <a:t>- Human Centered Design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en-US" sz="900" b="1" kern="1200" dirty="0" smtClean="0">
                          <a:solidFill>
                            <a:schemeClr val="accent5">
                              <a:lumMod val="50000"/>
                            </a:schemeClr>
                          </a:solidFill>
                          <a:effectLst/>
                          <a:latin typeface="+mn-lt"/>
                          <a:ea typeface="+mn-ea"/>
                          <a:cs typeface="+mn-cs"/>
                        </a:rPr>
                        <a:t>Module 4: Digital Health Global Goods Applications</a:t>
                      </a:r>
                    </a:p>
                    <a:p>
                      <a:pPr lvl="0" rtl="0">
                        <a:buFontTx/>
                        <a:buNone/>
                      </a:pPr>
                      <a:r>
                        <a:rPr lang="en-US" sz="900" kern="1200" dirty="0" err="1" smtClean="0">
                          <a:solidFill>
                            <a:schemeClr val="accent5">
                              <a:lumMod val="50000"/>
                            </a:schemeClr>
                          </a:solidFill>
                          <a:effectLst/>
                          <a:latin typeface="+mn-lt"/>
                          <a:ea typeface="+mn-ea"/>
                          <a:cs typeface="+mn-cs"/>
                        </a:rPr>
                        <a:t>OpenMRS</a:t>
                      </a:r>
                      <a:r>
                        <a:rPr lang="en-US" sz="900" kern="1200" dirty="0" smtClean="0">
                          <a:solidFill>
                            <a:schemeClr val="accent5">
                              <a:lumMod val="50000"/>
                            </a:schemeClr>
                          </a:solidFill>
                          <a:effectLst/>
                          <a:latin typeface="+mn-lt"/>
                          <a:ea typeface="+mn-ea"/>
                          <a:cs typeface="+mn-cs"/>
                        </a:rPr>
                        <a:t>/</a:t>
                      </a:r>
                      <a:r>
                        <a:rPr lang="en-US" sz="900" kern="1200" dirty="0" err="1" smtClean="0">
                          <a:solidFill>
                            <a:schemeClr val="accent5">
                              <a:lumMod val="50000"/>
                            </a:schemeClr>
                          </a:solidFill>
                          <a:effectLst/>
                          <a:latin typeface="+mn-lt"/>
                          <a:ea typeface="+mn-ea"/>
                          <a:cs typeface="+mn-cs"/>
                        </a:rPr>
                        <a:t>OpenClinic</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iHRIS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OpenLMIS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RapidPro</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OpenSRP</a:t>
                      </a:r>
                      <a:r>
                        <a:rPr lang="en-US" sz="900" kern="1200" dirty="0" smtClean="0">
                          <a:solidFill>
                            <a:schemeClr val="accent5">
                              <a:lumMod val="50000"/>
                            </a:schemeClr>
                          </a:solidFill>
                          <a:effectLst/>
                          <a:latin typeface="+mn-lt"/>
                          <a:ea typeface="+mn-ea"/>
                          <a:cs typeface="+mn-cs"/>
                        </a:rPr>
                        <a:t>, Open Deliver, Telemedicine, </a:t>
                      </a:r>
                      <a:r>
                        <a:rPr lang="en-US" sz="900" kern="1200" dirty="0" err="1" smtClean="0">
                          <a:solidFill>
                            <a:schemeClr val="accent5">
                              <a:lumMod val="50000"/>
                            </a:schemeClr>
                          </a:solidFill>
                          <a:effectLst/>
                          <a:latin typeface="+mn-lt"/>
                          <a:ea typeface="+mn-ea"/>
                          <a:cs typeface="+mn-cs"/>
                        </a:rPr>
                        <a:t>OpenELIS</a:t>
                      </a:r>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openIMIS</a:t>
                      </a:r>
                      <a:endParaRPr lang="en-US" sz="900" kern="1200" dirty="0" smtClean="0">
                        <a:solidFill>
                          <a:schemeClr val="accent5">
                            <a:lumMod val="50000"/>
                          </a:schemeClr>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Module 7: Digital Health Architecture Design</a:t>
                      </a:r>
                    </a:p>
                    <a:p>
                      <a:pPr lvl="0" rtl="0"/>
                      <a:r>
                        <a:rPr lang="en-US" sz="900" kern="1200" dirty="0" smtClean="0">
                          <a:solidFill>
                            <a:schemeClr val="accent5">
                              <a:lumMod val="50000"/>
                            </a:schemeClr>
                          </a:solidFill>
                          <a:effectLst/>
                          <a:latin typeface="+mn-lt"/>
                          <a:ea typeface="+mn-ea"/>
                          <a:cs typeface="+mn-cs"/>
                        </a:rPr>
                        <a:t>- Business Architecture</a:t>
                      </a:r>
                    </a:p>
                    <a:p>
                      <a:pPr lvl="0"/>
                      <a:r>
                        <a:rPr lang="en-US" sz="900" kern="1200" dirty="0" smtClean="0">
                          <a:solidFill>
                            <a:schemeClr val="accent5">
                              <a:lumMod val="50000"/>
                            </a:schemeClr>
                          </a:solidFill>
                          <a:effectLst/>
                          <a:latin typeface="+mn-lt"/>
                          <a:ea typeface="+mn-ea"/>
                          <a:cs typeface="+mn-cs"/>
                        </a:rPr>
                        <a:t>- Information Architecture</a:t>
                      </a:r>
                    </a:p>
                    <a:p>
                      <a:pPr lvl="0"/>
                      <a:r>
                        <a:rPr lang="en-US" sz="900" kern="1200" dirty="0" smtClean="0">
                          <a:solidFill>
                            <a:schemeClr val="accent5">
                              <a:lumMod val="50000"/>
                            </a:schemeClr>
                          </a:solidFill>
                          <a:effectLst/>
                          <a:latin typeface="+mn-lt"/>
                          <a:ea typeface="+mn-ea"/>
                          <a:cs typeface="+mn-cs"/>
                        </a:rPr>
                        <a:t>- Digital Platform </a:t>
                      </a:r>
                      <a:r>
                        <a:rPr lang="en-US" sz="900" kern="1200" dirty="0" err="1" smtClean="0">
                          <a:solidFill>
                            <a:schemeClr val="accent5">
                              <a:lumMod val="50000"/>
                            </a:schemeClr>
                          </a:solidFill>
                          <a:effectLst/>
                          <a:latin typeface="+mn-lt"/>
                          <a:ea typeface="+mn-ea"/>
                          <a:cs typeface="+mn-cs"/>
                        </a:rPr>
                        <a:t>infostructure</a:t>
                      </a:r>
                      <a:endParaRPr lang="en-US" sz="900" kern="1200" dirty="0" smtClean="0">
                        <a:solidFill>
                          <a:schemeClr val="accent5">
                            <a:lumMod val="50000"/>
                          </a:schemeClr>
                        </a:solidFill>
                        <a:effectLst/>
                        <a:latin typeface="+mn-lt"/>
                        <a:ea typeface="+mn-ea"/>
                        <a:cs typeface="+mn-cs"/>
                      </a:endParaRPr>
                    </a:p>
                    <a:p>
                      <a:r>
                        <a:rPr lang="en-US" sz="900" kern="1200" dirty="0" smtClean="0">
                          <a:solidFill>
                            <a:schemeClr val="accent5">
                              <a:lumMod val="50000"/>
                            </a:schemeClr>
                          </a:solidFill>
                          <a:effectLst/>
                          <a:latin typeface="+mn-lt"/>
                          <a:ea typeface="+mn-ea"/>
                          <a:cs typeface="+mn-cs"/>
                        </a:rPr>
                        <a:t>- </a:t>
                      </a:r>
                      <a:r>
                        <a:rPr lang="en-US" sz="900" kern="1200" dirty="0" err="1" smtClean="0">
                          <a:solidFill>
                            <a:schemeClr val="accent5">
                              <a:lumMod val="50000"/>
                            </a:schemeClr>
                          </a:solidFill>
                          <a:effectLst/>
                          <a:latin typeface="+mn-lt"/>
                          <a:ea typeface="+mn-ea"/>
                          <a:cs typeface="+mn-cs"/>
                        </a:rPr>
                        <a:t>OpenHIE</a:t>
                      </a:r>
                      <a:r>
                        <a:rPr lang="en-US" sz="900" kern="1200" dirty="0" smtClean="0">
                          <a:solidFill>
                            <a:schemeClr val="accent5">
                              <a:lumMod val="50000"/>
                            </a:schemeClr>
                          </a:solidFill>
                          <a:effectLst/>
                          <a:latin typeface="+mn-lt"/>
                          <a:ea typeface="+mn-ea"/>
                          <a:cs typeface="+mn-cs"/>
                        </a:rPr>
                        <a:t> as an example of a health information architecture</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r>
                        <a:rPr lang="fr-CH" sz="900" b="1" kern="1200" dirty="0" smtClean="0">
                          <a:solidFill>
                            <a:schemeClr val="accent5">
                              <a:lumMod val="50000"/>
                            </a:schemeClr>
                          </a:solidFill>
                          <a:effectLst/>
                          <a:latin typeface="+mn-lt"/>
                          <a:ea typeface="+mn-ea"/>
                          <a:cs typeface="+mn-cs"/>
                        </a:rPr>
                        <a:t>Module 5: </a:t>
                      </a:r>
                      <a:r>
                        <a:rPr lang="fr-CH" sz="900" b="1" kern="1200" dirty="0" err="1" smtClean="0">
                          <a:solidFill>
                            <a:schemeClr val="accent5">
                              <a:lumMod val="50000"/>
                            </a:schemeClr>
                          </a:solidFill>
                          <a:effectLst/>
                          <a:latin typeface="+mn-lt"/>
                          <a:ea typeface="+mn-ea"/>
                          <a:cs typeface="+mn-cs"/>
                        </a:rPr>
                        <a:t>Partnership</a:t>
                      </a:r>
                      <a:r>
                        <a:rPr lang="fr-CH" sz="900" b="1" kern="1200" dirty="0" smtClean="0">
                          <a:solidFill>
                            <a:schemeClr val="accent5">
                              <a:lumMod val="50000"/>
                            </a:schemeClr>
                          </a:solidFill>
                          <a:effectLst/>
                          <a:latin typeface="+mn-lt"/>
                          <a:ea typeface="+mn-ea"/>
                          <a:cs typeface="+mn-cs"/>
                        </a:rPr>
                        <a:t> </a:t>
                      </a:r>
                      <a:r>
                        <a:rPr lang="fr-CH" sz="900" b="1" kern="1200" dirty="0" err="1" smtClean="0">
                          <a:solidFill>
                            <a:schemeClr val="accent5">
                              <a:lumMod val="50000"/>
                            </a:schemeClr>
                          </a:solidFill>
                          <a:effectLst/>
                          <a:latin typeface="+mn-lt"/>
                          <a:ea typeface="+mn-ea"/>
                          <a:cs typeface="+mn-cs"/>
                        </a:rPr>
                        <a:t>models</a:t>
                      </a:r>
                      <a:endParaRPr lang="fr-CH" sz="900" b="1" kern="1200" dirty="0" smtClean="0">
                        <a:solidFill>
                          <a:schemeClr val="accent5">
                            <a:lumMod val="50000"/>
                          </a:schemeClr>
                        </a:solidFill>
                        <a:effectLst/>
                        <a:latin typeface="+mn-lt"/>
                        <a:ea typeface="+mn-ea"/>
                        <a:cs typeface="+mn-cs"/>
                      </a:endParaRPr>
                    </a:p>
                    <a:p>
                      <a:r>
                        <a:rPr lang="en-US" sz="900" kern="1200" dirty="0" smtClean="0">
                          <a:solidFill>
                            <a:schemeClr val="accent5">
                              <a:lumMod val="50000"/>
                            </a:schemeClr>
                          </a:solidFill>
                          <a:effectLst/>
                          <a:latin typeface="+mn-lt"/>
                          <a:ea typeface="+mn-ea"/>
                          <a:cs typeface="+mn-cs"/>
                        </a:rPr>
                        <a:t>- Partnership models with </a:t>
                      </a:r>
                      <a:r>
                        <a:rPr lang="en-US" sz="900" kern="1200" dirty="0" err="1" smtClean="0">
                          <a:solidFill>
                            <a:schemeClr val="accent5">
                              <a:lumMod val="50000"/>
                            </a:schemeClr>
                          </a:solidFill>
                          <a:effectLst/>
                          <a:latin typeface="+mn-lt"/>
                          <a:ea typeface="+mn-ea"/>
                          <a:cs typeface="+mn-cs"/>
                        </a:rPr>
                        <a:t>telcos</a:t>
                      </a:r>
                      <a:endParaRPr lang="en-US" sz="900" kern="1200" dirty="0">
                        <a:solidFill>
                          <a:schemeClr val="accent5">
                            <a:lumMod val="50000"/>
                          </a:schemeClr>
                        </a:solidFill>
                        <a:effectLst/>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lvl="0" rtl="0"/>
                      <a:r>
                        <a:rPr lang="en-US" sz="900" b="1" kern="1200" dirty="0" smtClean="0">
                          <a:solidFill>
                            <a:schemeClr val="accent5">
                              <a:lumMod val="50000"/>
                            </a:schemeClr>
                          </a:solidFill>
                          <a:effectLst/>
                          <a:latin typeface="+mn-lt"/>
                          <a:ea typeface="+mn-ea"/>
                          <a:cs typeface="+mn-cs"/>
                        </a:rPr>
                        <a:t>Mod 10:</a:t>
                      </a:r>
                      <a:r>
                        <a:rPr lang="en-US" sz="900" b="1" kern="1200" baseline="0" dirty="0" smtClean="0">
                          <a:solidFill>
                            <a:schemeClr val="accent5">
                              <a:lumMod val="50000"/>
                            </a:schemeClr>
                          </a:solidFill>
                          <a:effectLst/>
                          <a:latin typeface="+mn-lt"/>
                          <a:ea typeface="+mn-ea"/>
                          <a:cs typeface="+mn-cs"/>
                        </a:rPr>
                        <a:t> Data use and Analytics</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Techniques for information needs assessment</a:t>
                      </a:r>
                    </a:p>
                    <a:p>
                      <a:pPr lvl="0"/>
                      <a:r>
                        <a:rPr lang="en-US" sz="900" kern="1200" dirty="0" smtClean="0">
                          <a:solidFill>
                            <a:schemeClr val="accent5">
                              <a:lumMod val="50000"/>
                            </a:schemeClr>
                          </a:solidFill>
                          <a:effectLst/>
                          <a:latin typeface="+mn-lt"/>
                          <a:ea typeface="+mn-ea"/>
                          <a:cs typeface="+mn-cs"/>
                        </a:rPr>
                        <a:t>- Principles of data harvesting</a:t>
                      </a:r>
                    </a:p>
                    <a:p>
                      <a:r>
                        <a:rPr lang="en-US" sz="900" kern="1200" dirty="0" smtClean="0">
                          <a:solidFill>
                            <a:schemeClr val="accent5">
                              <a:lumMod val="50000"/>
                            </a:schemeClr>
                          </a:solidFill>
                          <a:effectLst/>
                          <a:latin typeface="+mn-lt"/>
                          <a:ea typeface="+mn-ea"/>
                          <a:cs typeface="+mn-cs"/>
                        </a:rPr>
                        <a:t>- Data Visualization &amp; Information Communication</a:t>
                      </a:r>
                    </a:p>
                    <a:p>
                      <a:r>
                        <a:rPr lang="en-US" sz="900" kern="1200" dirty="0" smtClean="0">
                          <a:solidFill>
                            <a:schemeClr val="accent5">
                              <a:lumMod val="50000"/>
                            </a:schemeClr>
                          </a:solidFill>
                          <a:effectLst/>
                          <a:latin typeface="+mn-lt"/>
                          <a:ea typeface="+mn-ea"/>
                          <a:cs typeface="+mn-cs"/>
                        </a:rPr>
                        <a:t>- Data</a:t>
                      </a:r>
                      <a:r>
                        <a:rPr lang="en-US" sz="900" kern="1200" baseline="0" dirty="0" smtClean="0">
                          <a:solidFill>
                            <a:schemeClr val="accent5">
                              <a:lumMod val="50000"/>
                            </a:schemeClr>
                          </a:solidFill>
                          <a:effectLst/>
                          <a:latin typeface="+mn-lt"/>
                          <a:ea typeface="+mn-ea"/>
                          <a:cs typeface="+mn-cs"/>
                        </a:rPr>
                        <a:t> related Regulation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rowSpan="2">
                  <a:txBody>
                    <a:bodyPr/>
                    <a:lstStyle/>
                    <a:p>
                      <a:pPr lvl="0" rtl="0"/>
                      <a:r>
                        <a:rPr lang="en-US" sz="900" b="1" kern="1200" dirty="0" smtClean="0">
                          <a:solidFill>
                            <a:schemeClr val="accent5">
                              <a:lumMod val="50000"/>
                            </a:schemeClr>
                          </a:solidFill>
                          <a:effectLst/>
                          <a:latin typeface="+mn-lt"/>
                          <a:ea typeface="+mn-ea"/>
                          <a:cs typeface="+mn-cs"/>
                        </a:rPr>
                        <a:t>Mod 9:</a:t>
                      </a:r>
                      <a:r>
                        <a:rPr lang="en-US" sz="900" b="1" kern="1200" baseline="0" dirty="0" smtClean="0">
                          <a:solidFill>
                            <a:schemeClr val="accent5">
                              <a:lumMod val="50000"/>
                            </a:schemeClr>
                          </a:solidFill>
                          <a:effectLst/>
                          <a:latin typeface="+mn-lt"/>
                          <a:ea typeface="+mn-ea"/>
                          <a:cs typeface="+mn-cs"/>
                        </a:rPr>
                        <a:t> Monitoring, Learning and Evaluation</a:t>
                      </a:r>
                      <a:endParaRPr lang="en-US" sz="900" b="1" kern="1200" dirty="0" smtClean="0">
                        <a:solidFill>
                          <a:schemeClr val="accent5">
                            <a:lumMod val="50000"/>
                          </a:schemeClr>
                        </a:solidFill>
                        <a:effectLst/>
                        <a:latin typeface="+mn-lt"/>
                        <a:ea typeface="+mn-ea"/>
                        <a:cs typeface="+mn-cs"/>
                      </a:endParaRPr>
                    </a:p>
                    <a:p>
                      <a:pPr lvl="0" rtl="0"/>
                      <a:r>
                        <a:rPr lang="en-US" sz="900" kern="1200" dirty="0" smtClean="0">
                          <a:solidFill>
                            <a:schemeClr val="accent5">
                              <a:lumMod val="50000"/>
                            </a:schemeClr>
                          </a:solidFill>
                          <a:effectLst/>
                          <a:latin typeface="+mn-lt"/>
                          <a:ea typeface="+mn-ea"/>
                          <a:cs typeface="+mn-cs"/>
                        </a:rPr>
                        <a:t>- Why and how- M&amp;E </a:t>
                      </a:r>
                    </a:p>
                    <a:p>
                      <a:pPr lvl="0"/>
                      <a:r>
                        <a:rPr lang="en-US" sz="900" kern="1200" dirty="0" smtClean="0">
                          <a:solidFill>
                            <a:schemeClr val="accent5">
                              <a:lumMod val="50000"/>
                            </a:schemeClr>
                          </a:solidFill>
                          <a:effectLst/>
                          <a:latin typeface="+mn-lt"/>
                          <a:ea typeface="+mn-ea"/>
                          <a:cs typeface="+mn-cs"/>
                        </a:rPr>
                        <a:t>- Global toolkits- When and how to use?</a:t>
                      </a:r>
                    </a:p>
                    <a:p>
                      <a:pPr lvl="0"/>
                      <a:r>
                        <a:rPr lang="en-US" sz="900" kern="1200" dirty="0" smtClean="0">
                          <a:solidFill>
                            <a:schemeClr val="accent5">
                              <a:lumMod val="50000"/>
                            </a:schemeClr>
                          </a:solidFill>
                          <a:effectLst/>
                          <a:latin typeface="+mn-lt"/>
                          <a:ea typeface="+mn-ea"/>
                          <a:cs typeface="+mn-cs"/>
                        </a:rPr>
                        <a:t>- Continuous improvement</a:t>
                      </a:r>
                    </a:p>
                    <a:p>
                      <a:pPr lvl="0"/>
                      <a:r>
                        <a:rPr lang="en-US" sz="900" kern="1200" dirty="0" smtClean="0">
                          <a:solidFill>
                            <a:schemeClr val="accent5">
                              <a:lumMod val="50000"/>
                            </a:schemeClr>
                          </a:solidFill>
                          <a:effectLst/>
                          <a:latin typeface="+mn-lt"/>
                          <a:ea typeface="+mn-ea"/>
                          <a:cs typeface="+mn-cs"/>
                        </a:rPr>
                        <a:t>- Adapt and accomplish</a:t>
                      </a:r>
                    </a:p>
                    <a:p>
                      <a:pPr lvl="0"/>
                      <a:r>
                        <a:rPr lang="en-US" sz="900" kern="1200" dirty="0" smtClean="0">
                          <a:solidFill>
                            <a:schemeClr val="accent5">
                              <a:lumMod val="50000"/>
                            </a:schemeClr>
                          </a:solidFill>
                          <a:effectLst/>
                          <a:latin typeface="+mn-lt"/>
                          <a:ea typeface="+mn-ea"/>
                          <a:cs typeface="+mn-cs"/>
                        </a:rPr>
                        <a:t>- Assessing and monitoring implementation</a:t>
                      </a:r>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r>
              <a:tr h="664483">
                <a:tc vMerge="1">
                  <a:txBody>
                    <a:bodyPr/>
                    <a:lstStyle/>
                    <a:p>
                      <a:endParaRPr lang="en-US" sz="120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75000"/>
                      </a:schemeClr>
                    </a:solidFill>
                  </a:tcPr>
                </a:tc>
                <a:tc>
                  <a:txBody>
                    <a:bodyPr/>
                    <a:lstStyle/>
                    <a:p>
                      <a:r>
                        <a:rPr lang="en-US" sz="900" b="1" kern="1200" dirty="0" smtClean="0">
                          <a:solidFill>
                            <a:schemeClr val="accent5">
                              <a:lumMod val="50000"/>
                            </a:schemeClr>
                          </a:solidFill>
                          <a:effectLst/>
                          <a:latin typeface="+mn-lt"/>
                          <a:ea typeface="+mn-ea"/>
                          <a:cs typeface="+mn-cs"/>
                        </a:rPr>
                        <a:t>Module 3: Examples of use of Digital Health </a:t>
                      </a:r>
                    </a:p>
                    <a:p>
                      <a:r>
                        <a:rPr lang="en-US" sz="900" b="0" kern="1200" dirty="0" smtClean="0">
                          <a:solidFill>
                            <a:schemeClr val="accent5">
                              <a:lumMod val="50000"/>
                            </a:schemeClr>
                          </a:solidFill>
                          <a:effectLst/>
                          <a:latin typeface="+mn-lt"/>
                          <a:ea typeface="+mn-ea"/>
                          <a:cs typeface="+mn-cs"/>
                        </a:rPr>
                        <a:t>MNCH, NCD</a:t>
                      </a:r>
                      <a:endParaRPr lang="en-US" sz="900" b="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 8:</a:t>
                      </a:r>
                      <a:r>
                        <a:rPr lang="en-US" sz="900" b="1" kern="1200" baseline="0" dirty="0" smtClean="0">
                          <a:solidFill>
                            <a:schemeClr val="accent5">
                              <a:lumMod val="50000"/>
                            </a:schemeClr>
                          </a:solidFill>
                          <a:effectLst/>
                          <a:latin typeface="+mn-lt"/>
                          <a:ea typeface="+mn-ea"/>
                          <a:cs typeface="+mn-cs"/>
                        </a:rPr>
                        <a:t> Interoperability Framework</a:t>
                      </a:r>
                    </a:p>
                    <a:p>
                      <a:pPr lvl="0" rtl="0"/>
                      <a:r>
                        <a:rPr lang="en-US" sz="900" kern="1200" dirty="0" smtClean="0">
                          <a:solidFill>
                            <a:schemeClr val="accent5">
                              <a:lumMod val="50000"/>
                            </a:schemeClr>
                          </a:solidFill>
                          <a:effectLst/>
                          <a:latin typeface="+mn-lt"/>
                          <a:ea typeface="+mn-ea"/>
                          <a:cs typeface="+mn-cs"/>
                        </a:rPr>
                        <a:t>- What is interoperability</a:t>
                      </a:r>
                    </a:p>
                    <a:p>
                      <a:pPr lvl="0"/>
                      <a:r>
                        <a:rPr lang="en-US" sz="900" kern="1200" dirty="0" smtClean="0">
                          <a:solidFill>
                            <a:schemeClr val="accent5">
                              <a:lumMod val="50000"/>
                            </a:schemeClr>
                          </a:solidFill>
                          <a:effectLst/>
                          <a:latin typeface="+mn-lt"/>
                          <a:ea typeface="+mn-ea"/>
                          <a:cs typeface="+mn-cs"/>
                        </a:rPr>
                        <a:t>- Standards &amp;  profile stacks</a:t>
                      </a:r>
                    </a:p>
                    <a:p>
                      <a:pPr lvl="0"/>
                      <a:r>
                        <a:rPr lang="en-US" sz="900" kern="1200" dirty="0" smtClean="0">
                          <a:solidFill>
                            <a:schemeClr val="accent5">
                              <a:lumMod val="50000"/>
                            </a:schemeClr>
                          </a:solidFill>
                          <a:effectLst/>
                          <a:latin typeface="+mn-lt"/>
                          <a:ea typeface="+mn-ea"/>
                          <a:cs typeface="+mn-cs"/>
                        </a:rPr>
                        <a:t>- Developing the Interop. Framework</a:t>
                      </a: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smtClean="0">
                          <a:solidFill>
                            <a:schemeClr val="accent5">
                              <a:lumMod val="50000"/>
                            </a:schemeClr>
                          </a:solidFill>
                          <a:effectLst/>
                          <a:latin typeface="+mn-lt"/>
                          <a:ea typeface="+mn-ea"/>
                          <a:cs typeface="+mn-cs"/>
                        </a:rPr>
                        <a:t>Mod 6:</a:t>
                      </a:r>
                      <a:r>
                        <a:rPr lang="en-US" sz="900" b="1" kern="1200" baseline="0" dirty="0" smtClean="0">
                          <a:solidFill>
                            <a:schemeClr val="accent5">
                              <a:lumMod val="50000"/>
                            </a:schemeClr>
                          </a:solidFill>
                          <a:effectLst/>
                          <a:latin typeface="+mn-lt"/>
                          <a:ea typeface="+mn-ea"/>
                          <a:cs typeface="+mn-cs"/>
                        </a:rPr>
                        <a:t> Implementing Digital Health</a:t>
                      </a:r>
                      <a:endParaRPr lang="en-US" sz="900" b="1" kern="1200" dirty="0" smtClean="0">
                        <a:solidFill>
                          <a:schemeClr val="accent5">
                            <a:lumMod val="50000"/>
                          </a:schemeClr>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dirty="0" smtClean="0">
                          <a:solidFill>
                            <a:schemeClr val="accent5">
                              <a:lumMod val="50000"/>
                            </a:schemeClr>
                          </a:solidFill>
                          <a:effectLst/>
                          <a:latin typeface="+mn-lt"/>
                          <a:ea typeface="+mn-ea"/>
                          <a:cs typeface="+mn-cs"/>
                        </a:rPr>
                        <a:t>- Digital Health Deployment</a:t>
                      </a:r>
                    </a:p>
                    <a:p>
                      <a:r>
                        <a:rPr lang="en-US" sz="900" dirty="0" smtClean="0">
                          <a:solidFill>
                            <a:schemeClr val="accent5">
                              <a:lumMod val="50000"/>
                            </a:schemeClr>
                          </a:solidFill>
                        </a:rPr>
                        <a:t>- RFP development</a:t>
                      </a:r>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c vMerge="1">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tcPr>
                </a:tc>
              </a:tr>
              <a:tr h="662279">
                <a:tc>
                  <a:txBody>
                    <a:bodyPr/>
                    <a:lstStyle/>
                    <a:p>
                      <a:r>
                        <a:rPr lang="en-US" sz="1050" b="1" kern="1200" baseline="0" smtClean="0">
                          <a:solidFill>
                            <a:schemeClr val="bg1"/>
                          </a:solidFill>
                          <a:latin typeface="+mn-lt"/>
                          <a:ea typeface="+mn-ea"/>
                          <a:cs typeface="+mn-cs"/>
                        </a:rPr>
                        <a:t>Primary toolkits, </a:t>
                      </a:r>
                      <a:r>
                        <a:rPr lang="en-US" sz="1050" b="1" kern="1200" baseline="0" dirty="0" smtClean="0">
                          <a:solidFill>
                            <a:schemeClr val="bg1"/>
                          </a:solidFill>
                          <a:latin typeface="+mn-lt"/>
                          <a:ea typeface="+mn-ea"/>
                          <a:cs typeface="+mn-cs"/>
                        </a:rPr>
                        <a:t>Resources</a:t>
                      </a:r>
                      <a:endParaRPr lang="en-US" sz="1050" b="1" kern="1200" baseline="0" dirty="0">
                        <a:solidFill>
                          <a:schemeClr val="bg1"/>
                        </a:solidFill>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75000"/>
                      </a:schemeClr>
                    </a:solidFill>
                  </a:tcPr>
                </a:tc>
                <a:tc>
                  <a:txBody>
                    <a:bodyPr/>
                    <a:lstStyle/>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WHO-ITU</a:t>
                      </a:r>
                      <a:r>
                        <a:rPr lang="en-US" sz="900" baseline="0" dirty="0" smtClean="0">
                          <a:solidFill>
                            <a:schemeClr val="accent5">
                              <a:lumMod val="50000"/>
                            </a:schemeClr>
                          </a:solidFill>
                        </a:rPr>
                        <a:t> National eHealth Strategy Toolkit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Digital Health: A Call for Government Leadership</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Digita</a:t>
                      </a:r>
                      <a:r>
                        <a:rPr lang="en-US" sz="900" baseline="0" dirty="0" smtClean="0">
                          <a:solidFill>
                            <a:schemeClr val="accent5">
                              <a:lumMod val="50000"/>
                            </a:schemeClr>
                          </a:solidFill>
                        </a:rPr>
                        <a:t>l Health Platform</a:t>
                      </a:r>
                    </a:p>
                    <a:p>
                      <a:r>
                        <a:rPr lang="en-US" sz="900" baseline="0" dirty="0" smtClean="0">
                          <a:solidFill>
                            <a:schemeClr val="accent5">
                              <a:lumMod val="50000"/>
                            </a:schemeClr>
                          </a:solidFill>
                        </a:rPr>
                        <a:t>Planning, Implementation, and Financing Guide for Health Programs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Human Centered Design Toolkit </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smtClean="0">
                          <a:solidFill>
                            <a:schemeClr val="accent5">
                              <a:lumMod val="50000"/>
                            </a:schemeClr>
                          </a:solidFill>
                        </a:rPr>
                        <a:t>Digita</a:t>
                      </a:r>
                      <a:r>
                        <a:rPr lang="en-US" sz="900" baseline="0" dirty="0" smtClean="0">
                          <a:solidFill>
                            <a:schemeClr val="accent5">
                              <a:lumMod val="50000"/>
                            </a:schemeClr>
                          </a:solidFill>
                        </a:rPr>
                        <a:t>l Health Platform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aseline="0" dirty="0" smtClean="0">
                          <a:solidFill>
                            <a:schemeClr val="accent5">
                              <a:lumMod val="50000"/>
                            </a:schemeClr>
                          </a:solidFill>
                        </a:rPr>
                        <a:t>MEASURES Health Information Systems Interoperability Toolkit</a:t>
                      </a:r>
                      <a:endParaRPr lang="en-US" sz="900" dirty="0" smtClean="0">
                        <a:solidFill>
                          <a:schemeClr val="accent5">
                            <a:lumMod val="50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aseline="0" dirty="0" smtClean="0">
                        <a:solidFill>
                          <a:schemeClr val="accent5">
                            <a:lumMod val="50000"/>
                          </a:schemeClr>
                        </a:solidFill>
                      </a:endParaRPr>
                    </a:p>
                    <a:p>
                      <a:endParaRPr lang="en-US" sz="900" kern="1200" dirty="0">
                        <a:solidFill>
                          <a:schemeClr val="accent5">
                            <a:lumMod val="50000"/>
                          </a:schemeClr>
                        </a:solidFill>
                        <a:effectLst/>
                        <a:latin typeface="+mn-lt"/>
                        <a:ea typeface="+mn-ea"/>
                        <a:cs typeface="+mn-cs"/>
                      </a:endParaRPr>
                    </a:p>
                  </a:txBody>
                  <a:tcPr>
                    <a:lnL w="76200" cap="flat" cmpd="sng" algn="ctr">
                      <a:solidFill>
                        <a:schemeClr val="bg1"/>
                      </a:solidFill>
                      <a:prstDash val="solid"/>
                      <a:round/>
                      <a:headEnd type="none" w="med" len="med"/>
                      <a:tailEnd type="none" w="med" len="med"/>
                    </a:lnL>
                    <a:lnR w="76200" cap="flat" cmpd="sng" algn="ctr">
                      <a:solidFill>
                        <a:schemeClr val="bg2">
                          <a:lumMod val="50000"/>
                        </a:schemeClr>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2">
                          <a:lumMod val="50000"/>
                        </a:schemeClr>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Digital</a:t>
                      </a:r>
                      <a:r>
                        <a:rPr lang="en-US" sz="900" baseline="0" dirty="0" smtClean="0">
                          <a:solidFill>
                            <a:schemeClr val="accent5">
                              <a:lumMod val="50000"/>
                            </a:schemeClr>
                          </a:solidFill>
                        </a:rPr>
                        <a:t> Health Platform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aseline="0" dirty="0" smtClean="0">
                          <a:solidFill>
                            <a:schemeClr val="accent5">
                              <a:lumMod val="50000"/>
                            </a:schemeClr>
                          </a:solidFill>
                        </a:rPr>
                        <a:t>Planning, Implementation, and Financing Guide for Health Programs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Journey to Scale: Moving Together Past Digital Health </a:t>
                      </a:r>
                      <a:r>
                        <a:rPr lang="en-US" sz="900" kern="1200" baseline="0" dirty="0" err="1" smtClean="0">
                          <a:solidFill>
                            <a:schemeClr val="accent5">
                              <a:lumMod val="50000"/>
                            </a:schemeClr>
                          </a:solidFill>
                          <a:latin typeface="+mn-lt"/>
                          <a:ea typeface="+mn-ea"/>
                          <a:cs typeface="+mn-cs"/>
                        </a:rPr>
                        <a:t>Pilotitis</a:t>
                      </a:r>
                      <a:endParaRPr lang="en-US" sz="1800" b="0" i="0" u="none" strike="noStrike" kern="1200" baseline="0" dirty="0" smtClean="0">
                        <a:solidFill>
                          <a:schemeClr val="dk1"/>
                        </a:solidFill>
                        <a:latin typeface="+mn-lt"/>
                        <a:ea typeface="+mn-ea"/>
                        <a:cs typeface="+mn-cs"/>
                      </a:endParaRPr>
                    </a:p>
                  </a:txBody>
                  <a:tcPr>
                    <a:lnL w="76200" cap="flat" cmpd="sng" algn="ctr">
                      <a:solidFill>
                        <a:schemeClr val="bg2">
                          <a:lumMod val="50000"/>
                        </a:schemeClr>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Defining and Building a Data Use Culture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kern="1200" baseline="0" dirty="0" smtClean="0">
                          <a:solidFill>
                            <a:schemeClr val="accent5">
                              <a:lumMod val="50000"/>
                            </a:schemeClr>
                          </a:solidFill>
                          <a:latin typeface="+mn-lt"/>
                          <a:ea typeface="+mn-ea"/>
                          <a:cs typeface="+mn-cs"/>
                        </a:rPr>
                        <a:t>MEASURE Evaluation’s data demand and use </a:t>
                      </a:r>
                      <a:endParaRPr lang="en-US" sz="1800" b="0" i="0" u="none" strike="noStrike" kern="1200" baseline="0" dirty="0" smtClean="0">
                        <a:solidFill>
                          <a:schemeClr val="dk1"/>
                        </a:solidFill>
                        <a:latin typeface="+mn-lt"/>
                        <a:ea typeface="+mn-ea"/>
                        <a:cs typeface="+mn-cs"/>
                      </a:endParaRPr>
                    </a:p>
                    <a:p>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c>
                  <a:txBody>
                    <a:bodyPr/>
                    <a:lstStyle/>
                    <a:p>
                      <a:r>
                        <a:rPr lang="en-US" sz="900" dirty="0" smtClean="0">
                          <a:solidFill>
                            <a:schemeClr val="accent5">
                              <a:lumMod val="50000"/>
                            </a:schemeClr>
                          </a:solidFill>
                        </a:rPr>
                        <a:t>WHO M&amp;E</a:t>
                      </a:r>
                      <a:r>
                        <a:rPr lang="en-US" sz="900" baseline="0" dirty="0" smtClean="0">
                          <a:solidFill>
                            <a:schemeClr val="accent5">
                              <a:lumMod val="50000"/>
                            </a:schemeClr>
                          </a:solidFill>
                        </a:rPr>
                        <a:t> guide</a:t>
                      </a:r>
                    </a:p>
                    <a:p>
                      <a:r>
                        <a:rPr lang="en-US" sz="900" baseline="0" dirty="0" smtClean="0">
                          <a:solidFill>
                            <a:schemeClr val="accent5">
                              <a:lumMod val="50000"/>
                            </a:schemeClr>
                          </a:solidFill>
                        </a:rPr>
                        <a:t>MEASURES Health Information Systems Interoperability Toolkit</a:t>
                      </a:r>
                      <a:endParaRPr lang="en-US" sz="900" dirty="0">
                        <a:solidFill>
                          <a:schemeClr val="accent5">
                            <a:lumMod val="50000"/>
                          </a:schemeClr>
                        </a:solidFill>
                      </a:endParaRPr>
                    </a:p>
                  </a:txBody>
                  <a:tcPr>
                    <a:lnL w="76200" cap="flat" cmpd="sng" algn="ctr">
                      <a:solidFill>
                        <a:schemeClr val="bg1"/>
                      </a:solidFill>
                      <a:prstDash val="solid"/>
                      <a:round/>
                      <a:headEnd type="none" w="med" len="med"/>
                      <a:tailEnd type="none" w="med" len="med"/>
                    </a:lnL>
                    <a:lnR w="7620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accent2">
                        <a:lumMod val="40000"/>
                        <a:lumOff val="60000"/>
                      </a:schemeClr>
                    </a:solidFill>
                  </a:tcPr>
                </a:tc>
              </a:tr>
            </a:tbl>
          </a:graphicData>
        </a:graphic>
      </p:graphicFrame>
      <p:cxnSp>
        <p:nvCxnSpPr>
          <p:cNvPr id="8" name="Straight Arrow Connector 7"/>
          <p:cNvCxnSpPr/>
          <p:nvPr/>
        </p:nvCxnSpPr>
        <p:spPr>
          <a:xfrm>
            <a:off x="7147936" y="2714384"/>
            <a:ext cx="579863" cy="23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7382111" y="2454074"/>
            <a:ext cx="345688" cy="2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06061" y="999744"/>
            <a:ext cx="11921544" cy="5697270"/>
          </a:xfrm>
          <a:prstGeom prst="rect">
            <a:avLst/>
          </a:prstGeom>
          <a:solidFill>
            <a:schemeClr val="accent4">
              <a:lumMod val="40000"/>
              <a:lumOff val="60000"/>
              <a:alpha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347729" y="1174790"/>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solidFill>
                  <a:schemeClr val="bg1"/>
                </a:solidFill>
              </a:rPr>
              <a:t>1. Introduction to Digital Health </a:t>
            </a:r>
            <a:endParaRPr lang="en-US" sz="2000" b="1" dirty="0">
              <a:solidFill>
                <a:schemeClr val="bg1"/>
              </a:solidFill>
            </a:endParaRPr>
          </a:p>
        </p:txBody>
      </p:sp>
      <p:sp>
        <p:nvSpPr>
          <p:cNvPr id="9" name="Rectangle 8"/>
          <p:cNvSpPr/>
          <p:nvPr/>
        </p:nvSpPr>
        <p:spPr>
          <a:xfrm>
            <a:off x="3245475" y="1171979"/>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t>2. Digital </a:t>
            </a:r>
            <a:r>
              <a:rPr lang="en-US" sz="2000" b="1" dirty="0"/>
              <a:t>Health </a:t>
            </a:r>
            <a:r>
              <a:rPr lang="en-US" sz="2000" b="1" dirty="0" smtClean="0"/>
              <a:t>Strategy, Governance and Regulations </a:t>
            </a:r>
            <a:endParaRPr lang="en-US" sz="2000" b="1" dirty="0">
              <a:solidFill>
                <a:schemeClr val="bg1"/>
              </a:solidFill>
            </a:endParaRPr>
          </a:p>
        </p:txBody>
      </p:sp>
      <p:sp>
        <p:nvSpPr>
          <p:cNvPr id="10" name="Rectangle 9"/>
          <p:cNvSpPr/>
          <p:nvPr/>
        </p:nvSpPr>
        <p:spPr>
          <a:xfrm>
            <a:off x="6363658" y="1174790"/>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t>3. Digital </a:t>
            </a:r>
            <a:r>
              <a:rPr lang="en-US" sz="2000" b="1" dirty="0"/>
              <a:t>Health for </a:t>
            </a:r>
            <a:r>
              <a:rPr lang="en-US" sz="2000" b="1" dirty="0" smtClean="0"/>
              <a:t>RMNCH and NCDs</a:t>
            </a:r>
            <a:endParaRPr lang="en-US" sz="2000" b="1" dirty="0">
              <a:solidFill>
                <a:schemeClr val="bg1"/>
              </a:solidFill>
            </a:endParaRPr>
          </a:p>
        </p:txBody>
      </p:sp>
      <p:sp>
        <p:nvSpPr>
          <p:cNvPr id="12" name="Rectangle 11"/>
          <p:cNvSpPr/>
          <p:nvPr/>
        </p:nvSpPr>
        <p:spPr>
          <a:xfrm>
            <a:off x="9448244" y="1171980"/>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t>4. Global Goods*</a:t>
            </a:r>
            <a:endParaRPr lang="en-US" sz="2000" b="1" dirty="0">
              <a:solidFill>
                <a:schemeClr val="bg1"/>
              </a:solidFill>
            </a:endParaRPr>
          </a:p>
        </p:txBody>
      </p:sp>
      <p:sp>
        <p:nvSpPr>
          <p:cNvPr id="13" name="Rectangle 12"/>
          <p:cNvSpPr/>
          <p:nvPr/>
        </p:nvSpPr>
        <p:spPr>
          <a:xfrm>
            <a:off x="347729" y="2380703"/>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solidFill>
                  <a:schemeClr val="bg1"/>
                </a:solidFill>
              </a:rPr>
              <a:t>5. </a:t>
            </a:r>
            <a:r>
              <a:rPr lang="en-US" sz="2000" b="1" dirty="0" smtClean="0"/>
              <a:t>Partnership </a:t>
            </a:r>
            <a:r>
              <a:rPr lang="en-US" sz="2000" b="1" dirty="0"/>
              <a:t>models with </a:t>
            </a:r>
            <a:r>
              <a:rPr lang="en-US" sz="2000" b="1" dirty="0" err="1"/>
              <a:t>telcos</a:t>
            </a:r>
            <a:endParaRPr lang="en-US" sz="2000" b="1" dirty="0">
              <a:solidFill>
                <a:schemeClr val="bg1"/>
              </a:solidFill>
            </a:endParaRPr>
          </a:p>
        </p:txBody>
      </p:sp>
      <p:sp>
        <p:nvSpPr>
          <p:cNvPr id="14" name="Rectangle 13"/>
          <p:cNvSpPr/>
          <p:nvPr/>
        </p:nvSpPr>
        <p:spPr>
          <a:xfrm>
            <a:off x="3245475" y="2375498"/>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solidFill>
                  <a:schemeClr val="bg1"/>
                </a:solidFill>
              </a:rPr>
              <a:t>6. </a:t>
            </a:r>
            <a:r>
              <a:rPr lang="en-US" sz="2000" b="1" dirty="0"/>
              <a:t>Implementing Digital Health</a:t>
            </a:r>
            <a:endParaRPr lang="en-US" sz="2000" b="1" dirty="0">
              <a:solidFill>
                <a:schemeClr val="bg1"/>
              </a:solidFill>
            </a:endParaRPr>
          </a:p>
        </p:txBody>
      </p:sp>
      <p:sp>
        <p:nvSpPr>
          <p:cNvPr id="15" name="Rectangle 14"/>
          <p:cNvSpPr/>
          <p:nvPr/>
        </p:nvSpPr>
        <p:spPr>
          <a:xfrm>
            <a:off x="6363658" y="2365088"/>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smtClean="0">
                <a:solidFill>
                  <a:schemeClr val="bg1"/>
                </a:solidFill>
              </a:rPr>
              <a:t>7. </a:t>
            </a:r>
            <a:r>
              <a:rPr lang="en-US" sz="2000" b="1" dirty="0"/>
              <a:t>Digital Health Architecture Design</a:t>
            </a:r>
            <a:endParaRPr lang="en-US" sz="2000" b="1" dirty="0">
              <a:solidFill>
                <a:schemeClr val="bg1"/>
              </a:solidFill>
            </a:endParaRPr>
          </a:p>
        </p:txBody>
      </p:sp>
      <p:sp>
        <p:nvSpPr>
          <p:cNvPr id="17" name="Rectangle 16"/>
          <p:cNvSpPr/>
          <p:nvPr/>
        </p:nvSpPr>
        <p:spPr>
          <a:xfrm>
            <a:off x="9448244" y="2388036"/>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8: Interoperability Framework </a:t>
            </a:r>
            <a:endParaRPr lang="en-US" sz="2000" b="1" dirty="0">
              <a:solidFill>
                <a:schemeClr val="bg1"/>
              </a:solidFill>
            </a:endParaRPr>
          </a:p>
        </p:txBody>
      </p:sp>
      <p:sp>
        <p:nvSpPr>
          <p:cNvPr id="18" name="Rectangle 17"/>
          <p:cNvSpPr/>
          <p:nvPr/>
        </p:nvSpPr>
        <p:spPr>
          <a:xfrm>
            <a:off x="347729" y="3454836"/>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9: Monitoring, Evaluation and Learning</a:t>
            </a:r>
            <a:endParaRPr lang="en-US" sz="2000" b="1" dirty="0">
              <a:solidFill>
                <a:schemeClr val="bg1"/>
              </a:solidFill>
            </a:endParaRPr>
          </a:p>
        </p:txBody>
      </p:sp>
      <p:sp>
        <p:nvSpPr>
          <p:cNvPr id="19" name="Rectangle 18"/>
          <p:cNvSpPr/>
          <p:nvPr/>
        </p:nvSpPr>
        <p:spPr>
          <a:xfrm>
            <a:off x="3245475" y="3454835"/>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10: Data Use and Analytics</a:t>
            </a:r>
            <a:endParaRPr lang="en-US" sz="2000" b="1" dirty="0">
              <a:solidFill>
                <a:schemeClr val="bg1"/>
              </a:solidFill>
            </a:endParaRPr>
          </a:p>
        </p:txBody>
      </p:sp>
      <p:sp>
        <p:nvSpPr>
          <p:cNvPr id="20" name="Rectangle 19"/>
          <p:cNvSpPr/>
          <p:nvPr/>
        </p:nvSpPr>
        <p:spPr>
          <a:xfrm>
            <a:off x="6363658" y="3454834"/>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11: DH Innovations &amp; future trends</a:t>
            </a:r>
            <a:endParaRPr lang="en-US" sz="2000" b="1" dirty="0">
              <a:solidFill>
                <a:schemeClr val="bg1"/>
              </a:solidFill>
            </a:endParaRPr>
          </a:p>
        </p:txBody>
      </p:sp>
      <p:sp>
        <p:nvSpPr>
          <p:cNvPr id="21" name="Rectangle 20"/>
          <p:cNvSpPr/>
          <p:nvPr/>
        </p:nvSpPr>
        <p:spPr>
          <a:xfrm>
            <a:off x="9448244" y="3454833"/>
            <a:ext cx="2515834" cy="977632"/>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t>12: Global Health Security: EWARS, GIS</a:t>
            </a:r>
            <a:endParaRPr lang="en-US" sz="2000" b="1" dirty="0">
              <a:solidFill>
                <a:schemeClr val="bg1"/>
              </a:solidFill>
            </a:endParaRPr>
          </a:p>
        </p:txBody>
      </p:sp>
      <p:sp>
        <p:nvSpPr>
          <p:cNvPr id="22" name="Rectangle 21"/>
          <p:cNvSpPr/>
          <p:nvPr/>
        </p:nvSpPr>
        <p:spPr>
          <a:xfrm>
            <a:off x="347728" y="4997004"/>
            <a:ext cx="11616349" cy="978793"/>
          </a:xfrm>
          <a:prstGeom prst="rect">
            <a:avLst/>
          </a:prstGeom>
          <a:solidFill>
            <a:schemeClr val="accent1">
              <a:lumMod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t>*4. Global Goods: </a:t>
            </a:r>
            <a:r>
              <a:rPr lang="en-US" sz="2000" dirty="0"/>
              <a:t>: </a:t>
            </a:r>
            <a:endParaRPr lang="en-US" sz="2000" dirty="0" smtClean="0"/>
          </a:p>
          <a:p>
            <a:r>
              <a:rPr lang="en-US" sz="2000" dirty="0" smtClean="0"/>
              <a:t>DHIS2; </a:t>
            </a:r>
            <a:r>
              <a:rPr lang="en-US" sz="2000" dirty="0"/>
              <a:t>DH </a:t>
            </a:r>
            <a:r>
              <a:rPr lang="en-US" sz="2000" dirty="0" smtClean="0"/>
              <a:t>Atlas; </a:t>
            </a:r>
            <a:r>
              <a:rPr lang="en-US" sz="2000" dirty="0" err="1" smtClean="0"/>
              <a:t>OpenSRP</a:t>
            </a:r>
            <a:r>
              <a:rPr lang="en-US" sz="2000" dirty="0" smtClean="0"/>
              <a:t>; </a:t>
            </a:r>
            <a:r>
              <a:rPr lang="en-US" sz="2000" dirty="0"/>
              <a:t>Open </a:t>
            </a:r>
            <a:r>
              <a:rPr lang="en-US" sz="2000" dirty="0" smtClean="0"/>
              <a:t>Deliver; </a:t>
            </a:r>
            <a:r>
              <a:rPr lang="en-US" sz="2000" dirty="0" err="1" smtClean="0"/>
              <a:t>RapidPro</a:t>
            </a:r>
            <a:r>
              <a:rPr lang="en-US" sz="2000" dirty="0" smtClean="0"/>
              <a:t>; </a:t>
            </a:r>
            <a:r>
              <a:rPr lang="en-US" sz="2000" dirty="0" err="1" smtClean="0"/>
              <a:t>openIMIS</a:t>
            </a:r>
            <a:r>
              <a:rPr lang="en-US" sz="2000" dirty="0" smtClean="0"/>
              <a:t>; </a:t>
            </a:r>
            <a:r>
              <a:rPr lang="en-US" sz="2000" dirty="0" err="1" smtClean="0"/>
              <a:t>OpenMRS</a:t>
            </a:r>
            <a:r>
              <a:rPr lang="en-US" sz="2000" dirty="0" smtClean="0"/>
              <a:t>; </a:t>
            </a:r>
            <a:r>
              <a:rPr lang="en-US" sz="2000" dirty="0"/>
              <a:t>Telemedicine (</a:t>
            </a:r>
            <a:r>
              <a:rPr lang="en-US" sz="2000" dirty="0" err="1"/>
              <a:t>Bogou</a:t>
            </a:r>
            <a:r>
              <a:rPr lang="en-US" sz="2000" dirty="0" smtClean="0"/>
              <a:t>); </a:t>
            </a:r>
            <a:r>
              <a:rPr lang="en-US" sz="2000" dirty="0" err="1" smtClean="0"/>
              <a:t>OpenHIE</a:t>
            </a:r>
            <a:r>
              <a:rPr lang="en-US" sz="2000" dirty="0" smtClean="0"/>
              <a:t>/</a:t>
            </a:r>
            <a:r>
              <a:rPr lang="en-US" sz="2000" dirty="0" err="1" smtClean="0"/>
              <a:t>OpenHIM</a:t>
            </a:r>
            <a:r>
              <a:rPr lang="en-US" sz="2000" dirty="0" smtClean="0"/>
              <a:t>; </a:t>
            </a:r>
            <a:r>
              <a:rPr lang="en-US" sz="2000" dirty="0" err="1" smtClean="0"/>
              <a:t>iHRIS</a:t>
            </a:r>
            <a:r>
              <a:rPr lang="en-US" sz="2000" dirty="0" smtClean="0"/>
              <a:t>; </a:t>
            </a:r>
            <a:r>
              <a:rPr lang="en-US" sz="2000" dirty="0" err="1"/>
              <a:t>OpenLMIS</a:t>
            </a:r>
            <a:r>
              <a:rPr lang="en-US" sz="2000" dirty="0"/>
              <a:t> + </a:t>
            </a:r>
            <a:r>
              <a:rPr lang="en-US" sz="2000" dirty="0" err="1" smtClean="0"/>
              <a:t>OpenELIS</a:t>
            </a:r>
            <a:r>
              <a:rPr lang="en-US" sz="2000" dirty="0" smtClean="0"/>
              <a:t>; </a:t>
            </a:r>
            <a:r>
              <a:rPr lang="en-US" sz="2000" dirty="0" err="1"/>
              <a:t>OpenClinic</a:t>
            </a:r>
            <a:endParaRPr lang="en-US" sz="2000" b="1" dirty="0">
              <a:solidFill>
                <a:schemeClr val="bg1"/>
              </a:solidFill>
            </a:endParaRPr>
          </a:p>
        </p:txBody>
      </p:sp>
    </p:spTree>
    <p:extLst>
      <p:ext uri="{BB962C8B-B14F-4D97-AF65-F5344CB8AC3E}">
        <p14:creationId xmlns:p14="http://schemas.microsoft.com/office/powerpoint/2010/main" val="9761730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58455" y="2638739"/>
            <a:ext cx="1844298" cy="938719"/>
          </a:xfrm>
          <a:prstGeom prst="rect">
            <a:avLst/>
          </a:prstGeom>
          <a:noFill/>
          <a:ln>
            <a:solidFill>
              <a:schemeClr val="bg2"/>
            </a:solidFill>
          </a:ln>
        </p:spPr>
        <p:txBody>
          <a:bodyPr wrap="square" rtlCol="0">
            <a:spAutoFit/>
          </a:bodyPr>
          <a:lstStyle/>
          <a:p>
            <a:r>
              <a:rPr lang="fr-CH" sz="1100" b="1" dirty="0" err="1" smtClean="0">
                <a:solidFill>
                  <a:srgbClr val="5B9BD5">
                    <a:lumMod val="50000"/>
                  </a:srgbClr>
                </a:solidFill>
              </a:rPr>
              <a:t>Requirements</a:t>
            </a:r>
            <a:r>
              <a:rPr lang="fr-CH" sz="1100" b="1" dirty="0" smtClean="0">
                <a:solidFill>
                  <a:srgbClr val="5B9BD5">
                    <a:lumMod val="50000"/>
                  </a:srgbClr>
                </a:solidFill>
              </a:rPr>
              <a:t> </a:t>
            </a:r>
            <a:r>
              <a:rPr lang="fr-CH" sz="1100" b="1" dirty="0" err="1" smtClean="0">
                <a:solidFill>
                  <a:srgbClr val="5B9BD5">
                    <a:lumMod val="50000"/>
                  </a:srgbClr>
                </a:solidFill>
              </a:rPr>
              <a:t>Gathering</a:t>
            </a:r>
            <a:r>
              <a:rPr lang="fr-CH" sz="1100" b="1" dirty="0" smtClean="0">
                <a:solidFill>
                  <a:srgbClr val="5B9BD5">
                    <a:lumMod val="50000"/>
                  </a:srgbClr>
                </a:solidFill>
              </a:rPr>
              <a:t> </a:t>
            </a:r>
          </a:p>
          <a:p>
            <a:r>
              <a:rPr lang="fr-CH" sz="1100" b="1" dirty="0" smtClean="0">
                <a:solidFill>
                  <a:srgbClr val="5B9BD5">
                    <a:lumMod val="50000"/>
                  </a:srgbClr>
                </a:solidFill>
              </a:rPr>
              <a:t>(</a:t>
            </a:r>
            <a:r>
              <a:rPr lang="fr-CH" sz="1100" b="1" dirty="0" err="1" smtClean="0">
                <a:solidFill>
                  <a:srgbClr val="5B9BD5">
                    <a:lumMod val="50000"/>
                  </a:srgbClr>
                </a:solidFill>
              </a:rPr>
              <a:t>to-be</a:t>
            </a:r>
            <a:r>
              <a:rPr lang="fr-CH" sz="1100" b="1" dirty="0" smtClean="0">
                <a:solidFill>
                  <a:srgbClr val="5B9BD5">
                    <a:lumMod val="50000"/>
                  </a:srgbClr>
                </a:solidFill>
              </a:rPr>
              <a:t> </a:t>
            </a:r>
            <a:r>
              <a:rPr lang="fr-CH" sz="1100" b="1" dirty="0" err="1" smtClean="0">
                <a:solidFill>
                  <a:srgbClr val="5B9BD5">
                    <a:lumMod val="50000"/>
                  </a:srgbClr>
                </a:solidFill>
              </a:rPr>
              <a:t>processes</a:t>
            </a:r>
            <a:r>
              <a:rPr lang="fr-CH" sz="1100" b="1" dirty="0" smtClean="0">
                <a:solidFill>
                  <a:srgbClr val="5B9BD5">
                    <a:lumMod val="50000"/>
                  </a:srgbClr>
                </a:solidFill>
              </a:rPr>
              <a:t>)</a:t>
            </a:r>
          </a:p>
          <a:p>
            <a:r>
              <a:rPr lang="fr-CH" sz="1100" dirty="0" smtClean="0">
                <a:solidFill>
                  <a:prstClr val="black"/>
                </a:solidFill>
              </a:rPr>
              <a:t>- </a:t>
            </a:r>
            <a:r>
              <a:rPr lang="fr-CH" sz="1100" dirty="0" err="1" smtClean="0">
                <a:solidFill>
                  <a:prstClr val="black"/>
                </a:solidFill>
              </a:rPr>
              <a:t>Health</a:t>
            </a:r>
            <a:r>
              <a:rPr lang="fr-CH" sz="1100" dirty="0" smtClean="0">
                <a:solidFill>
                  <a:prstClr val="black"/>
                </a:solidFill>
              </a:rPr>
              <a:t> </a:t>
            </a:r>
            <a:r>
              <a:rPr lang="fr-CH" sz="1100" dirty="0" err="1" smtClean="0">
                <a:solidFill>
                  <a:prstClr val="black"/>
                </a:solidFill>
              </a:rPr>
              <a:t>Journeys</a:t>
            </a:r>
            <a:r>
              <a:rPr lang="fr-CH" sz="1100" dirty="0" smtClean="0">
                <a:solidFill>
                  <a:prstClr val="black"/>
                </a:solidFill>
              </a:rPr>
              <a:t>/Use cases/scenarios</a:t>
            </a:r>
          </a:p>
          <a:p>
            <a:r>
              <a:rPr lang="fr-CH" sz="1100" dirty="0" smtClean="0">
                <a:solidFill>
                  <a:prstClr val="black"/>
                </a:solidFill>
              </a:rPr>
              <a:t>- </a:t>
            </a:r>
            <a:r>
              <a:rPr lang="fr-CH" sz="1100" dirty="0" err="1" smtClean="0">
                <a:solidFill>
                  <a:prstClr val="black"/>
                </a:solidFill>
              </a:rPr>
              <a:t>Process</a:t>
            </a:r>
            <a:r>
              <a:rPr lang="fr-CH" sz="1100" dirty="0" smtClean="0">
                <a:solidFill>
                  <a:prstClr val="black"/>
                </a:solidFill>
              </a:rPr>
              <a:t> </a:t>
            </a:r>
            <a:r>
              <a:rPr lang="fr-CH" sz="1100" dirty="0" err="1" smtClean="0">
                <a:solidFill>
                  <a:prstClr val="black"/>
                </a:solidFill>
              </a:rPr>
              <a:t>Flowcharts</a:t>
            </a:r>
            <a:endParaRPr lang="en-US" sz="1100" dirty="0">
              <a:solidFill>
                <a:prstClr val="black"/>
              </a:solidFill>
            </a:endParaRPr>
          </a:p>
        </p:txBody>
      </p:sp>
      <p:sp>
        <p:nvSpPr>
          <p:cNvPr id="6" name="TextBox 5"/>
          <p:cNvSpPr txBox="1"/>
          <p:nvPr/>
        </p:nvSpPr>
        <p:spPr>
          <a:xfrm>
            <a:off x="4259852" y="1319494"/>
            <a:ext cx="1844298" cy="769441"/>
          </a:xfrm>
          <a:prstGeom prst="rect">
            <a:avLst/>
          </a:prstGeom>
          <a:noFill/>
          <a:ln>
            <a:solidFill>
              <a:schemeClr val="bg2"/>
            </a:solidFill>
          </a:ln>
        </p:spPr>
        <p:txBody>
          <a:bodyPr wrap="square" rtlCol="0">
            <a:spAutoFit/>
          </a:bodyPr>
          <a:lstStyle/>
          <a:p>
            <a:r>
              <a:rPr lang="fr-CH" sz="1100" b="1" dirty="0">
                <a:solidFill>
                  <a:srgbClr val="5B9BD5">
                    <a:lumMod val="50000"/>
                  </a:srgbClr>
                </a:solidFill>
              </a:rPr>
              <a:t>Tech </a:t>
            </a:r>
            <a:r>
              <a:rPr lang="fr-CH" sz="1100" b="1" dirty="0" err="1">
                <a:solidFill>
                  <a:srgbClr val="5B9BD5">
                    <a:lumMod val="50000"/>
                  </a:srgbClr>
                </a:solidFill>
              </a:rPr>
              <a:t>inventory</a:t>
            </a:r>
            <a:endParaRPr lang="fr-CH" sz="1100" b="1" dirty="0">
              <a:solidFill>
                <a:srgbClr val="5B9BD5">
                  <a:lumMod val="50000"/>
                </a:srgbClr>
              </a:solidFill>
            </a:endParaRPr>
          </a:p>
          <a:p>
            <a:r>
              <a:rPr lang="fr-CH" sz="1100" dirty="0">
                <a:solidFill>
                  <a:prstClr val="black"/>
                </a:solidFill>
              </a:rPr>
              <a:t>- </a:t>
            </a:r>
            <a:r>
              <a:rPr lang="fr-CH" sz="1100" dirty="0" err="1">
                <a:solidFill>
                  <a:prstClr val="black"/>
                </a:solidFill>
              </a:rPr>
              <a:t>Existing</a:t>
            </a:r>
            <a:r>
              <a:rPr lang="fr-CH" sz="1100" dirty="0">
                <a:solidFill>
                  <a:prstClr val="black"/>
                </a:solidFill>
              </a:rPr>
              <a:t> applications to </a:t>
            </a:r>
            <a:r>
              <a:rPr lang="fr-CH" sz="1100" dirty="0" err="1">
                <a:solidFill>
                  <a:prstClr val="black"/>
                </a:solidFill>
              </a:rPr>
              <a:t>be</a:t>
            </a:r>
            <a:r>
              <a:rPr lang="fr-CH" sz="1100" dirty="0">
                <a:solidFill>
                  <a:prstClr val="black"/>
                </a:solidFill>
              </a:rPr>
              <a:t> </a:t>
            </a:r>
            <a:r>
              <a:rPr lang="fr-CH" sz="1100" dirty="0" err="1">
                <a:solidFill>
                  <a:prstClr val="black"/>
                </a:solidFill>
              </a:rPr>
              <a:t>modified</a:t>
            </a:r>
            <a:r>
              <a:rPr lang="fr-CH" sz="1100" dirty="0">
                <a:solidFill>
                  <a:prstClr val="black"/>
                </a:solidFill>
              </a:rPr>
              <a:t> to </a:t>
            </a:r>
            <a:r>
              <a:rPr lang="fr-CH" sz="1100" dirty="0" err="1">
                <a:solidFill>
                  <a:prstClr val="black"/>
                </a:solidFill>
              </a:rPr>
              <a:t>integrate</a:t>
            </a:r>
            <a:r>
              <a:rPr lang="fr-CH" sz="1100" dirty="0">
                <a:solidFill>
                  <a:prstClr val="black"/>
                </a:solidFill>
              </a:rPr>
              <a:t> </a:t>
            </a:r>
            <a:r>
              <a:rPr lang="fr-CH" sz="1100" dirty="0" err="1">
                <a:solidFill>
                  <a:prstClr val="black"/>
                </a:solidFill>
              </a:rPr>
              <a:t>with</a:t>
            </a:r>
            <a:r>
              <a:rPr lang="fr-CH" sz="1100" dirty="0">
                <a:solidFill>
                  <a:prstClr val="black"/>
                </a:solidFill>
              </a:rPr>
              <a:t> the </a:t>
            </a:r>
            <a:r>
              <a:rPr lang="fr-CH" sz="1100" dirty="0" err="1">
                <a:solidFill>
                  <a:prstClr val="black"/>
                </a:solidFill>
              </a:rPr>
              <a:t>platform</a:t>
            </a:r>
            <a:endParaRPr lang="en-US" sz="1100" dirty="0">
              <a:solidFill>
                <a:prstClr val="black"/>
              </a:solidFill>
            </a:endParaRPr>
          </a:p>
        </p:txBody>
      </p:sp>
      <p:sp>
        <p:nvSpPr>
          <p:cNvPr id="7" name="TextBox 6"/>
          <p:cNvSpPr txBox="1"/>
          <p:nvPr/>
        </p:nvSpPr>
        <p:spPr>
          <a:xfrm>
            <a:off x="4259852" y="2473132"/>
            <a:ext cx="1844298" cy="1277273"/>
          </a:xfrm>
          <a:prstGeom prst="rect">
            <a:avLst/>
          </a:prstGeom>
          <a:noFill/>
          <a:ln>
            <a:solidFill>
              <a:schemeClr val="bg2"/>
            </a:solidFill>
          </a:ln>
        </p:spPr>
        <p:txBody>
          <a:bodyPr wrap="square" rtlCol="0">
            <a:spAutoFit/>
          </a:bodyPr>
          <a:lstStyle/>
          <a:p>
            <a:r>
              <a:rPr lang="fr-CH" sz="1100" b="1" dirty="0" smtClean="0">
                <a:solidFill>
                  <a:srgbClr val="5B9BD5">
                    <a:lumMod val="50000"/>
                  </a:srgbClr>
                </a:solidFill>
              </a:rPr>
              <a:t>Information Architecture Design (part of EA)</a:t>
            </a:r>
            <a:endParaRPr lang="fr-CH" sz="1100" b="1" dirty="0">
              <a:solidFill>
                <a:srgbClr val="5B9BD5">
                  <a:lumMod val="50000"/>
                </a:srgbClr>
              </a:solidFill>
            </a:endParaRPr>
          </a:p>
          <a:p>
            <a:pPr marL="171450" indent="-171450">
              <a:buFontTx/>
              <a:buChar char="-"/>
            </a:pPr>
            <a:r>
              <a:rPr lang="fr-CH" sz="1100" dirty="0" smtClean="0">
                <a:solidFill>
                  <a:prstClr val="black"/>
                </a:solidFill>
              </a:rPr>
              <a:t>Application Architecture</a:t>
            </a:r>
          </a:p>
          <a:p>
            <a:pPr marL="171450" indent="-171450">
              <a:buFontTx/>
              <a:buChar char="-"/>
            </a:pPr>
            <a:r>
              <a:rPr lang="fr-CH" sz="1100" dirty="0" err="1" smtClean="0">
                <a:solidFill>
                  <a:prstClr val="black"/>
                </a:solidFill>
              </a:rPr>
              <a:t>Functional</a:t>
            </a:r>
            <a:r>
              <a:rPr lang="fr-CH" sz="1100" dirty="0" smtClean="0">
                <a:solidFill>
                  <a:prstClr val="black"/>
                </a:solidFill>
              </a:rPr>
              <a:t> </a:t>
            </a:r>
            <a:r>
              <a:rPr lang="fr-CH" sz="1100" dirty="0" err="1" smtClean="0">
                <a:solidFill>
                  <a:prstClr val="black"/>
                </a:solidFill>
              </a:rPr>
              <a:t>Requirements</a:t>
            </a:r>
            <a:r>
              <a:rPr lang="fr-CH" sz="1100" dirty="0" smtClean="0">
                <a:solidFill>
                  <a:prstClr val="black"/>
                </a:solidFill>
              </a:rPr>
              <a:t> for Applications and </a:t>
            </a:r>
            <a:r>
              <a:rPr lang="fr-CH" sz="1100" dirty="0" err="1" smtClean="0">
                <a:solidFill>
                  <a:prstClr val="black"/>
                </a:solidFill>
              </a:rPr>
              <a:t>Functional</a:t>
            </a:r>
            <a:r>
              <a:rPr lang="fr-CH" sz="1100" dirty="0" smtClean="0">
                <a:solidFill>
                  <a:prstClr val="black"/>
                </a:solidFill>
              </a:rPr>
              <a:t> components</a:t>
            </a:r>
          </a:p>
          <a:p>
            <a:pPr marL="171450" indent="-171450">
              <a:buFontTx/>
              <a:buChar char="-"/>
            </a:pPr>
            <a:r>
              <a:rPr lang="fr-CH" sz="1100" dirty="0" smtClean="0">
                <a:solidFill>
                  <a:prstClr val="black"/>
                </a:solidFill>
              </a:rPr>
              <a:t>Data Model</a:t>
            </a:r>
            <a:endParaRPr lang="en-US" sz="1100" dirty="0">
              <a:solidFill>
                <a:prstClr val="black"/>
              </a:solidFill>
            </a:endParaRPr>
          </a:p>
        </p:txBody>
      </p:sp>
      <p:sp>
        <p:nvSpPr>
          <p:cNvPr id="8" name="TextBox 7"/>
          <p:cNvSpPr txBox="1"/>
          <p:nvPr/>
        </p:nvSpPr>
        <p:spPr>
          <a:xfrm>
            <a:off x="4259852" y="4468024"/>
            <a:ext cx="1844298" cy="430887"/>
          </a:xfrm>
          <a:prstGeom prst="rect">
            <a:avLst/>
          </a:prstGeom>
          <a:noFill/>
          <a:ln>
            <a:solidFill>
              <a:schemeClr val="bg2"/>
            </a:solidFill>
          </a:ln>
        </p:spPr>
        <p:txBody>
          <a:bodyPr wrap="square" rtlCol="0">
            <a:spAutoFit/>
          </a:bodyPr>
          <a:lstStyle/>
          <a:p>
            <a:r>
              <a:rPr lang="fr-CH" sz="1100" b="1" dirty="0" err="1" smtClean="0">
                <a:solidFill>
                  <a:srgbClr val="5B9BD5">
                    <a:lumMod val="50000"/>
                  </a:srgbClr>
                </a:solidFill>
              </a:rPr>
              <a:t>Interoperability</a:t>
            </a:r>
            <a:r>
              <a:rPr lang="fr-CH" sz="1100" b="1" dirty="0" smtClean="0">
                <a:solidFill>
                  <a:srgbClr val="5B9BD5">
                    <a:lumMod val="50000"/>
                  </a:srgbClr>
                </a:solidFill>
              </a:rPr>
              <a:t> Framework</a:t>
            </a:r>
          </a:p>
          <a:p>
            <a:endParaRPr lang="fr-CH" sz="1100" b="1" dirty="0" smtClean="0">
              <a:solidFill>
                <a:prstClr val="black"/>
              </a:solidFill>
            </a:endParaRPr>
          </a:p>
        </p:txBody>
      </p:sp>
      <p:cxnSp>
        <p:nvCxnSpPr>
          <p:cNvPr id="10" name="Straight Connector 9"/>
          <p:cNvCxnSpPr>
            <a:stCxn id="5" idx="3"/>
            <a:endCxn id="6" idx="1"/>
          </p:cNvCxnSpPr>
          <p:nvPr/>
        </p:nvCxnSpPr>
        <p:spPr>
          <a:xfrm flipV="1">
            <a:off x="3402753" y="1704215"/>
            <a:ext cx="857099" cy="1403884"/>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a:stCxn id="5" idx="3"/>
            <a:endCxn id="7" idx="1"/>
          </p:cNvCxnSpPr>
          <p:nvPr/>
        </p:nvCxnSpPr>
        <p:spPr>
          <a:xfrm>
            <a:off x="3402753" y="3108099"/>
            <a:ext cx="857099" cy="367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a:stCxn id="5" idx="3"/>
            <a:endCxn id="8" idx="1"/>
          </p:cNvCxnSpPr>
          <p:nvPr/>
        </p:nvCxnSpPr>
        <p:spPr>
          <a:xfrm>
            <a:off x="3402753" y="3108099"/>
            <a:ext cx="857099" cy="1575369"/>
          </a:xfrm>
          <a:prstGeom prst="line">
            <a:avLst/>
          </a:prstGeom>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7036236" y="2904211"/>
            <a:ext cx="1490419" cy="430887"/>
          </a:xfrm>
          <a:prstGeom prst="rect">
            <a:avLst/>
          </a:prstGeom>
          <a:noFill/>
          <a:ln>
            <a:solidFill>
              <a:schemeClr val="bg2"/>
            </a:solidFill>
          </a:ln>
        </p:spPr>
        <p:txBody>
          <a:bodyPr wrap="square" rtlCol="0">
            <a:spAutoFit/>
          </a:bodyPr>
          <a:lstStyle/>
          <a:p>
            <a:r>
              <a:rPr lang="fr-CH" sz="1100" b="1" dirty="0" err="1" smtClean="0">
                <a:solidFill>
                  <a:srgbClr val="5B9BD5">
                    <a:lumMod val="50000"/>
                  </a:srgbClr>
                </a:solidFill>
              </a:rPr>
              <a:t>Request</a:t>
            </a:r>
            <a:r>
              <a:rPr lang="fr-CH" sz="1100" b="1" dirty="0" smtClean="0">
                <a:solidFill>
                  <a:srgbClr val="5B9BD5">
                    <a:lumMod val="50000"/>
                  </a:srgbClr>
                </a:solidFill>
              </a:rPr>
              <a:t> for </a:t>
            </a:r>
            <a:r>
              <a:rPr lang="fr-CH" sz="1100" b="1" dirty="0" err="1" smtClean="0">
                <a:solidFill>
                  <a:srgbClr val="5B9BD5">
                    <a:lumMod val="50000"/>
                  </a:srgbClr>
                </a:solidFill>
              </a:rPr>
              <a:t>Proposal</a:t>
            </a:r>
            <a:r>
              <a:rPr lang="fr-CH" sz="1100" b="1" dirty="0" smtClean="0">
                <a:solidFill>
                  <a:srgbClr val="5B9BD5">
                    <a:lumMod val="50000"/>
                  </a:srgbClr>
                </a:solidFill>
              </a:rPr>
              <a:t> for System </a:t>
            </a:r>
            <a:r>
              <a:rPr lang="fr-CH" sz="1100" b="1" dirty="0" err="1" smtClean="0">
                <a:solidFill>
                  <a:srgbClr val="5B9BD5">
                    <a:lumMod val="50000"/>
                  </a:srgbClr>
                </a:solidFill>
              </a:rPr>
              <a:t>Integrators</a:t>
            </a:r>
            <a:endParaRPr lang="en-US" sz="1100" dirty="0">
              <a:solidFill>
                <a:srgbClr val="5B9BD5">
                  <a:lumMod val="50000"/>
                </a:srgbClr>
              </a:solidFill>
            </a:endParaRPr>
          </a:p>
        </p:txBody>
      </p:sp>
      <p:cxnSp>
        <p:nvCxnSpPr>
          <p:cNvPr id="17" name="Straight Connector 16"/>
          <p:cNvCxnSpPr>
            <a:stCxn id="6" idx="3"/>
            <a:endCxn id="15" idx="1"/>
          </p:cNvCxnSpPr>
          <p:nvPr/>
        </p:nvCxnSpPr>
        <p:spPr>
          <a:xfrm>
            <a:off x="6104150" y="1704215"/>
            <a:ext cx="932086" cy="14154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7" idx="3"/>
            <a:endCxn id="15" idx="1"/>
          </p:cNvCxnSpPr>
          <p:nvPr/>
        </p:nvCxnSpPr>
        <p:spPr>
          <a:xfrm>
            <a:off x="6104150" y="3111769"/>
            <a:ext cx="932086" cy="788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8" idx="3"/>
            <a:endCxn id="15" idx="1"/>
          </p:cNvCxnSpPr>
          <p:nvPr/>
        </p:nvCxnSpPr>
        <p:spPr>
          <a:xfrm flipV="1">
            <a:off x="6104150" y="3119655"/>
            <a:ext cx="932086" cy="1563813"/>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603064" y="3577160"/>
            <a:ext cx="1669047" cy="276999"/>
          </a:xfrm>
          <a:prstGeom prst="rect">
            <a:avLst/>
          </a:prstGeom>
          <a:noFill/>
        </p:spPr>
        <p:txBody>
          <a:bodyPr wrap="none" rtlCol="0">
            <a:spAutoFit/>
          </a:bodyPr>
          <a:lstStyle/>
          <a:p>
            <a:r>
              <a:rPr lang="fr-CH" sz="1200" dirty="0" smtClean="0">
                <a:solidFill>
                  <a:srgbClr val="C00000"/>
                </a:solidFill>
              </a:rPr>
              <a:t>Business Architecture</a:t>
            </a:r>
            <a:endParaRPr lang="en-US" sz="1200" dirty="0">
              <a:solidFill>
                <a:srgbClr val="C00000"/>
              </a:solidFill>
            </a:endParaRPr>
          </a:p>
        </p:txBody>
      </p:sp>
      <p:sp>
        <p:nvSpPr>
          <p:cNvPr id="24" name="TextBox 23"/>
          <p:cNvSpPr txBox="1"/>
          <p:nvPr/>
        </p:nvSpPr>
        <p:spPr>
          <a:xfrm>
            <a:off x="4303919" y="3738533"/>
            <a:ext cx="1814920" cy="276999"/>
          </a:xfrm>
          <a:prstGeom prst="rect">
            <a:avLst/>
          </a:prstGeom>
          <a:noFill/>
        </p:spPr>
        <p:txBody>
          <a:bodyPr wrap="none" rtlCol="0">
            <a:spAutoFit/>
          </a:bodyPr>
          <a:lstStyle/>
          <a:p>
            <a:r>
              <a:rPr lang="fr-CH" sz="1200" dirty="0" smtClean="0">
                <a:solidFill>
                  <a:srgbClr val="C00000"/>
                </a:solidFill>
              </a:rPr>
              <a:t>Information Architecture</a:t>
            </a:r>
            <a:endParaRPr lang="en-US" sz="1200" dirty="0">
              <a:solidFill>
                <a:srgbClr val="C00000"/>
              </a:solidFill>
            </a:endParaRPr>
          </a:p>
        </p:txBody>
      </p:sp>
      <p:sp>
        <p:nvSpPr>
          <p:cNvPr id="25" name="TextBox 24"/>
          <p:cNvSpPr txBox="1"/>
          <p:nvPr/>
        </p:nvSpPr>
        <p:spPr>
          <a:xfrm>
            <a:off x="6961249" y="3336118"/>
            <a:ext cx="1702710" cy="461665"/>
          </a:xfrm>
          <a:prstGeom prst="rect">
            <a:avLst/>
          </a:prstGeom>
          <a:noFill/>
        </p:spPr>
        <p:txBody>
          <a:bodyPr wrap="none" rtlCol="0">
            <a:spAutoFit/>
          </a:bodyPr>
          <a:lstStyle/>
          <a:p>
            <a:pPr algn="ctr"/>
            <a:r>
              <a:rPr lang="fr-CH" sz="1200" dirty="0" err="1" smtClean="0">
                <a:solidFill>
                  <a:srgbClr val="C00000"/>
                </a:solidFill>
              </a:rPr>
              <a:t>Include</a:t>
            </a:r>
            <a:r>
              <a:rPr lang="fr-CH" sz="1200" dirty="0" smtClean="0">
                <a:solidFill>
                  <a:srgbClr val="C00000"/>
                </a:solidFill>
              </a:rPr>
              <a:t> </a:t>
            </a:r>
          </a:p>
          <a:p>
            <a:pPr algn="ctr"/>
            <a:r>
              <a:rPr lang="fr-CH" sz="1200" dirty="0" err="1" smtClean="0">
                <a:solidFill>
                  <a:srgbClr val="C00000"/>
                </a:solidFill>
              </a:rPr>
              <a:t>Technical</a:t>
            </a:r>
            <a:r>
              <a:rPr lang="fr-CH" sz="1200" dirty="0" smtClean="0">
                <a:solidFill>
                  <a:srgbClr val="C00000"/>
                </a:solidFill>
              </a:rPr>
              <a:t> Architecture</a:t>
            </a:r>
            <a:endParaRPr lang="en-US" sz="1200" dirty="0">
              <a:solidFill>
                <a:srgbClr val="C00000"/>
              </a:solidFill>
            </a:endParaRPr>
          </a:p>
        </p:txBody>
      </p:sp>
      <p:sp>
        <p:nvSpPr>
          <p:cNvPr id="26" name="TextBox 25"/>
          <p:cNvSpPr txBox="1"/>
          <p:nvPr/>
        </p:nvSpPr>
        <p:spPr>
          <a:xfrm>
            <a:off x="3272111" y="209774"/>
            <a:ext cx="5523435" cy="707886"/>
          </a:xfrm>
          <a:prstGeom prst="rect">
            <a:avLst/>
          </a:prstGeom>
          <a:noFill/>
        </p:spPr>
        <p:txBody>
          <a:bodyPr wrap="none" rtlCol="0">
            <a:spAutoFit/>
          </a:bodyPr>
          <a:lstStyle/>
          <a:p>
            <a:pPr algn="ctr"/>
            <a:r>
              <a:rPr lang="ca-ES" sz="2000" b="1" dirty="0">
                <a:solidFill>
                  <a:srgbClr val="5B9BD5">
                    <a:lumMod val="75000"/>
                  </a:srgbClr>
                </a:solidFill>
                <a:latin typeface="Calibri Light" panose="020F0302020204030204"/>
              </a:rPr>
              <a:t>Establishing National Digital Health Architecture and </a:t>
            </a:r>
            <a:endParaRPr lang="ca-ES" sz="2000" b="1" dirty="0" smtClean="0">
              <a:solidFill>
                <a:srgbClr val="5B9BD5">
                  <a:lumMod val="75000"/>
                </a:srgbClr>
              </a:solidFill>
              <a:latin typeface="Calibri Light" panose="020F0302020204030204"/>
            </a:endParaRPr>
          </a:p>
          <a:p>
            <a:pPr algn="ctr"/>
            <a:r>
              <a:rPr lang="ca-ES" sz="2000" b="1" dirty="0" smtClean="0">
                <a:solidFill>
                  <a:srgbClr val="5B9BD5">
                    <a:lumMod val="75000"/>
                  </a:srgbClr>
                </a:solidFill>
                <a:latin typeface="Calibri Light" panose="020F0302020204030204"/>
              </a:rPr>
              <a:t>Information Infrastructure and Systems</a:t>
            </a:r>
            <a:endParaRPr lang="en-US" sz="2000" b="1" dirty="0">
              <a:solidFill>
                <a:srgbClr val="5B9BD5">
                  <a:lumMod val="75000"/>
                </a:srgbClr>
              </a:solidFill>
              <a:latin typeface="Calibri Light" panose="020F0302020204030204"/>
            </a:endParaRPr>
          </a:p>
        </p:txBody>
      </p:sp>
      <p:sp>
        <p:nvSpPr>
          <p:cNvPr id="30" name="TextBox 29"/>
          <p:cNvSpPr txBox="1"/>
          <p:nvPr/>
        </p:nvSpPr>
        <p:spPr>
          <a:xfrm>
            <a:off x="98534" y="2711891"/>
            <a:ext cx="1010320" cy="769441"/>
          </a:xfrm>
          <a:prstGeom prst="rect">
            <a:avLst/>
          </a:prstGeom>
          <a:noFill/>
          <a:ln>
            <a:solidFill>
              <a:schemeClr val="bg2"/>
            </a:solidFill>
          </a:ln>
        </p:spPr>
        <p:txBody>
          <a:bodyPr wrap="square" rtlCol="0">
            <a:spAutoFit/>
          </a:bodyPr>
          <a:lstStyle/>
          <a:p>
            <a:r>
              <a:rPr lang="fr-CH" sz="1100" b="1" dirty="0" smtClean="0">
                <a:solidFill>
                  <a:srgbClr val="5B9BD5">
                    <a:lumMod val="50000"/>
                  </a:srgbClr>
                </a:solidFill>
              </a:rPr>
              <a:t>National </a:t>
            </a:r>
          </a:p>
          <a:p>
            <a:r>
              <a:rPr lang="fr-CH" sz="1100" b="1" dirty="0" smtClean="0">
                <a:solidFill>
                  <a:srgbClr val="5B9BD5">
                    <a:lumMod val="50000"/>
                  </a:srgbClr>
                </a:solidFill>
              </a:rPr>
              <a:t>e-</a:t>
            </a:r>
            <a:r>
              <a:rPr lang="fr-CH" sz="1100" b="1" dirty="0" err="1" smtClean="0">
                <a:solidFill>
                  <a:srgbClr val="5B9BD5">
                    <a:lumMod val="50000"/>
                  </a:srgbClr>
                </a:solidFill>
              </a:rPr>
              <a:t>Health</a:t>
            </a:r>
            <a:r>
              <a:rPr lang="fr-CH" sz="1100" b="1" dirty="0" smtClean="0">
                <a:solidFill>
                  <a:srgbClr val="5B9BD5">
                    <a:lumMod val="50000"/>
                  </a:srgbClr>
                </a:solidFill>
              </a:rPr>
              <a:t> /</a:t>
            </a:r>
          </a:p>
          <a:p>
            <a:r>
              <a:rPr lang="fr-CH" sz="1100" b="1" dirty="0" smtClean="0">
                <a:solidFill>
                  <a:srgbClr val="5B9BD5">
                    <a:lumMod val="50000"/>
                  </a:srgbClr>
                </a:solidFill>
              </a:rPr>
              <a:t>e-Agriculture</a:t>
            </a:r>
          </a:p>
          <a:p>
            <a:r>
              <a:rPr lang="fr-CH" sz="1100" b="1" dirty="0" err="1" smtClean="0">
                <a:solidFill>
                  <a:srgbClr val="5B9BD5">
                    <a:lumMod val="50000"/>
                  </a:srgbClr>
                </a:solidFill>
              </a:rPr>
              <a:t>Strategy</a:t>
            </a:r>
            <a:endParaRPr lang="en-US" sz="1100" dirty="0">
              <a:solidFill>
                <a:prstClr val="black"/>
              </a:solidFill>
            </a:endParaRPr>
          </a:p>
        </p:txBody>
      </p:sp>
      <p:cxnSp>
        <p:nvCxnSpPr>
          <p:cNvPr id="33" name="Straight Connector 32"/>
          <p:cNvCxnSpPr>
            <a:endCxn id="5" idx="1"/>
          </p:cNvCxnSpPr>
          <p:nvPr/>
        </p:nvCxnSpPr>
        <p:spPr>
          <a:xfrm flipV="1">
            <a:off x="1132502" y="3108099"/>
            <a:ext cx="425953" cy="2581"/>
          </a:xfrm>
          <a:prstGeom prst="line">
            <a:avLst/>
          </a:prstGeom>
        </p:spPr>
        <p:style>
          <a:lnRef idx="1">
            <a:schemeClr val="accent1"/>
          </a:lnRef>
          <a:fillRef idx="0">
            <a:schemeClr val="accent1"/>
          </a:fillRef>
          <a:effectRef idx="0">
            <a:schemeClr val="accent1"/>
          </a:effectRef>
          <a:fontRef idx="minor">
            <a:schemeClr val="tx1"/>
          </a:fontRef>
        </p:style>
      </p:cxnSp>
      <p:grpSp>
        <p:nvGrpSpPr>
          <p:cNvPr id="63" name="Group 62"/>
          <p:cNvGrpSpPr/>
          <p:nvPr/>
        </p:nvGrpSpPr>
        <p:grpSpPr>
          <a:xfrm>
            <a:off x="8404112" y="1853005"/>
            <a:ext cx="3518116" cy="1852904"/>
            <a:chOff x="8500820" y="2125313"/>
            <a:chExt cx="3518116" cy="1852904"/>
          </a:xfrm>
        </p:grpSpPr>
        <p:sp>
          <p:nvSpPr>
            <p:cNvPr id="37" name="Rounded Rectangle 36"/>
            <p:cNvSpPr/>
            <p:nvPr/>
          </p:nvSpPr>
          <p:spPr>
            <a:xfrm>
              <a:off x="9174843" y="2726541"/>
              <a:ext cx="2844093" cy="1251676"/>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38" name="Rounded Rectangle 37"/>
            <p:cNvSpPr/>
            <p:nvPr/>
          </p:nvSpPr>
          <p:spPr>
            <a:xfrm>
              <a:off x="9306732" y="2797616"/>
              <a:ext cx="2557221"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Information Exchange</a:t>
              </a:r>
              <a:endParaRPr lang="en-US" sz="800" dirty="0">
                <a:solidFill>
                  <a:prstClr val="black"/>
                </a:solidFill>
              </a:endParaRPr>
            </a:p>
          </p:txBody>
        </p:sp>
        <p:sp>
          <p:nvSpPr>
            <p:cNvPr id="39" name="Rounded Rectangle 38"/>
            <p:cNvSpPr/>
            <p:nvPr/>
          </p:nvSpPr>
          <p:spPr>
            <a:xfrm>
              <a:off x="9306732" y="3077747"/>
              <a:ext cx="767166"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Registries</a:t>
              </a:r>
              <a:endParaRPr lang="en-US" sz="800" dirty="0">
                <a:solidFill>
                  <a:prstClr val="black"/>
                </a:solidFill>
              </a:endParaRPr>
            </a:p>
          </p:txBody>
        </p:sp>
        <p:sp>
          <p:nvSpPr>
            <p:cNvPr id="40" name="Rounded Rectangle 39"/>
            <p:cNvSpPr/>
            <p:nvPr/>
          </p:nvSpPr>
          <p:spPr>
            <a:xfrm>
              <a:off x="10159141" y="3077746"/>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Repositories</a:t>
              </a:r>
              <a:endParaRPr lang="en-US" sz="800" dirty="0">
                <a:solidFill>
                  <a:prstClr val="black"/>
                </a:solidFill>
              </a:endParaRPr>
            </a:p>
          </p:txBody>
        </p:sp>
        <p:sp>
          <p:nvSpPr>
            <p:cNvPr id="41" name="Rounded Rectangle 40"/>
            <p:cNvSpPr/>
            <p:nvPr/>
          </p:nvSpPr>
          <p:spPr>
            <a:xfrm>
              <a:off x="11052721" y="3077252"/>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Terminology</a:t>
              </a:r>
              <a:endParaRPr lang="en-US" sz="800" dirty="0">
                <a:solidFill>
                  <a:prstClr val="black"/>
                </a:solidFill>
              </a:endParaRPr>
            </a:p>
          </p:txBody>
        </p:sp>
        <p:sp>
          <p:nvSpPr>
            <p:cNvPr id="42" name="Rounded Rectangle 41"/>
            <p:cNvSpPr/>
            <p:nvPr/>
          </p:nvSpPr>
          <p:spPr>
            <a:xfrm>
              <a:off x="9321256" y="3363816"/>
              <a:ext cx="767166"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Messaging</a:t>
              </a:r>
              <a:endParaRPr lang="en-US" sz="800" dirty="0">
                <a:solidFill>
                  <a:prstClr val="black"/>
                </a:solidFill>
              </a:endParaRPr>
            </a:p>
          </p:txBody>
        </p:sp>
        <p:sp>
          <p:nvSpPr>
            <p:cNvPr id="43" name="Rounded Rectangle 42"/>
            <p:cNvSpPr/>
            <p:nvPr/>
          </p:nvSpPr>
          <p:spPr>
            <a:xfrm>
              <a:off x="10173665" y="3363815"/>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Payments</a:t>
              </a:r>
              <a:endParaRPr lang="en-US" sz="800" dirty="0">
                <a:solidFill>
                  <a:prstClr val="black"/>
                </a:solidFill>
              </a:endParaRPr>
            </a:p>
          </p:txBody>
        </p:sp>
        <p:sp>
          <p:nvSpPr>
            <p:cNvPr id="44" name="Rounded Rectangle 43"/>
            <p:cNvSpPr/>
            <p:nvPr/>
          </p:nvSpPr>
          <p:spPr>
            <a:xfrm>
              <a:off x="11067245" y="3363321"/>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Analytics</a:t>
              </a:r>
              <a:endParaRPr lang="en-US" sz="800" dirty="0">
                <a:solidFill>
                  <a:prstClr val="black"/>
                </a:solidFill>
              </a:endParaRPr>
            </a:p>
          </p:txBody>
        </p:sp>
        <p:sp>
          <p:nvSpPr>
            <p:cNvPr id="45" name="Rounded Rectangle 44"/>
            <p:cNvSpPr/>
            <p:nvPr/>
          </p:nvSpPr>
          <p:spPr>
            <a:xfrm>
              <a:off x="9321256" y="3640816"/>
              <a:ext cx="767166"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Workflow</a:t>
              </a:r>
              <a:endParaRPr lang="en-US" sz="800" dirty="0">
                <a:solidFill>
                  <a:prstClr val="black"/>
                </a:solidFill>
              </a:endParaRPr>
            </a:p>
          </p:txBody>
        </p:sp>
        <p:sp>
          <p:nvSpPr>
            <p:cNvPr id="46" name="Rounded Rectangle 45"/>
            <p:cNvSpPr/>
            <p:nvPr/>
          </p:nvSpPr>
          <p:spPr>
            <a:xfrm>
              <a:off x="10173665" y="3640815"/>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Security</a:t>
              </a:r>
              <a:endParaRPr lang="en-US" sz="800" dirty="0">
                <a:solidFill>
                  <a:prstClr val="black"/>
                </a:solidFill>
              </a:endParaRPr>
            </a:p>
          </p:txBody>
        </p:sp>
        <p:sp>
          <p:nvSpPr>
            <p:cNvPr id="47" name="Rounded Rectangle 46"/>
            <p:cNvSpPr/>
            <p:nvPr/>
          </p:nvSpPr>
          <p:spPr>
            <a:xfrm>
              <a:off x="11067245" y="3640321"/>
              <a:ext cx="821408" cy="232303"/>
            </a:xfrm>
            <a:prstGeom prst="roundRect">
              <a:avLst/>
            </a:prstGeom>
            <a:solidFill>
              <a:schemeClr val="accent1">
                <a:lumMod val="60000"/>
                <a:lumOff val="4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Identification</a:t>
              </a:r>
              <a:endParaRPr lang="en-US" sz="800" dirty="0">
                <a:solidFill>
                  <a:prstClr val="black"/>
                </a:solidFill>
              </a:endParaRPr>
            </a:p>
          </p:txBody>
        </p:sp>
        <p:sp>
          <p:nvSpPr>
            <p:cNvPr id="48" name="Rounded Rectangle 47"/>
            <p:cNvSpPr/>
            <p:nvPr/>
          </p:nvSpPr>
          <p:spPr>
            <a:xfrm>
              <a:off x="10100395" y="2125313"/>
              <a:ext cx="608782" cy="232303"/>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HRMS</a:t>
              </a:r>
              <a:endParaRPr lang="en-US" sz="800" dirty="0">
                <a:solidFill>
                  <a:prstClr val="black"/>
                </a:solidFill>
              </a:endParaRPr>
            </a:p>
          </p:txBody>
        </p:sp>
        <p:sp>
          <p:nvSpPr>
            <p:cNvPr id="49" name="Rounded Rectangle 48"/>
            <p:cNvSpPr/>
            <p:nvPr/>
          </p:nvSpPr>
          <p:spPr>
            <a:xfrm>
              <a:off x="10786272" y="2125314"/>
              <a:ext cx="562287" cy="232303"/>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LMIS</a:t>
              </a:r>
              <a:endParaRPr lang="en-US" sz="800" dirty="0">
                <a:solidFill>
                  <a:prstClr val="black"/>
                </a:solidFill>
              </a:endParaRPr>
            </a:p>
          </p:txBody>
        </p:sp>
        <p:sp>
          <p:nvSpPr>
            <p:cNvPr id="50" name="Rounded Rectangle 49"/>
            <p:cNvSpPr/>
            <p:nvPr/>
          </p:nvSpPr>
          <p:spPr>
            <a:xfrm>
              <a:off x="11425654" y="2125314"/>
              <a:ext cx="587962" cy="232303"/>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EMR</a:t>
              </a:r>
              <a:endParaRPr lang="en-US" sz="800" dirty="0">
                <a:solidFill>
                  <a:prstClr val="black"/>
                </a:solidFill>
              </a:endParaRPr>
            </a:p>
          </p:txBody>
        </p:sp>
        <p:sp>
          <p:nvSpPr>
            <p:cNvPr id="51" name="Rounded Rectangle 50"/>
            <p:cNvSpPr/>
            <p:nvPr/>
          </p:nvSpPr>
          <p:spPr>
            <a:xfrm>
              <a:off x="9414518" y="2125313"/>
              <a:ext cx="608782" cy="232303"/>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smtClean="0">
                  <a:solidFill>
                    <a:prstClr val="black"/>
                  </a:solidFill>
                </a:rPr>
                <a:t>HMIS</a:t>
              </a:r>
              <a:endParaRPr lang="en-US" sz="800" dirty="0">
                <a:solidFill>
                  <a:prstClr val="black"/>
                </a:solidFill>
              </a:endParaRPr>
            </a:p>
          </p:txBody>
        </p:sp>
        <p:sp>
          <p:nvSpPr>
            <p:cNvPr id="52" name="Rounded Rectangle 51"/>
            <p:cNvSpPr/>
            <p:nvPr/>
          </p:nvSpPr>
          <p:spPr>
            <a:xfrm>
              <a:off x="8500820" y="2127183"/>
              <a:ext cx="836603" cy="232303"/>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ctr"/>
            <a:lstStyle/>
            <a:p>
              <a:pPr algn="ctr"/>
              <a:r>
                <a:rPr lang="fr-CH" sz="800" dirty="0" err="1" smtClean="0">
                  <a:solidFill>
                    <a:prstClr val="black"/>
                  </a:solidFill>
                </a:rPr>
                <a:t>Telemedicine</a:t>
              </a:r>
              <a:endParaRPr lang="en-US" sz="800" dirty="0">
                <a:solidFill>
                  <a:prstClr val="black"/>
                </a:solidFill>
              </a:endParaRPr>
            </a:p>
          </p:txBody>
        </p:sp>
        <p:cxnSp>
          <p:nvCxnSpPr>
            <p:cNvPr id="54" name="Straight Connector 53"/>
            <p:cNvCxnSpPr>
              <a:stCxn id="52" idx="2"/>
              <a:endCxn id="37" idx="0"/>
            </p:cNvCxnSpPr>
            <p:nvPr/>
          </p:nvCxnSpPr>
          <p:spPr>
            <a:xfrm>
              <a:off x="8919122" y="2359486"/>
              <a:ext cx="1677768" cy="367055"/>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51" idx="2"/>
              <a:endCxn id="37" idx="0"/>
            </p:cNvCxnSpPr>
            <p:nvPr/>
          </p:nvCxnSpPr>
          <p:spPr>
            <a:xfrm>
              <a:off x="9718909" y="2357616"/>
              <a:ext cx="877981" cy="36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48" idx="2"/>
              <a:endCxn id="37" idx="0"/>
            </p:cNvCxnSpPr>
            <p:nvPr/>
          </p:nvCxnSpPr>
          <p:spPr>
            <a:xfrm>
              <a:off x="10404786" y="2357616"/>
              <a:ext cx="192104" cy="36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49" idx="2"/>
              <a:endCxn id="37" idx="0"/>
            </p:cNvCxnSpPr>
            <p:nvPr/>
          </p:nvCxnSpPr>
          <p:spPr>
            <a:xfrm flipH="1">
              <a:off x="10596890" y="2357617"/>
              <a:ext cx="470526" cy="368924"/>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50" idx="2"/>
              <a:endCxn id="37" idx="0"/>
            </p:cNvCxnSpPr>
            <p:nvPr/>
          </p:nvCxnSpPr>
          <p:spPr>
            <a:xfrm flipH="1">
              <a:off x="10596890" y="2357617"/>
              <a:ext cx="1122745" cy="368924"/>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68" name="Straight Arrow Connector 67"/>
          <p:cNvCxnSpPr>
            <a:stCxn id="15" idx="3"/>
          </p:cNvCxnSpPr>
          <p:nvPr/>
        </p:nvCxnSpPr>
        <p:spPr>
          <a:xfrm flipV="1">
            <a:off x="8526655" y="3119654"/>
            <a:ext cx="501463"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9517079" y="3741170"/>
            <a:ext cx="1826141" cy="507831"/>
          </a:xfrm>
          <a:prstGeom prst="rect">
            <a:avLst/>
          </a:prstGeom>
          <a:noFill/>
        </p:spPr>
        <p:txBody>
          <a:bodyPr wrap="none" rtlCol="0">
            <a:spAutoFit/>
          </a:bodyPr>
          <a:lstStyle/>
          <a:p>
            <a:r>
              <a:rPr lang="fr-CH" sz="900" dirty="0" smtClean="0">
                <a:solidFill>
                  <a:srgbClr val="5B9BD5">
                    <a:lumMod val="50000"/>
                  </a:srgbClr>
                </a:solidFill>
              </a:rPr>
              <a:t>Digital Information Infrastructure</a:t>
            </a:r>
          </a:p>
          <a:p>
            <a:pPr algn="ctr"/>
            <a:r>
              <a:rPr lang="fr-CH" sz="900" dirty="0" smtClean="0">
                <a:solidFill>
                  <a:srgbClr val="5B9BD5">
                    <a:lumMod val="50000"/>
                  </a:srgbClr>
                </a:solidFill>
              </a:rPr>
              <a:t>(</a:t>
            </a:r>
            <a:r>
              <a:rPr lang="fr-CH" sz="900" i="1" dirty="0" err="1" smtClean="0">
                <a:solidFill>
                  <a:srgbClr val="5B9BD5">
                    <a:lumMod val="50000"/>
                  </a:srgbClr>
                </a:solidFill>
              </a:rPr>
              <a:t>Infostructure</a:t>
            </a:r>
            <a:r>
              <a:rPr lang="fr-CH" sz="900" dirty="0" smtClean="0">
                <a:solidFill>
                  <a:srgbClr val="5B9BD5">
                    <a:lumMod val="50000"/>
                  </a:srgbClr>
                </a:solidFill>
              </a:rPr>
              <a:t>) – </a:t>
            </a:r>
          </a:p>
          <a:p>
            <a:pPr algn="ctr"/>
            <a:r>
              <a:rPr lang="fr-CH" sz="900" dirty="0" smtClean="0">
                <a:solidFill>
                  <a:srgbClr val="5B9BD5">
                    <a:lumMod val="50000"/>
                  </a:srgbClr>
                </a:solidFill>
              </a:rPr>
              <a:t>A </a:t>
            </a:r>
            <a:r>
              <a:rPr lang="fr-CH" sz="900" dirty="0" err="1" smtClean="0">
                <a:solidFill>
                  <a:srgbClr val="5B9BD5">
                    <a:lumMod val="50000"/>
                  </a:srgbClr>
                </a:solidFill>
              </a:rPr>
              <a:t>Commom</a:t>
            </a:r>
            <a:r>
              <a:rPr lang="fr-CH" sz="900" dirty="0" smtClean="0">
                <a:solidFill>
                  <a:srgbClr val="5B9BD5">
                    <a:lumMod val="50000"/>
                  </a:srgbClr>
                </a:solidFill>
              </a:rPr>
              <a:t> </a:t>
            </a:r>
            <a:r>
              <a:rPr lang="fr-CH" sz="900" dirty="0">
                <a:solidFill>
                  <a:srgbClr val="5B9BD5">
                    <a:lumMod val="50000"/>
                  </a:srgbClr>
                </a:solidFill>
              </a:rPr>
              <a:t>Digital Platform</a:t>
            </a:r>
            <a:endParaRPr lang="en-US" sz="900" dirty="0">
              <a:solidFill>
                <a:srgbClr val="5B9BD5">
                  <a:lumMod val="50000"/>
                </a:srgbClr>
              </a:solidFill>
            </a:endParaRPr>
          </a:p>
        </p:txBody>
      </p:sp>
      <p:sp>
        <p:nvSpPr>
          <p:cNvPr id="73" name="Rounded Rectangle 72"/>
          <p:cNvSpPr/>
          <p:nvPr/>
        </p:nvSpPr>
        <p:spPr>
          <a:xfrm>
            <a:off x="9723603" y="6043770"/>
            <a:ext cx="719823" cy="673747"/>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t" anchorCtr="0"/>
          <a:lstStyle/>
          <a:p>
            <a:pPr algn="ctr"/>
            <a:r>
              <a:rPr lang="fr-CH" sz="800" dirty="0" smtClean="0">
                <a:solidFill>
                  <a:prstClr val="black"/>
                </a:solidFill>
              </a:rPr>
              <a:t>HMIS</a:t>
            </a:r>
            <a:endParaRPr lang="en-US" sz="800" dirty="0">
              <a:solidFill>
                <a:prstClr val="black"/>
              </a:solidFill>
            </a:endParaRPr>
          </a:p>
        </p:txBody>
      </p:sp>
      <p:grpSp>
        <p:nvGrpSpPr>
          <p:cNvPr id="90" name="Group 89"/>
          <p:cNvGrpSpPr/>
          <p:nvPr/>
        </p:nvGrpSpPr>
        <p:grpSpPr>
          <a:xfrm>
            <a:off x="8690696" y="6043770"/>
            <a:ext cx="921546" cy="673747"/>
            <a:chOff x="8384584" y="5928102"/>
            <a:chExt cx="921546" cy="673747"/>
          </a:xfrm>
        </p:grpSpPr>
        <p:sp>
          <p:nvSpPr>
            <p:cNvPr id="74" name="Rounded Rectangle 73"/>
            <p:cNvSpPr/>
            <p:nvPr/>
          </p:nvSpPr>
          <p:spPr>
            <a:xfrm>
              <a:off x="8384584" y="5928102"/>
              <a:ext cx="921546" cy="673747"/>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t" anchorCtr="0"/>
            <a:lstStyle/>
            <a:p>
              <a:pPr algn="ctr"/>
              <a:r>
                <a:rPr lang="fr-CH" sz="800" dirty="0" err="1" smtClean="0">
                  <a:solidFill>
                    <a:prstClr val="black"/>
                  </a:solidFill>
                </a:rPr>
                <a:t>Telemedicine</a:t>
              </a:r>
              <a:endParaRPr lang="en-US" sz="800" dirty="0">
                <a:solidFill>
                  <a:prstClr val="black"/>
                </a:solidFill>
              </a:endParaRPr>
            </a:p>
          </p:txBody>
        </p:sp>
        <p:sp>
          <p:nvSpPr>
            <p:cNvPr id="75" name="Rounded Rectangle 74"/>
            <p:cNvSpPr/>
            <p:nvPr/>
          </p:nvSpPr>
          <p:spPr>
            <a:xfrm>
              <a:off x="8440000" y="6197600"/>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76" name="Rounded Rectangle 75"/>
            <p:cNvSpPr/>
            <p:nvPr/>
          </p:nvSpPr>
          <p:spPr>
            <a:xfrm>
              <a:off x="8634057" y="6197600"/>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77" name="Rounded Rectangle 76"/>
            <p:cNvSpPr/>
            <p:nvPr/>
          </p:nvSpPr>
          <p:spPr>
            <a:xfrm>
              <a:off x="8839197" y="6197600"/>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78" name="Rounded Rectangle 77"/>
            <p:cNvSpPr/>
            <p:nvPr/>
          </p:nvSpPr>
          <p:spPr>
            <a:xfrm>
              <a:off x="9063625" y="6198847"/>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79" name="Rounded Rectangle 78"/>
            <p:cNvSpPr/>
            <p:nvPr/>
          </p:nvSpPr>
          <p:spPr>
            <a:xfrm>
              <a:off x="8451749" y="6386407"/>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0" name="Rounded Rectangle 79"/>
            <p:cNvSpPr/>
            <p:nvPr/>
          </p:nvSpPr>
          <p:spPr>
            <a:xfrm>
              <a:off x="8645806" y="6386407"/>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1" name="Rounded Rectangle 80"/>
            <p:cNvSpPr/>
            <p:nvPr/>
          </p:nvSpPr>
          <p:spPr>
            <a:xfrm>
              <a:off x="8850946" y="6386407"/>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2" name="Rounded Rectangle 81"/>
            <p:cNvSpPr/>
            <p:nvPr/>
          </p:nvSpPr>
          <p:spPr>
            <a:xfrm>
              <a:off x="9075374" y="6387654"/>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grpSp>
      <p:grpSp>
        <p:nvGrpSpPr>
          <p:cNvPr id="89" name="Group 88"/>
          <p:cNvGrpSpPr/>
          <p:nvPr/>
        </p:nvGrpSpPr>
        <p:grpSpPr>
          <a:xfrm>
            <a:off x="9801639" y="6308650"/>
            <a:ext cx="563749" cy="341207"/>
            <a:chOff x="6817522" y="5928102"/>
            <a:chExt cx="563749" cy="341207"/>
          </a:xfrm>
        </p:grpSpPr>
        <p:sp>
          <p:nvSpPr>
            <p:cNvPr id="83" name="Rounded Rectangle 82"/>
            <p:cNvSpPr/>
            <p:nvPr/>
          </p:nvSpPr>
          <p:spPr>
            <a:xfrm>
              <a:off x="6817522"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4" name="Rounded Rectangle 83"/>
            <p:cNvSpPr/>
            <p:nvPr/>
          </p:nvSpPr>
          <p:spPr>
            <a:xfrm>
              <a:off x="7011579" y="5928102"/>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5" name="Rounded Rectangle 84"/>
            <p:cNvSpPr/>
            <p:nvPr/>
          </p:nvSpPr>
          <p:spPr>
            <a:xfrm>
              <a:off x="7216719"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6" name="Rounded Rectangle 85"/>
            <p:cNvSpPr/>
            <p:nvPr/>
          </p:nvSpPr>
          <p:spPr>
            <a:xfrm>
              <a:off x="6829271"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7" name="Rounded Rectangle 86"/>
            <p:cNvSpPr/>
            <p:nvPr/>
          </p:nvSpPr>
          <p:spPr>
            <a:xfrm>
              <a:off x="7023328" y="6116909"/>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88" name="Rounded Rectangle 87"/>
            <p:cNvSpPr/>
            <p:nvPr/>
          </p:nvSpPr>
          <p:spPr>
            <a:xfrm>
              <a:off x="7228468"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grpSp>
      <p:sp>
        <p:nvSpPr>
          <p:cNvPr id="91" name="Rounded Rectangle 90"/>
          <p:cNvSpPr/>
          <p:nvPr/>
        </p:nvSpPr>
        <p:spPr>
          <a:xfrm>
            <a:off x="10534678" y="6043770"/>
            <a:ext cx="719823" cy="673747"/>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t" anchorCtr="0"/>
          <a:lstStyle/>
          <a:p>
            <a:pPr algn="ctr"/>
            <a:r>
              <a:rPr lang="fr-CH" sz="800" dirty="0" smtClean="0">
                <a:solidFill>
                  <a:prstClr val="black"/>
                </a:solidFill>
              </a:rPr>
              <a:t>LMIS</a:t>
            </a:r>
            <a:endParaRPr lang="en-US" sz="800" dirty="0">
              <a:solidFill>
                <a:prstClr val="black"/>
              </a:solidFill>
            </a:endParaRPr>
          </a:p>
        </p:txBody>
      </p:sp>
      <p:grpSp>
        <p:nvGrpSpPr>
          <p:cNvPr id="92" name="Group 91"/>
          <p:cNvGrpSpPr/>
          <p:nvPr/>
        </p:nvGrpSpPr>
        <p:grpSpPr>
          <a:xfrm>
            <a:off x="10612714" y="6308650"/>
            <a:ext cx="563749" cy="341207"/>
            <a:chOff x="6817522" y="5928102"/>
            <a:chExt cx="563749" cy="341207"/>
          </a:xfrm>
        </p:grpSpPr>
        <p:sp>
          <p:nvSpPr>
            <p:cNvPr id="93" name="Rounded Rectangle 92"/>
            <p:cNvSpPr/>
            <p:nvPr/>
          </p:nvSpPr>
          <p:spPr>
            <a:xfrm>
              <a:off x="6817522"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94" name="Rounded Rectangle 93"/>
            <p:cNvSpPr/>
            <p:nvPr/>
          </p:nvSpPr>
          <p:spPr>
            <a:xfrm>
              <a:off x="7011579" y="5928102"/>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95" name="Rounded Rectangle 94"/>
            <p:cNvSpPr/>
            <p:nvPr/>
          </p:nvSpPr>
          <p:spPr>
            <a:xfrm>
              <a:off x="7216719"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96" name="Rounded Rectangle 95"/>
            <p:cNvSpPr/>
            <p:nvPr/>
          </p:nvSpPr>
          <p:spPr>
            <a:xfrm>
              <a:off x="6829271"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97" name="Rounded Rectangle 96"/>
            <p:cNvSpPr/>
            <p:nvPr/>
          </p:nvSpPr>
          <p:spPr>
            <a:xfrm>
              <a:off x="7023328" y="6116909"/>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98" name="Rounded Rectangle 97"/>
            <p:cNvSpPr/>
            <p:nvPr/>
          </p:nvSpPr>
          <p:spPr>
            <a:xfrm>
              <a:off x="7228468"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grpSp>
      <p:sp>
        <p:nvSpPr>
          <p:cNvPr id="99" name="Rounded Rectangle 98"/>
          <p:cNvSpPr/>
          <p:nvPr/>
        </p:nvSpPr>
        <p:spPr>
          <a:xfrm>
            <a:off x="11356845" y="6043770"/>
            <a:ext cx="719823" cy="673747"/>
          </a:xfrm>
          <a:prstGeom prst="roundRect">
            <a:avLst/>
          </a:prstGeom>
          <a:solidFill>
            <a:schemeClr val="accent6">
              <a:lumMod val="40000"/>
              <a:lumOff val="60000"/>
            </a:schemeClr>
          </a:solidFill>
          <a:ln w="6350"/>
        </p:spPr>
        <p:style>
          <a:lnRef idx="2">
            <a:schemeClr val="accent1"/>
          </a:lnRef>
          <a:fillRef idx="1">
            <a:schemeClr val="lt1"/>
          </a:fillRef>
          <a:effectRef idx="0">
            <a:schemeClr val="accent1"/>
          </a:effectRef>
          <a:fontRef idx="minor">
            <a:schemeClr val="dk1"/>
          </a:fontRef>
        </p:style>
        <p:txBody>
          <a:bodyPr rtlCol="0" anchor="t" anchorCtr="0"/>
          <a:lstStyle/>
          <a:p>
            <a:pPr algn="ctr"/>
            <a:r>
              <a:rPr lang="fr-CH" sz="800" dirty="0" smtClean="0">
                <a:solidFill>
                  <a:prstClr val="black"/>
                </a:solidFill>
              </a:rPr>
              <a:t>EMR</a:t>
            </a:r>
            <a:endParaRPr lang="en-US" sz="800" dirty="0">
              <a:solidFill>
                <a:prstClr val="black"/>
              </a:solidFill>
            </a:endParaRPr>
          </a:p>
        </p:txBody>
      </p:sp>
      <p:grpSp>
        <p:nvGrpSpPr>
          <p:cNvPr id="100" name="Group 99"/>
          <p:cNvGrpSpPr/>
          <p:nvPr/>
        </p:nvGrpSpPr>
        <p:grpSpPr>
          <a:xfrm>
            <a:off x="11434881" y="6308650"/>
            <a:ext cx="563749" cy="341207"/>
            <a:chOff x="6817522" y="5928102"/>
            <a:chExt cx="563749" cy="341207"/>
          </a:xfrm>
        </p:grpSpPr>
        <p:sp>
          <p:nvSpPr>
            <p:cNvPr id="101" name="Rounded Rectangle 100"/>
            <p:cNvSpPr/>
            <p:nvPr/>
          </p:nvSpPr>
          <p:spPr>
            <a:xfrm>
              <a:off x="6817522"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102" name="Rounded Rectangle 101"/>
            <p:cNvSpPr/>
            <p:nvPr/>
          </p:nvSpPr>
          <p:spPr>
            <a:xfrm>
              <a:off x="7011579" y="5928102"/>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103" name="Rounded Rectangle 102"/>
            <p:cNvSpPr/>
            <p:nvPr/>
          </p:nvSpPr>
          <p:spPr>
            <a:xfrm>
              <a:off x="7216719" y="5928102"/>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104" name="Rounded Rectangle 103"/>
            <p:cNvSpPr/>
            <p:nvPr/>
          </p:nvSpPr>
          <p:spPr>
            <a:xfrm>
              <a:off x="6829271"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105" name="Rounded Rectangle 104"/>
            <p:cNvSpPr/>
            <p:nvPr/>
          </p:nvSpPr>
          <p:spPr>
            <a:xfrm>
              <a:off x="7023328" y="6116909"/>
              <a:ext cx="152400" cy="152400"/>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sp>
          <p:nvSpPr>
            <p:cNvPr id="106" name="Rounded Rectangle 105"/>
            <p:cNvSpPr/>
            <p:nvPr/>
          </p:nvSpPr>
          <p:spPr>
            <a:xfrm>
              <a:off x="7228468" y="6116909"/>
              <a:ext cx="152803" cy="147782"/>
            </a:xfrm>
            <a:prstGeom prst="roundRect">
              <a:avLst/>
            </a:prstGeom>
            <a:ln w="6350"/>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prstClr val="black"/>
                </a:solidFill>
              </a:endParaRPr>
            </a:p>
          </p:txBody>
        </p:sp>
      </p:grpSp>
      <p:cxnSp>
        <p:nvCxnSpPr>
          <p:cNvPr id="109" name="Straight Arrow Connector 108"/>
          <p:cNvCxnSpPr/>
          <p:nvPr/>
        </p:nvCxnSpPr>
        <p:spPr>
          <a:xfrm flipV="1">
            <a:off x="10624463" y="4327450"/>
            <a:ext cx="0" cy="152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0635093" y="5307119"/>
            <a:ext cx="1321196" cy="553998"/>
          </a:xfrm>
          <a:prstGeom prst="rect">
            <a:avLst/>
          </a:prstGeom>
          <a:noFill/>
        </p:spPr>
        <p:txBody>
          <a:bodyPr wrap="none" rtlCol="0">
            <a:spAutoFit/>
          </a:bodyPr>
          <a:lstStyle/>
          <a:p>
            <a:r>
              <a:rPr lang="fr-CH" sz="1000" dirty="0" smtClean="0">
                <a:solidFill>
                  <a:srgbClr val="5B9BD5">
                    <a:lumMod val="50000"/>
                  </a:srgbClr>
                </a:solidFill>
              </a:rPr>
              <a:t>A shift </a:t>
            </a:r>
            <a:r>
              <a:rPr lang="fr-CH" sz="1000" dirty="0" err="1" smtClean="0">
                <a:solidFill>
                  <a:srgbClr val="5B9BD5">
                    <a:lumMod val="50000"/>
                  </a:srgbClr>
                </a:solidFill>
              </a:rPr>
              <a:t>from</a:t>
            </a:r>
            <a:r>
              <a:rPr lang="fr-CH" sz="1000" dirty="0" smtClean="0">
                <a:solidFill>
                  <a:srgbClr val="5B9BD5">
                    <a:lumMod val="50000"/>
                  </a:srgbClr>
                </a:solidFill>
              </a:rPr>
              <a:t> (</a:t>
            </a:r>
            <a:r>
              <a:rPr lang="fr-CH" sz="1000" dirty="0" err="1" smtClean="0">
                <a:solidFill>
                  <a:srgbClr val="5B9BD5">
                    <a:lumMod val="50000"/>
                  </a:srgbClr>
                </a:solidFill>
              </a:rPr>
              <a:t>siloed</a:t>
            </a:r>
            <a:r>
              <a:rPr lang="fr-CH" sz="1000" dirty="0" smtClean="0">
                <a:solidFill>
                  <a:srgbClr val="5B9BD5">
                    <a:lumMod val="50000"/>
                  </a:srgbClr>
                </a:solidFill>
              </a:rPr>
              <a:t>) </a:t>
            </a:r>
          </a:p>
          <a:p>
            <a:r>
              <a:rPr lang="fr-CH" sz="1000" dirty="0" smtClean="0">
                <a:solidFill>
                  <a:srgbClr val="5B9BD5">
                    <a:lumMod val="50000"/>
                  </a:srgbClr>
                </a:solidFill>
              </a:rPr>
              <a:t>Applications </a:t>
            </a:r>
          </a:p>
          <a:p>
            <a:r>
              <a:rPr lang="fr-CH" sz="1000" dirty="0" smtClean="0">
                <a:solidFill>
                  <a:srgbClr val="5B9BD5">
                    <a:lumMod val="50000"/>
                  </a:srgbClr>
                </a:solidFill>
              </a:rPr>
              <a:t>to System </a:t>
            </a:r>
            <a:r>
              <a:rPr lang="fr-CH" sz="1000" dirty="0" err="1" smtClean="0">
                <a:solidFill>
                  <a:srgbClr val="5B9BD5">
                    <a:lumMod val="50000"/>
                  </a:srgbClr>
                </a:solidFill>
              </a:rPr>
              <a:t>approach</a:t>
            </a:r>
            <a:endParaRPr lang="en-US" sz="1000" dirty="0">
              <a:solidFill>
                <a:srgbClr val="5B9BD5">
                  <a:lumMod val="50000"/>
                </a:srgbClr>
              </a:solidFill>
            </a:endParaRPr>
          </a:p>
        </p:txBody>
      </p:sp>
      <p:graphicFrame>
        <p:nvGraphicFramePr>
          <p:cNvPr id="111" name="Diagram 110"/>
          <p:cNvGraphicFramePr/>
          <p:nvPr>
            <p:extLst/>
          </p:nvPr>
        </p:nvGraphicFramePr>
        <p:xfrm>
          <a:off x="79250" y="5182949"/>
          <a:ext cx="9130561" cy="5290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2" name="Curved Up Arrow 111"/>
          <p:cNvSpPr/>
          <p:nvPr/>
        </p:nvSpPr>
        <p:spPr>
          <a:xfrm flipH="1">
            <a:off x="3127066" y="5870903"/>
            <a:ext cx="4913746" cy="264880"/>
          </a:xfrm>
          <a:prstGeom prst="curvedUpArrow">
            <a:avLst>
              <a:gd name="adj1" fmla="val 4405"/>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cxnSp>
        <p:nvCxnSpPr>
          <p:cNvPr id="107" name="Straight Connector 106"/>
          <p:cNvCxnSpPr/>
          <p:nvPr/>
        </p:nvCxnSpPr>
        <p:spPr>
          <a:xfrm flipV="1">
            <a:off x="-15498" y="972233"/>
            <a:ext cx="10435276" cy="72428"/>
          </a:xfrm>
          <a:prstGeom prst="line">
            <a:avLst/>
          </a:prstGeom>
          <a:ln/>
        </p:spPr>
        <p:style>
          <a:lnRef idx="1">
            <a:schemeClr val="accent1"/>
          </a:lnRef>
          <a:fillRef idx="0">
            <a:schemeClr val="accent1"/>
          </a:fillRef>
          <a:effectRef idx="0">
            <a:schemeClr val="accent1"/>
          </a:effectRef>
          <a:fontRef idx="minor">
            <a:schemeClr val="tx1"/>
          </a:fontRef>
        </p:style>
      </p:cxnSp>
      <p:sp>
        <p:nvSpPr>
          <p:cNvPr id="2" name="Oval 1"/>
          <p:cNvSpPr/>
          <p:nvPr/>
        </p:nvSpPr>
        <p:spPr>
          <a:xfrm>
            <a:off x="1182302" y="2300263"/>
            <a:ext cx="496582" cy="518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800" b="1" dirty="0" smtClean="0">
                <a:ln w="10160">
                  <a:solidFill>
                    <a:srgbClr val="4472C4"/>
                  </a:solidFill>
                  <a:prstDash val="solid"/>
                </a:ln>
                <a:solidFill>
                  <a:srgbClr val="FFFFFF"/>
                </a:solidFill>
                <a:effectLst>
                  <a:outerShdw blurRad="38100" dist="22860" dir="5400000" algn="tl" rotWithShape="0">
                    <a:srgbClr val="000000">
                      <a:alpha val="30000"/>
                    </a:srgbClr>
                  </a:outerShdw>
                </a:effectLst>
              </a:rPr>
              <a:t>1</a:t>
            </a:r>
            <a:endParaRPr lang="en-US" sz="2800" b="1" dirty="0">
              <a:ln w="10160">
                <a:solidFill>
                  <a:srgbClr val="4472C4"/>
                </a:solidFill>
                <a:prstDash val="solid"/>
              </a:ln>
              <a:solidFill>
                <a:srgbClr val="FFFFFF"/>
              </a:solidFill>
              <a:effectLst>
                <a:outerShdw blurRad="38100" dist="22860" dir="5400000" algn="tl" rotWithShape="0">
                  <a:srgbClr val="000000">
                    <a:alpha val="30000"/>
                  </a:srgbClr>
                </a:outerShdw>
              </a:effectLst>
            </a:endParaRPr>
          </a:p>
        </p:txBody>
      </p:sp>
      <p:sp>
        <p:nvSpPr>
          <p:cNvPr id="108" name="Oval 107"/>
          <p:cNvSpPr/>
          <p:nvPr/>
        </p:nvSpPr>
        <p:spPr>
          <a:xfrm>
            <a:off x="3813689" y="2265975"/>
            <a:ext cx="496582" cy="518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800" b="1" dirty="0" smtClean="0">
                <a:ln w="10160">
                  <a:solidFill>
                    <a:srgbClr val="4472C4"/>
                  </a:solidFill>
                  <a:prstDash val="solid"/>
                </a:ln>
                <a:solidFill>
                  <a:srgbClr val="FFFFFF"/>
                </a:solidFill>
                <a:effectLst>
                  <a:outerShdw blurRad="38100" dist="22860" dir="5400000" algn="tl" rotWithShape="0">
                    <a:srgbClr val="000000">
                      <a:alpha val="30000"/>
                    </a:srgbClr>
                  </a:outerShdw>
                </a:effectLst>
              </a:rPr>
              <a:t>3</a:t>
            </a:r>
            <a:endParaRPr lang="en-US" sz="2800" b="1" dirty="0">
              <a:ln w="10160">
                <a:solidFill>
                  <a:srgbClr val="4472C4"/>
                </a:solidFill>
                <a:prstDash val="solid"/>
              </a:ln>
              <a:solidFill>
                <a:srgbClr val="FFFFFF"/>
              </a:solidFill>
              <a:effectLst>
                <a:outerShdw blurRad="38100" dist="22860" dir="5400000" algn="tl" rotWithShape="0">
                  <a:srgbClr val="000000">
                    <a:alpha val="30000"/>
                  </a:srgbClr>
                </a:outerShdw>
              </a:effectLst>
            </a:endParaRPr>
          </a:p>
        </p:txBody>
      </p:sp>
      <p:sp>
        <p:nvSpPr>
          <p:cNvPr id="113" name="Oval 112"/>
          <p:cNvSpPr/>
          <p:nvPr/>
        </p:nvSpPr>
        <p:spPr>
          <a:xfrm>
            <a:off x="3798090" y="1129019"/>
            <a:ext cx="496582" cy="518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800" b="1" dirty="0" smtClean="0">
                <a:ln w="10160">
                  <a:solidFill>
                    <a:srgbClr val="4472C4"/>
                  </a:solidFill>
                  <a:prstDash val="solid"/>
                </a:ln>
                <a:solidFill>
                  <a:srgbClr val="FFFFFF"/>
                </a:solidFill>
                <a:effectLst>
                  <a:outerShdw blurRad="38100" dist="22860" dir="5400000" algn="tl" rotWithShape="0">
                    <a:srgbClr val="000000">
                      <a:alpha val="30000"/>
                    </a:srgbClr>
                  </a:outerShdw>
                </a:effectLst>
              </a:rPr>
              <a:t>2</a:t>
            </a:r>
            <a:endParaRPr lang="en-US" sz="2800" b="1" dirty="0">
              <a:ln w="10160">
                <a:solidFill>
                  <a:srgbClr val="4472C4"/>
                </a:solidFill>
                <a:prstDash val="solid"/>
              </a:ln>
              <a:solidFill>
                <a:srgbClr val="FFFFFF"/>
              </a:solidFill>
              <a:effectLst>
                <a:outerShdw blurRad="38100" dist="22860" dir="5400000" algn="tl" rotWithShape="0">
                  <a:srgbClr val="000000">
                    <a:alpha val="30000"/>
                  </a:srgbClr>
                </a:outerShdw>
              </a:effectLst>
            </a:endParaRPr>
          </a:p>
        </p:txBody>
      </p:sp>
      <p:sp>
        <p:nvSpPr>
          <p:cNvPr id="114" name="Oval 113"/>
          <p:cNvSpPr/>
          <p:nvPr/>
        </p:nvSpPr>
        <p:spPr>
          <a:xfrm>
            <a:off x="3936184" y="3949359"/>
            <a:ext cx="496582" cy="518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800" b="1" dirty="0" smtClean="0">
                <a:ln w="10160">
                  <a:solidFill>
                    <a:srgbClr val="4472C4"/>
                  </a:solidFill>
                  <a:prstDash val="solid"/>
                </a:ln>
                <a:solidFill>
                  <a:srgbClr val="FFFFFF"/>
                </a:solidFill>
                <a:effectLst>
                  <a:outerShdw blurRad="38100" dist="22860" dir="5400000" algn="tl" rotWithShape="0">
                    <a:srgbClr val="000000">
                      <a:alpha val="30000"/>
                    </a:srgbClr>
                  </a:outerShdw>
                </a:effectLst>
              </a:rPr>
              <a:t>4</a:t>
            </a:r>
            <a:endParaRPr lang="en-US" sz="2800" b="1" dirty="0">
              <a:ln w="10160">
                <a:solidFill>
                  <a:srgbClr val="4472C4"/>
                </a:solidFill>
                <a:prstDash val="solid"/>
              </a:ln>
              <a:solidFill>
                <a:srgbClr val="FFFFFF"/>
              </a:solidFill>
              <a:effectLst>
                <a:outerShdw blurRad="38100" dist="22860" dir="5400000" algn="tl" rotWithShape="0">
                  <a:srgbClr val="000000">
                    <a:alpha val="30000"/>
                  </a:srgbClr>
                </a:outerShdw>
              </a:effectLst>
            </a:endParaRPr>
          </a:p>
        </p:txBody>
      </p:sp>
      <p:sp>
        <p:nvSpPr>
          <p:cNvPr id="115" name="Oval 114"/>
          <p:cNvSpPr/>
          <p:nvPr/>
        </p:nvSpPr>
        <p:spPr>
          <a:xfrm>
            <a:off x="6898932" y="2423225"/>
            <a:ext cx="496582" cy="5186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H" sz="2800" b="1" dirty="0" smtClean="0">
                <a:ln w="10160">
                  <a:solidFill>
                    <a:srgbClr val="4472C4"/>
                  </a:solidFill>
                  <a:prstDash val="solid"/>
                </a:ln>
                <a:solidFill>
                  <a:srgbClr val="FFFFFF"/>
                </a:solidFill>
                <a:effectLst>
                  <a:outerShdw blurRad="38100" dist="22860" dir="5400000" algn="tl" rotWithShape="0">
                    <a:srgbClr val="000000">
                      <a:alpha val="30000"/>
                    </a:srgbClr>
                  </a:outerShdw>
                </a:effectLst>
              </a:rPr>
              <a:t>5</a:t>
            </a:r>
            <a:endParaRPr lang="en-US" sz="2800" b="1" dirty="0">
              <a:ln w="10160">
                <a:solidFill>
                  <a:srgbClr val="4472C4"/>
                </a:solidFill>
                <a:prstDash val="solid"/>
              </a:ln>
              <a:solidFill>
                <a:srgbClr val="FFFFFF"/>
              </a:solidFill>
              <a:effectLst>
                <a:outerShdw blurRad="38100" dist="22860" dir="5400000" algn="tl" rotWithShape="0">
                  <a:srgbClr val="000000">
                    <a:alpha val="30000"/>
                  </a:srgbClr>
                </a:outerShdw>
              </a:effectLst>
            </a:endParaRPr>
          </a:p>
        </p:txBody>
      </p:sp>
      <p:sp>
        <p:nvSpPr>
          <p:cNvPr id="3" name="Rectangle 2"/>
          <p:cNvSpPr/>
          <p:nvPr/>
        </p:nvSpPr>
        <p:spPr>
          <a:xfrm>
            <a:off x="344575" y="6265779"/>
            <a:ext cx="7881864" cy="388696"/>
          </a:xfrm>
          <a:prstGeom prst="rect">
            <a:avLst/>
          </a:prstGeom>
        </p:spPr>
        <p:txBody>
          <a:bodyPr wrap="square">
            <a:spAutoFit/>
          </a:bodyPr>
          <a:lstStyle/>
          <a:p>
            <a:pPr algn="ctr">
              <a:lnSpc>
                <a:spcPct val="107000"/>
              </a:lnSpc>
            </a:pPr>
            <a:r>
              <a:rPr lang="ca-ES" b="1" dirty="0" smtClean="0">
                <a:solidFill>
                  <a:srgbClr val="0070C0"/>
                </a:solidFill>
                <a:ea typeface="SimSun" panose="02010600030101010101" pitchFamily="2" charset="-122"/>
              </a:rPr>
              <a:t>Functional </a:t>
            </a:r>
            <a:r>
              <a:rPr lang="ca-ES" b="1" dirty="0">
                <a:solidFill>
                  <a:srgbClr val="0070C0"/>
                </a:solidFill>
                <a:ea typeface="SimSun" panose="02010600030101010101" pitchFamily="2" charset="-122"/>
              </a:rPr>
              <a:t>and Technical Requirements </a:t>
            </a:r>
            <a:r>
              <a:rPr lang="ca-ES" b="1" dirty="0" smtClean="0">
                <a:solidFill>
                  <a:srgbClr val="0070C0"/>
                </a:solidFill>
                <a:ea typeface="SimSun" panose="02010600030101010101" pitchFamily="2" charset="-122"/>
              </a:rPr>
              <a:t>Gathering Country Study</a:t>
            </a:r>
            <a:endParaRPr lang="en-US" dirty="0">
              <a:solidFill>
                <a:srgbClr val="0070C0"/>
              </a:solidFill>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1955118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3"/>
                                        </p:tgtEl>
                                        <p:attrNameLst>
                                          <p:attrName>style.visibility</p:attrName>
                                        </p:attrNameLst>
                                      </p:cBhvr>
                                      <p:to>
                                        <p:strVal val="visible"/>
                                      </p:to>
                                    </p:set>
                                    <p:animEffect transition="in" filter="fade">
                                      <p:cBhvr>
                                        <p:cTn id="29" dur="500"/>
                                        <p:tgtEl>
                                          <p:spTgt spid="113"/>
                                        </p:tgtEl>
                                      </p:cBhvr>
                                    </p:animEffect>
                                  </p:childTnLst>
                                </p:cTn>
                              </p:par>
                              <p:par>
                                <p:cTn id="30" presetID="10"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8"/>
                                        </p:tgtEl>
                                        <p:attrNameLst>
                                          <p:attrName>style.visibility</p:attrName>
                                        </p:attrNameLst>
                                      </p:cBhvr>
                                      <p:to>
                                        <p:strVal val="visible"/>
                                      </p:to>
                                    </p:set>
                                    <p:animEffect transition="in" filter="fade">
                                      <p:cBhvr>
                                        <p:cTn id="37" dur="500"/>
                                        <p:tgtEl>
                                          <p:spTgt spid="10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0"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fade">
                                      <p:cBhvr>
                                        <p:cTn id="54" dur="500"/>
                                        <p:tgtEl>
                                          <p:spTgt spid="114"/>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par>
                                <p:cTn id="63" presetID="10" presetClass="entr" presetSubtype="0"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par>
                                <p:cTn id="66" presetID="10" presetClass="entr" presetSubtype="0"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500"/>
                                        <p:tgtEl>
                                          <p:spTgt spid="1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500"/>
                                        <p:tgtEl>
                                          <p:spTgt spid="2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15"/>
                                        </p:tgtEl>
                                        <p:attrNameLst>
                                          <p:attrName>style.visibility</p:attrName>
                                        </p:attrNameLst>
                                      </p:cBhvr>
                                      <p:to>
                                        <p:strVal val="visible"/>
                                      </p:to>
                                    </p:set>
                                    <p:animEffect transition="in" filter="fade">
                                      <p:cBhvr>
                                        <p:cTn id="77" dur="500"/>
                                        <p:tgtEl>
                                          <p:spTgt spid="115"/>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11"/>
                                        </p:tgtEl>
                                        <p:attrNameLst>
                                          <p:attrName>style.visibility</p:attrName>
                                        </p:attrNameLst>
                                      </p:cBhvr>
                                      <p:to>
                                        <p:strVal val="visible"/>
                                      </p:to>
                                    </p:set>
                                    <p:animEffect transition="in" filter="fade">
                                      <p:cBhvr>
                                        <p:cTn id="82" dur="500"/>
                                        <p:tgtEl>
                                          <p:spTgt spid="11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112"/>
                                        </p:tgtEl>
                                        <p:attrNameLst>
                                          <p:attrName>style.visibility</p:attrName>
                                        </p:attrNameLst>
                                      </p:cBhvr>
                                      <p:to>
                                        <p:strVal val="visible"/>
                                      </p:to>
                                    </p:set>
                                    <p:animEffect transition="in" filter="fade">
                                      <p:cBhvr>
                                        <p:cTn id="85" dur="500"/>
                                        <p:tgtEl>
                                          <p:spTgt spid="112"/>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63"/>
                                        </p:tgtEl>
                                        <p:attrNameLst>
                                          <p:attrName>style.visibility</p:attrName>
                                        </p:attrNameLst>
                                      </p:cBhvr>
                                      <p:to>
                                        <p:strVal val="visible"/>
                                      </p:to>
                                    </p:set>
                                    <p:animEffect transition="in" filter="fade">
                                      <p:cBhvr>
                                        <p:cTn id="90" dur="500"/>
                                        <p:tgtEl>
                                          <p:spTgt spid="6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fade">
                                      <p:cBhvr>
                                        <p:cTn id="93" dur="500"/>
                                        <p:tgtEl>
                                          <p:spTgt spid="69"/>
                                        </p:tgtEl>
                                      </p:cBhvr>
                                    </p:animEffect>
                                  </p:childTnLst>
                                </p:cTn>
                              </p:par>
                              <p:par>
                                <p:cTn id="94" presetID="10" presetClass="entr" presetSubtype="0" fill="hold" nodeType="withEffect">
                                  <p:stCondLst>
                                    <p:cond delay="0"/>
                                  </p:stCondLst>
                                  <p:childTnLst>
                                    <p:set>
                                      <p:cBhvr>
                                        <p:cTn id="95" dur="1" fill="hold">
                                          <p:stCondLst>
                                            <p:cond delay="0"/>
                                          </p:stCondLst>
                                        </p:cTn>
                                        <p:tgtEl>
                                          <p:spTgt spid="109"/>
                                        </p:tgtEl>
                                        <p:attrNameLst>
                                          <p:attrName>style.visibility</p:attrName>
                                        </p:attrNameLst>
                                      </p:cBhvr>
                                      <p:to>
                                        <p:strVal val="visible"/>
                                      </p:to>
                                    </p:set>
                                    <p:animEffect transition="in" filter="fade">
                                      <p:cBhvr>
                                        <p:cTn id="96" dur="500"/>
                                        <p:tgtEl>
                                          <p:spTgt spid="10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0"/>
                                        </p:tgtEl>
                                        <p:attrNameLst>
                                          <p:attrName>style.visibility</p:attrName>
                                        </p:attrNameLst>
                                      </p:cBhvr>
                                      <p:to>
                                        <p:strVal val="visible"/>
                                      </p:to>
                                    </p:set>
                                    <p:animEffect transition="in" filter="fade">
                                      <p:cBhvr>
                                        <p:cTn id="99" dur="500"/>
                                        <p:tgtEl>
                                          <p:spTgt spid="110"/>
                                        </p:tgtEl>
                                      </p:cBhvr>
                                    </p:animEffect>
                                  </p:childTnLst>
                                </p:cTn>
                              </p:par>
                              <p:par>
                                <p:cTn id="100" presetID="10" presetClass="entr" presetSubtype="0" fill="hold" nodeType="withEffect">
                                  <p:stCondLst>
                                    <p:cond delay="0"/>
                                  </p:stCondLst>
                                  <p:childTnLst>
                                    <p:set>
                                      <p:cBhvr>
                                        <p:cTn id="101" dur="1" fill="hold">
                                          <p:stCondLst>
                                            <p:cond delay="0"/>
                                          </p:stCondLst>
                                        </p:cTn>
                                        <p:tgtEl>
                                          <p:spTgt spid="68"/>
                                        </p:tgtEl>
                                        <p:attrNameLst>
                                          <p:attrName>style.visibility</p:attrName>
                                        </p:attrNameLst>
                                      </p:cBhvr>
                                      <p:to>
                                        <p:strVal val="visible"/>
                                      </p:to>
                                    </p:set>
                                    <p:animEffect transition="in" filter="fade">
                                      <p:cBhvr>
                                        <p:cTn id="102" dur="500"/>
                                        <p:tgtEl>
                                          <p:spTgt spid="68"/>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3"/>
                                        </p:tgtEl>
                                        <p:attrNameLst>
                                          <p:attrName>style.visibility</p:attrName>
                                        </p:attrNameLst>
                                      </p:cBhvr>
                                      <p:to>
                                        <p:strVal val="visible"/>
                                      </p:to>
                                    </p:set>
                                    <p:animEffect transition="in" filter="fade">
                                      <p:cBhvr>
                                        <p:cTn id="10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5" grpId="0" animBg="1"/>
      <p:bldP spid="23" grpId="0"/>
      <p:bldP spid="24" grpId="0"/>
      <p:bldP spid="25" grpId="0"/>
      <p:bldP spid="30" grpId="0" animBg="1"/>
      <p:bldP spid="69" grpId="0"/>
      <p:bldP spid="110" grpId="0"/>
      <p:bldGraphic spid="111" grpId="0">
        <p:bldAsOne/>
      </p:bldGraphic>
      <p:bldP spid="112" grpId="0" animBg="1"/>
      <p:bldP spid="2" grpId="0" animBg="1"/>
      <p:bldP spid="108" grpId="0" animBg="1"/>
      <p:bldP spid="113" grpId="0" animBg="1"/>
      <p:bldP spid="114" grpId="0" animBg="1"/>
      <p:bldP spid="115"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667" y="1111056"/>
            <a:ext cx="5572125" cy="2781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41667" y="657347"/>
            <a:ext cx="5572125" cy="55325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Which days of the workshop  did you attend?</a:t>
            </a:r>
            <a:endParaRPr lang="en-US" dirty="0">
              <a:solidFill>
                <a:schemeClr val="tx1"/>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081810"/>
            <a:ext cx="54768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6147516" y="655200"/>
            <a:ext cx="5868473" cy="55325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Which days of the workshop  did you attend?</a:t>
            </a:r>
            <a:endParaRPr lang="en-US" dirty="0">
              <a:solidFill>
                <a:schemeClr val="tx1"/>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584" y="4152900"/>
            <a:ext cx="4733925" cy="2705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122947" y="3799269"/>
            <a:ext cx="5590845" cy="55325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How confident are you to build capacity in this area when you return to your country  ? </a:t>
            </a:r>
            <a:endParaRPr lang="en-US" dirty="0">
              <a:solidFill>
                <a:schemeClr val="tx1"/>
              </a:solidFill>
            </a:endParaRPr>
          </a:p>
        </p:txBody>
      </p:sp>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62918" y="4379265"/>
            <a:ext cx="6203324" cy="2439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6147516" y="3799269"/>
            <a:ext cx="5868473" cy="55325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solidFill>
                  <a:schemeClr val="tx1"/>
                </a:solidFill>
              </a:rPr>
              <a:t>I have stronger understanding of digital health after this workshop</a:t>
            </a:r>
            <a:endParaRPr lang="en-US" dirty="0">
              <a:solidFill>
                <a:schemeClr val="tx1"/>
              </a:solidFill>
            </a:endParaRPr>
          </a:p>
        </p:txBody>
      </p:sp>
      <p:sp>
        <p:nvSpPr>
          <p:cNvPr id="10" name="Rectangle 9"/>
          <p:cNvSpPr/>
          <p:nvPr/>
        </p:nvSpPr>
        <p:spPr>
          <a:xfrm>
            <a:off x="161584" y="39698"/>
            <a:ext cx="11854405" cy="55325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t>Post workshop feedback survey : N = 23</a:t>
            </a:r>
            <a:endParaRPr lang="en-US" dirty="0"/>
          </a:p>
        </p:txBody>
      </p:sp>
    </p:spTree>
    <p:extLst>
      <p:ext uri="{BB962C8B-B14F-4D97-AF65-F5344CB8AC3E}">
        <p14:creationId xmlns:p14="http://schemas.microsoft.com/office/powerpoint/2010/main" val="18476427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p:cNvSpPr txBox="1"/>
          <p:nvPr/>
        </p:nvSpPr>
        <p:spPr>
          <a:xfrm>
            <a:off x="4829079" y="209774"/>
            <a:ext cx="2409506" cy="707886"/>
          </a:xfrm>
          <a:prstGeom prst="rect">
            <a:avLst/>
          </a:prstGeom>
          <a:noFill/>
        </p:spPr>
        <p:txBody>
          <a:bodyPr wrap="none" rtlCol="0">
            <a:spAutoFit/>
          </a:bodyPr>
          <a:lstStyle/>
          <a:p>
            <a:pPr algn="ctr"/>
            <a:r>
              <a:rPr lang="ca-ES" sz="4000" b="1" dirty="0" smtClean="0">
                <a:solidFill>
                  <a:srgbClr val="5B9BD5">
                    <a:lumMod val="75000"/>
                  </a:srgbClr>
                </a:solidFill>
                <a:latin typeface="Calibri Light" panose="020F0302020204030204"/>
              </a:rPr>
              <a:t>Next steps</a:t>
            </a:r>
            <a:endParaRPr lang="en-US" sz="4000" b="1" dirty="0">
              <a:solidFill>
                <a:srgbClr val="5B9BD5">
                  <a:lumMod val="75000"/>
                </a:srgbClr>
              </a:solidFill>
              <a:latin typeface="Calibri Light" panose="020F0302020204030204"/>
            </a:endParaRPr>
          </a:p>
        </p:txBody>
      </p:sp>
      <p:sp>
        <p:nvSpPr>
          <p:cNvPr id="4" name="TextBox 3"/>
          <p:cNvSpPr txBox="1"/>
          <p:nvPr/>
        </p:nvSpPr>
        <p:spPr>
          <a:xfrm>
            <a:off x="270456" y="1352282"/>
            <a:ext cx="11655381" cy="3724096"/>
          </a:xfrm>
          <a:prstGeom prst="rect">
            <a:avLst/>
          </a:prstGeom>
          <a:noFill/>
        </p:spPr>
        <p:txBody>
          <a:bodyPr wrap="square" rtlCol="0">
            <a:spAutoFit/>
          </a:bodyPr>
          <a:lstStyle/>
          <a:p>
            <a:r>
              <a:rPr lang="en-GB" sz="2800" dirty="0" smtClean="0"/>
              <a:t>Digital heath capacity building </a:t>
            </a:r>
          </a:p>
          <a:p>
            <a:endParaRPr lang="en-GB" dirty="0" smtClean="0"/>
          </a:p>
          <a:p>
            <a:pPr marL="342900" indent="-342900">
              <a:buAutoNum type="arabicPeriod"/>
            </a:pPr>
            <a:r>
              <a:rPr lang="en-GB" dirty="0" smtClean="0"/>
              <a:t>Translation of content to an online platform (within first quarter of 2019)</a:t>
            </a:r>
          </a:p>
          <a:p>
            <a:pPr marL="342900" indent="-342900">
              <a:buAutoNum type="arabicPeriod"/>
            </a:pPr>
            <a:r>
              <a:rPr lang="en-GB" dirty="0" smtClean="0"/>
              <a:t>French and Portuguese training and materials production (within second quarter of 2019 tentatively)</a:t>
            </a:r>
          </a:p>
          <a:p>
            <a:pPr marL="342900" indent="-342900">
              <a:buAutoNum type="arabicPeriod"/>
            </a:pPr>
            <a:r>
              <a:rPr lang="en-GB" dirty="0" smtClean="0"/>
              <a:t>Translation of content into French and Portuguese </a:t>
            </a:r>
          </a:p>
          <a:p>
            <a:pPr marL="342900" indent="-342900">
              <a:buAutoNum type="arabicPeriod"/>
            </a:pPr>
            <a:r>
              <a:rPr lang="en-GB" dirty="0" smtClean="0"/>
              <a:t>Dissemination (2019 – TBA)</a:t>
            </a:r>
          </a:p>
          <a:p>
            <a:endParaRPr lang="en-GB" dirty="0" smtClean="0"/>
          </a:p>
          <a:p>
            <a:r>
              <a:rPr lang="en-GB" sz="2800" dirty="0" smtClean="0"/>
              <a:t>Country digital health platform requirements documentation </a:t>
            </a:r>
          </a:p>
          <a:p>
            <a:endParaRPr lang="en-GB" dirty="0"/>
          </a:p>
          <a:p>
            <a:pPr marL="342900" indent="-342900">
              <a:buAutoNum type="arabicPeriod"/>
            </a:pPr>
            <a:r>
              <a:rPr lang="en-GB" dirty="0" smtClean="0"/>
              <a:t>Lesotho documentation – (Planned for June 2019)</a:t>
            </a:r>
          </a:p>
          <a:p>
            <a:pPr marL="342900" indent="-342900">
              <a:buAutoNum type="arabicPeriod"/>
            </a:pPr>
            <a:r>
              <a:rPr lang="en-GB" dirty="0" smtClean="0"/>
              <a:t>Additional countries to be added based on requests from the workshop </a:t>
            </a:r>
          </a:p>
          <a:p>
            <a:pPr marL="342900" indent="-342900">
              <a:buAutoNum type="arabicPeriod"/>
            </a:pPr>
            <a:endParaRPr lang="en-US" dirty="0"/>
          </a:p>
        </p:txBody>
      </p:sp>
    </p:spTree>
    <p:extLst>
      <p:ext uri="{BB962C8B-B14F-4D97-AF65-F5344CB8AC3E}">
        <p14:creationId xmlns:p14="http://schemas.microsoft.com/office/powerpoint/2010/main" val="3422516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age result for usaid"/>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39431" y="120302"/>
            <a:ext cx="2560883" cy="910005"/>
          </a:xfrm>
          <a:prstGeom prst="rect">
            <a:avLst/>
          </a:prstGeom>
          <a:noFill/>
          <a:ln>
            <a:noFill/>
          </a:ln>
        </p:spPr>
      </p:pic>
      <p:sp>
        <p:nvSpPr>
          <p:cNvPr id="2" name="TextBox 1"/>
          <p:cNvSpPr txBox="1"/>
          <p:nvPr/>
        </p:nvSpPr>
        <p:spPr>
          <a:xfrm>
            <a:off x="159804" y="5152296"/>
            <a:ext cx="11720136" cy="584775"/>
          </a:xfrm>
          <a:prstGeom prst="rect">
            <a:avLst/>
          </a:prstGeom>
          <a:noFill/>
        </p:spPr>
        <p:txBody>
          <a:bodyPr wrap="square" rtlCol="0">
            <a:spAutoFit/>
          </a:bodyPr>
          <a:lstStyle/>
          <a:p>
            <a:pPr algn="ctr"/>
            <a:r>
              <a:rPr lang="en-GB" sz="3200" dirty="0" smtClean="0"/>
              <a:t>Thank you, </a:t>
            </a:r>
            <a:r>
              <a:rPr lang="en-GB" sz="3200" dirty="0" err="1" smtClean="0"/>
              <a:t>Merci</a:t>
            </a:r>
            <a:r>
              <a:rPr lang="en-GB" sz="3200" dirty="0" smtClean="0"/>
              <a:t> </a:t>
            </a:r>
            <a:r>
              <a:rPr lang="en-GB" sz="3200" dirty="0" err="1" smtClean="0"/>
              <a:t>boucoup</a:t>
            </a:r>
            <a:r>
              <a:rPr lang="en-GB" sz="3200" dirty="0" smtClean="0"/>
              <a:t>, </a:t>
            </a:r>
            <a:r>
              <a:rPr lang="en-GB" sz="3200" dirty="0" err="1" smtClean="0"/>
              <a:t>Muito</a:t>
            </a:r>
            <a:r>
              <a:rPr lang="en-GB" sz="3200" dirty="0" smtClean="0"/>
              <a:t> Obrigado  !</a:t>
            </a:r>
            <a:endParaRPr lang="en-US" sz="3200" dirty="0"/>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804" y="1571224"/>
            <a:ext cx="11720136" cy="30330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75106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WHO PPT color scheme 2016">
      <a:dk1>
        <a:sysClr val="windowText" lastClr="000000"/>
      </a:dk1>
      <a:lt1>
        <a:sysClr val="window" lastClr="FFFFFF"/>
      </a:lt1>
      <a:dk2>
        <a:srgbClr val="009CDE"/>
      </a:dk2>
      <a:lt2>
        <a:srgbClr val="F3F3F3"/>
      </a:lt2>
      <a:accent1>
        <a:srgbClr val="009CDE"/>
      </a:accent1>
      <a:accent2>
        <a:srgbClr val="183C5C"/>
      </a:accent2>
      <a:accent3>
        <a:srgbClr val="66C4EB"/>
      </a:accent3>
      <a:accent4>
        <a:srgbClr val="9B9B9B"/>
      </a:accent4>
      <a:accent5>
        <a:srgbClr val="CCEBF8"/>
      </a:accent5>
      <a:accent6>
        <a:srgbClr val="C9C9C9"/>
      </a:accent6>
      <a:hlink>
        <a:srgbClr val="009CDE"/>
      </a:hlink>
      <a:folHlink>
        <a:srgbClr val="B2B2B2"/>
      </a:folHlink>
    </a:clrScheme>
    <a:fontScheme name="WHO Fonts PPT 2016">
      <a:majorFont>
        <a:latin typeface="Ebrim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2067</TotalTime>
  <Words>2558</Words>
  <Application>Microsoft Office PowerPoint</Application>
  <PresentationFormat>Custom</PresentationFormat>
  <Paragraphs>409</Paragraphs>
  <Slides>17</Slides>
  <Notes>11</Notes>
  <HiddenSlides>0</HiddenSlides>
  <MMClips>0</MMClips>
  <ScaleCrop>false</ScaleCrop>
  <HeadingPairs>
    <vt:vector size="4" baseType="variant">
      <vt:variant>
        <vt:lpstr>Theme</vt:lpstr>
      </vt:variant>
      <vt:variant>
        <vt:i4>3</vt:i4>
      </vt:variant>
      <vt:variant>
        <vt:lpstr>Slide Titles</vt:lpstr>
      </vt:variant>
      <vt:variant>
        <vt:i4>17</vt:i4>
      </vt:variant>
    </vt:vector>
  </HeadingPairs>
  <TitlesOfParts>
    <vt:vector size="20" baseType="lpstr">
      <vt:lpstr>Office Theme</vt:lpstr>
      <vt:lpstr>2_Office Theme</vt:lpstr>
      <vt:lpstr>1_Office Theme</vt:lpstr>
      <vt:lpstr>Digital Transformation Process and Framework of Health </vt:lpstr>
      <vt:lpstr>Regional Workshop on “Capacity Building for Digital Health Leadership”  - Summary update report </vt:lpstr>
      <vt:lpstr>PowerPoint Presentation</vt:lpstr>
      <vt:lpstr>PowerPoint Presentation</vt:lpstr>
      <vt:lpstr>Workshop objectives built on WHO resolution on digital health - WHA71.7 </vt:lpstr>
      <vt:lpstr>Why have a digital health curriculum </vt:lpstr>
      <vt:lpstr>Why have a digital health curriculum </vt:lpstr>
      <vt:lpstr>PowerPoint Presentation</vt:lpstr>
      <vt:lpstr>Lesotho – December 2018: The Workshop Objectives</vt:lpstr>
      <vt:lpstr>Workshop Process </vt:lpstr>
      <vt:lpstr>Workshop Process </vt:lpstr>
      <vt:lpstr>PowerPoint Presentation</vt:lpstr>
      <vt:lpstr>PowerPoint Presentation</vt:lpstr>
      <vt:lpstr>PowerPoint Presentation</vt:lpstr>
      <vt:lpstr>PowerPoint Presentation</vt:lpstr>
      <vt:lpstr>PowerPoint Presentation</vt:lpstr>
      <vt:lpstr>PowerPoint Presentation</vt:lpstr>
    </vt:vector>
  </TitlesOfParts>
  <Company>ITU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Eskandar, Hani</dc:creator>
  <cp:lastModifiedBy>MUNEENE, Derrick</cp:lastModifiedBy>
  <cp:revision>118</cp:revision>
  <cp:lastPrinted>2018-11-16T12:15:49Z</cp:lastPrinted>
  <dcterms:created xsi:type="dcterms:W3CDTF">2018-09-07T20:06:43Z</dcterms:created>
  <dcterms:modified xsi:type="dcterms:W3CDTF">2019-02-05T12:27:45Z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NewReviewCycle">
    <vt:lpwstr/>
  </property>
</Properties>
</file>