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6.xml" ContentType="application/vnd.openxmlformats-officedocument.presentationml.tags+xml"/>
  <Override PartName="/ppt/notesSlides/notesSlide2.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notesSlides/notesSlide3.xml" ContentType="application/vnd.openxmlformats-officedocument.presentationml.notesSlide+xml"/>
  <Override PartName="/ppt/tags/tag9.xml" ContentType="application/vnd.openxmlformats-officedocument.presentationml.tags+xml"/>
  <Override PartName="/ppt/notesSlides/notesSlide4.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notesSlides/notesSlide5.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notesSlides/notesSlide6.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notesSlides/notesSlide7.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notesSlides/notesSlide8.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notesSlides/notesSlide9.xml" ContentType="application/vnd.openxmlformats-officedocument.presentationml.notesSlide+xml"/>
  <Override PartName="/ppt/tags/tag20.xml" ContentType="application/vnd.openxmlformats-officedocument.presentationml.tags+xml"/>
  <Override PartName="/ppt/notesSlides/notesSlide10.xml" ContentType="application/vnd.openxmlformats-officedocument.presentationml.notesSlide+xml"/>
  <Override PartName="/ppt/tags/tag21.xml" ContentType="application/vnd.openxmlformats-officedocument.presentationml.tags+xml"/>
  <Override PartName="/ppt/notesSlides/notesSlide11.xml" ContentType="application/vnd.openxmlformats-officedocument.presentationml.notesSlide+xml"/>
  <Override PartName="/ppt/tags/tag22.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23.xml" ContentType="application/vnd.openxmlformats-officedocument.presentationml.tags+xml"/>
  <Override PartName="/ppt/notesSlides/notesSlide14.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notesSlides/notesSlide15.xml" ContentType="application/vnd.openxmlformats-officedocument.presentationml.notesSlide+xml"/>
  <Override PartName="/ppt/tags/tag26.xml" ContentType="application/vnd.openxmlformats-officedocument.presentationml.tags+xml"/>
  <Override PartName="/ppt/notesSlides/notesSlide16.xml" ContentType="application/vnd.openxmlformats-officedocument.presentationml.notesSlide+xml"/>
  <Override PartName="/ppt/tags/tag27.xml" ContentType="application/vnd.openxmlformats-officedocument.presentationml.tags+xml"/>
  <Override PartName="/ppt/notesSlides/notesSlide17.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notesSlides/notesSlide18.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notesSlides/notesSlide19.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notesSlides/notesSlide20.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notesSlides/notesSlide21.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notesSlides/notesSlide22.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notesSlides/notesSlide23.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notesSlides/notesSlide24.xml" ContentType="application/vnd.openxmlformats-officedocument.presentationml.notesSlide+xml"/>
  <Override PartName="/ppt/tags/tag42.xml" ContentType="application/vnd.openxmlformats-officedocument.presentationml.tags+xml"/>
  <Override PartName="/ppt/tags/tag43.xml" ContentType="application/vnd.openxmlformats-officedocument.presentationml.tags+xml"/>
  <Override PartName="/ppt/notesSlides/notesSlide25.xml" ContentType="application/vnd.openxmlformats-officedocument.presentationml.notesSlide+xml"/>
  <Override PartName="/ppt/tags/tag44.xml" ContentType="application/vnd.openxmlformats-officedocument.presentationml.tags+xml"/>
  <Override PartName="/ppt/tags/tag45.xml" ContentType="application/vnd.openxmlformats-officedocument.presentationml.tags+xml"/>
  <Override PartName="/ppt/notesSlides/notesSlide26.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notesSlides/notesSlide27.xml" ContentType="application/vnd.openxmlformats-officedocument.presentationml.notesSlide+xml"/>
  <Override PartName="/ppt/tags/tag48.xml" ContentType="application/vnd.openxmlformats-officedocument.presentationml.tags+xml"/>
  <Override PartName="/ppt/notesSlides/notesSlide28.xml" ContentType="application/vnd.openxmlformats-officedocument.presentationml.notesSlide+xml"/>
  <Override PartName="/ppt/tags/tag49.xml" ContentType="application/vnd.openxmlformats-officedocument.presentationml.tags+xml"/>
  <Override PartName="/ppt/notesSlides/notesSlide29.xml" ContentType="application/vnd.openxmlformats-officedocument.presentationml.notesSlide+xml"/>
  <Override PartName="/ppt/tags/tag50.xml" ContentType="application/vnd.openxmlformats-officedocument.presentationml.tags+xml"/>
  <Override PartName="/ppt/notesSlides/notesSlide30.xml" ContentType="application/vnd.openxmlformats-officedocument.presentationml.notesSlide+xml"/>
  <Override PartName="/ppt/tags/tag51.xml" ContentType="application/vnd.openxmlformats-officedocument.presentationml.tags+xml"/>
  <Override PartName="/ppt/notesSlides/notesSlide31.xml" ContentType="application/vnd.openxmlformats-officedocument.presentationml.notesSlide+xml"/>
  <Override PartName="/ppt/tags/tag52.xml" ContentType="application/vnd.openxmlformats-officedocument.presentationml.tags+xml"/>
  <Override PartName="/ppt/notesSlides/notesSlide3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37"/>
  </p:notesMasterIdLst>
  <p:handoutMasterIdLst>
    <p:handoutMasterId r:id="rId38"/>
  </p:handoutMasterIdLst>
  <p:sldIdLst>
    <p:sldId id="277" r:id="rId5"/>
    <p:sldId id="288" r:id="rId6"/>
    <p:sldId id="260" r:id="rId7"/>
    <p:sldId id="261" r:id="rId8"/>
    <p:sldId id="262" r:id="rId9"/>
    <p:sldId id="263" r:id="rId10"/>
    <p:sldId id="264" r:id="rId11"/>
    <p:sldId id="265" r:id="rId12"/>
    <p:sldId id="266" r:id="rId13"/>
    <p:sldId id="267" r:id="rId14"/>
    <p:sldId id="268" r:id="rId15"/>
    <p:sldId id="290" r:id="rId16"/>
    <p:sldId id="291" r:id="rId17"/>
    <p:sldId id="269" r:id="rId18"/>
    <p:sldId id="270" r:id="rId19"/>
    <p:sldId id="271" r:id="rId20"/>
    <p:sldId id="272" r:id="rId21"/>
    <p:sldId id="273" r:id="rId22"/>
    <p:sldId id="274" r:id="rId23"/>
    <p:sldId id="275" r:id="rId24"/>
    <p:sldId id="276" r:id="rId25"/>
    <p:sldId id="292" r:id="rId26"/>
    <p:sldId id="278" r:id="rId27"/>
    <p:sldId id="279" r:id="rId28"/>
    <p:sldId id="280" r:id="rId29"/>
    <p:sldId id="281" r:id="rId30"/>
    <p:sldId id="282" r:id="rId31"/>
    <p:sldId id="284" r:id="rId32"/>
    <p:sldId id="287" r:id="rId33"/>
    <p:sldId id="285" r:id="rId34"/>
    <p:sldId id="283" r:id="rId35"/>
    <p:sldId id="286" r:id="rId36"/>
  </p:sldIdLst>
  <p:sldSz cx="10058400" cy="7772400"/>
  <p:notesSz cx="10058400" cy="7772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60" userDrawn="1">
          <p15:clr>
            <a:srgbClr val="A4A3A4"/>
          </p15:clr>
        </p15:guide>
        <p15:guide id="2" pos="616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oung-Turner, Cindy" initials="YC" lastIdx="5" clrIdx="0"/>
  <p:cmAuthor id="2" name="McGill, Deborah" initials="MD"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75362"/>
    <a:srgbClr val="1E1860"/>
    <a:srgbClr val="A29CC0"/>
    <a:srgbClr val="555276"/>
    <a:srgbClr val="A6C038"/>
    <a:srgbClr val="ECCE18"/>
    <a:srgbClr val="E6661F"/>
    <a:srgbClr val="C83537"/>
    <a:srgbClr val="1E185F"/>
    <a:srgbClr val="A7BF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0373189-2117-47D5-B951-5C7F00439204}" v="65" dt="2020-03-17T17:30:31.780"/>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23404" autoAdjust="0"/>
    <p:restoredTop sz="95000" autoAdjust="0"/>
  </p:normalViewPr>
  <p:slideViewPr>
    <p:cSldViewPr snapToGrid="0">
      <p:cViewPr varScale="1">
        <p:scale>
          <a:sx n="92" d="100"/>
          <a:sy n="92" d="100"/>
        </p:scale>
        <p:origin x="1446" y="78"/>
      </p:cViewPr>
      <p:guideLst>
        <p:guide orient="horz" pos="1560"/>
        <p:guide pos="616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496"/>
    </p:cViewPr>
  </p:sorterViewPr>
  <p:notesViewPr>
    <p:cSldViewPr snapToGrid="0">
      <p:cViewPr>
        <p:scale>
          <a:sx n="85" d="100"/>
          <a:sy n="85" d="100"/>
        </p:scale>
        <p:origin x="1596" y="-15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commentAuthors" Target="commentAuthor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illella, Christina" userId="910bba07-b9e3-4583-91f1-8ceacf5af36d" providerId="ADAL" clId="{C0373189-2117-47D5-B951-5C7F00439204}"/>
    <pc:docChg chg="custSel modSld">
      <pc:chgData name="Villella, Christina" userId="910bba07-b9e3-4583-91f1-8ceacf5af36d" providerId="ADAL" clId="{C0373189-2117-47D5-B951-5C7F00439204}" dt="2020-03-17T17:30:45.965" v="197" actId="20577"/>
      <pc:docMkLst>
        <pc:docMk/>
      </pc:docMkLst>
      <pc:sldChg chg="modNotes">
        <pc:chgData name="Villella, Christina" userId="910bba07-b9e3-4583-91f1-8ceacf5af36d" providerId="ADAL" clId="{C0373189-2117-47D5-B951-5C7F00439204}" dt="2020-03-17T16:52:21.938" v="21" actId="255"/>
        <pc:sldMkLst>
          <pc:docMk/>
          <pc:sldMk cId="2109397335" sldId="260"/>
        </pc:sldMkLst>
      </pc:sldChg>
      <pc:sldChg chg="modNotes">
        <pc:chgData name="Villella, Christina" userId="910bba07-b9e3-4583-91f1-8ceacf5af36d" providerId="ADAL" clId="{C0373189-2117-47D5-B951-5C7F00439204}" dt="2020-03-17T16:52:36.461" v="26" actId="113"/>
        <pc:sldMkLst>
          <pc:docMk/>
          <pc:sldMk cId="889504173" sldId="261"/>
        </pc:sldMkLst>
      </pc:sldChg>
      <pc:sldChg chg="modNotes">
        <pc:chgData name="Villella, Christina" userId="910bba07-b9e3-4583-91f1-8ceacf5af36d" providerId="ADAL" clId="{C0373189-2117-47D5-B951-5C7F00439204}" dt="2020-03-17T16:52:52.254" v="31" actId="113"/>
        <pc:sldMkLst>
          <pc:docMk/>
          <pc:sldMk cId="535369558" sldId="262"/>
        </pc:sldMkLst>
      </pc:sldChg>
      <pc:sldChg chg="modNotes">
        <pc:chgData name="Villella, Christina" userId="910bba07-b9e3-4583-91f1-8ceacf5af36d" providerId="ADAL" clId="{C0373189-2117-47D5-B951-5C7F00439204}" dt="2020-03-17T16:53:18.488" v="37" actId="20577"/>
        <pc:sldMkLst>
          <pc:docMk/>
          <pc:sldMk cId="3000504538" sldId="263"/>
        </pc:sldMkLst>
      </pc:sldChg>
      <pc:sldChg chg="modNotes">
        <pc:chgData name="Villella, Christina" userId="910bba07-b9e3-4583-91f1-8ceacf5af36d" providerId="ADAL" clId="{C0373189-2117-47D5-B951-5C7F00439204}" dt="2020-03-17T16:53:36.421" v="42" actId="113"/>
        <pc:sldMkLst>
          <pc:docMk/>
          <pc:sldMk cId="896984002" sldId="264"/>
        </pc:sldMkLst>
      </pc:sldChg>
      <pc:sldChg chg="modNotes">
        <pc:chgData name="Villella, Christina" userId="910bba07-b9e3-4583-91f1-8ceacf5af36d" providerId="ADAL" clId="{C0373189-2117-47D5-B951-5C7F00439204}" dt="2020-03-17T16:54:25.552" v="55" actId="20577"/>
        <pc:sldMkLst>
          <pc:docMk/>
          <pc:sldMk cId="3775167511" sldId="265"/>
        </pc:sldMkLst>
      </pc:sldChg>
      <pc:sldChg chg="modNotes">
        <pc:chgData name="Villella, Christina" userId="910bba07-b9e3-4583-91f1-8ceacf5af36d" providerId="ADAL" clId="{C0373189-2117-47D5-B951-5C7F00439204}" dt="2020-03-17T16:55:00.984" v="60" actId="113"/>
        <pc:sldMkLst>
          <pc:docMk/>
          <pc:sldMk cId="1966242090" sldId="266"/>
        </pc:sldMkLst>
      </pc:sldChg>
      <pc:sldChg chg="modNotes">
        <pc:chgData name="Villella, Christina" userId="910bba07-b9e3-4583-91f1-8ceacf5af36d" providerId="ADAL" clId="{C0373189-2117-47D5-B951-5C7F00439204}" dt="2020-03-17T16:55:20.640" v="66" actId="20577"/>
        <pc:sldMkLst>
          <pc:docMk/>
          <pc:sldMk cId="676311528" sldId="267"/>
        </pc:sldMkLst>
      </pc:sldChg>
      <pc:sldChg chg="modNotes">
        <pc:chgData name="Villella, Christina" userId="910bba07-b9e3-4583-91f1-8ceacf5af36d" providerId="ADAL" clId="{C0373189-2117-47D5-B951-5C7F00439204}" dt="2020-03-17T16:55:46.377" v="72" actId="1076"/>
        <pc:sldMkLst>
          <pc:docMk/>
          <pc:sldMk cId="3024888673" sldId="268"/>
        </pc:sldMkLst>
      </pc:sldChg>
      <pc:sldChg chg="modNotes">
        <pc:chgData name="Villella, Christina" userId="910bba07-b9e3-4583-91f1-8ceacf5af36d" providerId="ADAL" clId="{C0373189-2117-47D5-B951-5C7F00439204}" dt="2020-03-17T16:57:35.588" v="99" actId="20577"/>
        <pc:sldMkLst>
          <pc:docMk/>
          <pc:sldMk cId="3596809894" sldId="269"/>
        </pc:sldMkLst>
      </pc:sldChg>
      <pc:sldChg chg="modNotes">
        <pc:chgData name="Villella, Christina" userId="910bba07-b9e3-4583-91f1-8ceacf5af36d" providerId="ADAL" clId="{C0373189-2117-47D5-B951-5C7F00439204}" dt="2020-03-17T17:05:43.098" v="105" actId="6549"/>
        <pc:sldMkLst>
          <pc:docMk/>
          <pc:sldMk cId="3470344472" sldId="270"/>
        </pc:sldMkLst>
      </pc:sldChg>
      <pc:sldChg chg="modNotes">
        <pc:chgData name="Villella, Christina" userId="910bba07-b9e3-4583-91f1-8ceacf5af36d" providerId="ADAL" clId="{C0373189-2117-47D5-B951-5C7F00439204}" dt="2020-03-17T17:06:31.510" v="112" actId="20577"/>
        <pc:sldMkLst>
          <pc:docMk/>
          <pc:sldMk cId="2006900679" sldId="272"/>
        </pc:sldMkLst>
      </pc:sldChg>
      <pc:sldChg chg="modNotes">
        <pc:chgData name="Villella, Christina" userId="910bba07-b9e3-4583-91f1-8ceacf5af36d" providerId="ADAL" clId="{C0373189-2117-47D5-B951-5C7F00439204}" dt="2020-03-17T17:07:14.253" v="118" actId="14100"/>
        <pc:sldMkLst>
          <pc:docMk/>
          <pc:sldMk cId="2241298715" sldId="273"/>
        </pc:sldMkLst>
      </pc:sldChg>
      <pc:sldChg chg="modNotes">
        <pc:chgData name="Villella, Christina" userId="910bba07-b9e3-4583-91f1-8ceacf5af36d" providerId="ADAL" clId="{C0373189-2117-47D5-B951-5C7F00439204}" dt="2020-03-17T17:07:40.790" v="127" actId="20577"/>
        <pc:sldMkLst>
          <pc:docMk/>
          <pc:sldMk cId="629489562" sldId="274"/>
        </pc:sldMkLst>
      </pc:sldChg>
      <pc:sldChg chg="modNotes">
        <pc:chgData name="Villella, Christina" userId="910bba07-b9e3-4583-91f1-8ceacf5af36d" providerId="ADAL" clId="{C0373189-2117-47D5-B951-5C7F00439204}" dt="2020-03-17T17:08:12.564" v="131" actId="113"/>
        <pc:sldMkLst>
          <pc:docMk/>
          <pc:sldMk cId="2127724967" sldId="275"/>
        </pc:sldMkLst>
      </pc:sldChg>
      <pc:sldChg chg="modNotes">
        <pc:chgData name="Villella, Christina" userId="910bba07-b9e3-4583-91f1-8ceacf5af36d" providerId="ADAL" clId="{C0373189-2117-47D5-B951-5C7F00439204}" dt="2020-03-17T17:08:36.015" v="136" actId="113"/>
        <pc:sldMkLst>
          <pc:docMk/>
          <pc:sldMk cId="875861482" sldId="276"/>
        </pc:sldMkLst>
      </pc:sldChg>
      <pc:sldChg chg="modNotes">
        <pc:chgData name="Villella, Christina" userId="910bba07-b9e3-4583-91f1-8ceacf5af36d" providerId="ADAL" clId="{C0373189-2117-47D5-B951-5C7F00439204}" dt="2020-03-17T17:26:56.262" v="149" actId="20577"/>
        <pc:sldMkLst>
          <pc:docMk/>
          <pc:sldMk cId="1799430265" sldId="278"/>
        </pc:sldMkLst>
      </pc:sldChg>
      <pc:sldChg chg="modNotes">
        <pc:chgData name="Villella, Christina" userId="910bba07-b9e3-4583-91f1-8ceacf5af36d" providerId="ADAL" clId="{C0373189-2117-47D5-B951-5C7F00439204}" dt="2020-03-17T17:27:38.855" v="164" actId="20577"/>
        <pc:sldMkLst>
          <pc:docMk/>
          <pc:sldMk cId="1139339296" sldId="279"/>
        </pc:sldMkLst>
      </pc:sldChg>
      <pc:sldChg chg="modNotes">
        <pc:chgData name="Villella, Christina" userId="910bba07-b9e3-4583-91f1-8ceacf5af36d" providerId="ADAL" clId="{C0373189-2117-47D5-B951-5C7F00439204}" dt="2020-03-17T17:30:19.907" v="190" actId="1076"/>
        <pc:sldMkLst>
          <pc:docMk/>
          <pc:sldMk cId="497789707" sldId="280"/>
        </pc:sldMkLst>
      </pc:sldChg>
      <pc:sldChg chg="modNotes">
        <pc:chgData name="Villella, Christina" userId="910bba07-b9e3-4583-91f1-8ceacf5af36d" providerId="ADAL" clId="{C0373189-2117-47D5-B951-5C7F00439204}" dt="2020-03-17T17:30:00.414" v="184" actId="207"/>
        <pc:sldMkLst>
          <pc:docMk/>
          <pc:sldMk cId="879214317" sldId="281"/>
        </pc:sldMkLst>
      </pc:sldChg>
      <pc:sldChg chg="modNotes">
        <pc:chgData name="Villella, Christina" userId="910bba07-b9e3-4583-91f1-8ceacf5af36d" providerId="ADAL" clId="{C0373189-2117-47D5-B951-5C7F00439204}" dt="2020-03-17T17:30:45.965" v="197" actId="20577"/>
        <pc:sldMkLst>
          <pc:docMk/>
          <pc:sldMk cId="1250985095" sldId="282"/>
        </pc:sldMkLst>
      </pc:sldChg>
      <pc:sldChg chg="modNotes">
        <pc:chgData name="Villella, Christina" userId="910bba07-b9e3-4583-91f1-8ceacf5af36d" providerId="ADAL" clId="{C0373189-2117-47D5-B951-5C7F00439204}" dt="2020-03-17T16:51:39.445" v="15" actId="20577"/>
        <pc:sldMkLst>
          <pc:docMk/>
          <pc:sldMk cId="3567732051" sldId="288"/>
        </pc:sldMkLst>
      </pc:sldChg>
      <pc:sldChg chg="modNotes">
        <pc:chgData name="Villella, Christina" userId="910bba07-b9e3-4583-91f1-8ceacf5af36d" providerId="ADAL" clId="{C0373189-2117-47D5-B951-5C7F00439204}" dt="2020-03-17T16:56:01.356" v="78" actId="20577"/>
        <pc:sldMkLst>
          <pc:docMk/>
          <pc:sldMk cId="1347596767" sldId="290"/>
        </pc:sldMkLst>
      </pc:sldChg>
      <pc:sldChg chg="modNotes">
        <pc:chgData name="Villella, Christina" userId="910bba07-b9e3-4583-91f1-8ceacf5af36d" providerId="ADAL" clId="{C0373189-2117-47D5-B951-5C7F00439204}" dt="2020-03-17T16:57:06.884" v="90" actId="313"/>
        <pc:sldMkLst>
          <pc:docMk/>
          <pc:sldMk cId="1593413191" sldId="291"/>
        </pc:sldMkLst>
      </pc:sldChg>
      <pc:sldChg chg="modNotes">
        <pc:chgData name="Villella, Christina" userId="910bba07-b9e3-4583-91f1-8ceacf5af36d" providerId="ADAL" clId="{C0373189-2117-47D5-B951-5C7F00439204}" dt="2020-03-17T17:26:42.345" v="144" actId="5793"/>
        <pc:sldMkLst>
          <pc:docMk/>
          <pc:sldMk cId="4263688086" sldId="292"/>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59275" cy="38893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5697538" y="0"/>
            <a:ext cx="4359275" cy="388938"/>
          </a:xfrm>
          <a:prstGeom prst="rect">
            <a:avLst/>
          </a:prstGeom>
        </p:spPr>
        <p:txBody>
          <a:bodyPr vert="horz" lIns="91440" tIns="45720" rIns="91440" bIns="45720" rtlCol="0"/>
          <a:lstStyle>
            <a:lvl1pPr algn="r">
              <a:defRPr sz="1200"/>
            </a:lvl1pPr>
          </a:lstStyle>
          <a:p>
            <a:fld id="{638342C8-1770-4004-A9F5-C37FDF397545}" type="datetimeFigureOut">
              <a:rPr lang="en-US" smtClean="0"/>
              <a:t>3/17/2020</a:t>
            </a:fld>
            <a:endParaRPr lang="en-US" dirty="0"/>
          </a:p>
        </p:txBody>
      </p:sp>
      <p:sp>
        <p:nvSpPr>
          <p:cNvPr id="4" name="Footer Placeholder 3"/>
          <p:cNvSpPr>
            <a:spLocks noGrp="1"/>
          </p:cNvSpPr>
          <p:nvPr>
            <p:ph type="ftr" sz="quarter" idx="2"/>
          </p:nvPr>
        </p:nvSpPr>
        <p:spPr>
          <a:xfrm>
            <a:off x="0" y="7383463"/>
            <a:ext cx="4359275" cy="38893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5697538" y="7383463"/>
            <a:ext cx="4359275" cy="388937"/>
          </a:xfrm>
          <a:prstGeom prst="rect">
            <a:avLst/>
          </a:prstGeom>
        </p:spPr>
        <p:txBody>
          <a:bodyPr vert="horz" lIns="91440" tIns="45720" rIns="91440" bIns="45720" rtlCol="0" anchor="b"/>
          <a:lstStyle>
            <a:lvl1pPr algn="r">
              <a:defRPr sz="1200"/>
            </a:lvl1pPr>
          </a:lstStyle>
          <a:p>
            <a:fld id="{F768BC3E-3DFE-4E62-ABA8-A3563E71BD52}" type="slidenum">
              <a:rPr lang="en-US" smtClean="0"/>
              <a:t>‹#›</a:t>
            </a:fld>
            <a:endParaRPr lang="en-US" dirty="0"/>
          </a:p>
        </p:txBody>
      </p:sp>
    </p:spTree>
    <p:extLst>
      <p:ext uri="{BB962C8B-B14F-4D97-AF65-F5344CB8AC3E}">
        <p14:creationId xmlns:p14="http://schemas.microsoft.com/office/powerpoint/2010/main" val="132132088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Notes Placeholder 1"/>
          <p:cNvSpPr>
            <a:spLocks noGrp="1"/>
          </p:cNvSpPr>
          <p:nvPr>
            <p:ph type="body" sz="quarter" idx="3"/>
          </p:nvPr>
        </p:nvSpPr>
        <p:spPr>
          <a:xfrm>
            <a:off x="1006475" y="3740150"/>
            <a:ext cx="8045450" cy="306070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Slide Image Placeholder 2"/>
          <p:cNvSpPr>
            <a:spLocks noGrp="1" noRot="1" noChangeAspect="1"/>
          </p:cNvSpPr>
          <p:nvPr>
            <p:ph type="sldImg" idx="2"/>
          </p:nvPr>
        </p:nvSpPr>
        <p:spPr>
          <a:xfrm>
            <a:off x="3332163" y="971550"/>
            <a:ext cx="3394075" cy="2622550"/>
          </a:xfrm>
          <a:prstGeom prst="rect">
            <a:avLst/>
          </a:prstGeom>
          <a:noFill/>
          <a:ln w="12700">
            <a:solidFill>
              <a:prstClr val="black"/>
            </a:solidFill>
          </a:ln>
        </p:spPr>
        <p:txBody>
          <a:bodyPr vert="horz" lIns="91440" tIns="45720" rIns="91440" bIns="45720" rtlCol="0" anchor="ctr"/>
          <a:lstStyle/>
          <a:p>
            <a:endParaRPr lang="en-US"/>
          </a:p>
        </p:txBody>
      </p:sp>
      <p:sp>
        <p:nvSpPr>
          <p:cNvPr id="5" name="Slide Number Placeholder 4"/>
          <p:cNvSpPr>
            <a:spLocks noGrp="1"/>
          </p:cNvSpPr>
          <p:nvPr>
            <p:ph type="sldNum" sz="quarter" idx="5"/>
          </p:nvPr>
        </p:nvSpPr>
        <p:spPr>
          <a:xfrm>
            <a:off x="5697538" y="7383463"/>
            <a:ext cx="4359275" cy="388937"/>
          </a:xfrm>
          <a:prstGeom prst="rect">
            <a:avLst/>
          </a:prstGeom>
        </p:spPr>
        <p:txBody>
          <a:bodyPr vert="horz" lIns="91440" tIns="45720" rIns="91440" bIns="45720" rtlCol="0" anchor="b"/>
          <a:lstStyle>
            <a:lvl1pPr algn="r">
              <a:defRPr sz="1200"/>
            </a:lvl1pPr>
          </a:lstStyle>
          <a:p>
            <a:fld id="{1140FC09-87F4-4A37-BE7E-61EEAACA6C6A}" type="slidenum">
              <a:rPr lang="en-US" smtClean="0"/>
              <a:t>‹#›</a:t>
            </a:fld>
            <a:endParaRPr lang="en-US"/>
          </a:p>
        </p:txBody>
      </p:sp>
    </p:spTree>
    <p:extLst>
      <p:ext uri="{BB962C8B-B14F-4D97-AF65-F5344CB8AC3E}">
        <p14:creationId xmlns:p14="http://schemas.microsoft.com/office/powerpoint/2010/main" val="39065270"/>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notesMaster" Target="../notesMasters/notesMaster1.xml"/><Relationship Id="rId1" Type="http://schemas.openxmlformats.org/officeDocument/2006/relationships/tags" Target="../tags/tag22.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notesMaster" Target="../notesMasters/notesMaster1.xml"/><Relationship Id="rId1" Type="http://schemas.openxmlformats.org/officeDocument/2006/relationships/tags" Target="../tags/tag24.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slide" Target="../slides/slide17.xml"/><Relationship Id="rId2" Type="http://schemas.openxmlformats.org/officeDocument/2006/relationships/notesMaster" Target="../notesMasters/notesMaster1.xml"/><Relationship Id="rId1" Type="http://schemas.openxmlformats.org/officeDocument/2006/relationships/tags" Target="../tags/tag28.xml"/></Relationships>
</file>

<file path=ppt/notesSlides/_rels/notesSlide18.xml.rels><?xml version="1.0" encoding="UTF-8" standalone="yes"?>
<Relationships xmlns="http://schemas.openxmlformats.org/package/2006/relationships"><Relationship Id="rId3" Type="http://schemas.openxmlformats.org/officeDocument/2006/relationships/slide" Target="../slides/slide18.xml"/><Relationship Id="rId2" Type="http://schemas.openxmlformats.org/officeDocument/2006/relationships/notesMaster" Target="../notesMasters/notesMaster1.xml"/><Relationship Id="rId1" Type="http://schemas.openxmlformats.org/officeDocument/2006/relationships/tags" Target="../tags/tag30.xml"/></Relationships>
</file>

<file path=ppt/notesSlides/_rels/notesSlide19.xml.rels><?xml version="1.0" encoding="UTF-8" standalone="yes"?>
<Relationships xmlns="http://schemas.openxmlformats.org/package/2006/relationships"><Relationship Id="rId3" Type="http://schemas.openxmlformats.org/officeDocument/2006/relationships/slide" Target="../slides/slide19.xml"/><Relationship Id="rId2" Type="http://schemas.openxmlformats.org/officeDocument/2006/relationships/notesMaster" Target="../notesMasters/notesMaster1.xml"/><Relationship Id="rId1" Type="http://schemas.openxmlformats.org/officeDocument/2006/relationships/tags" Target="../tags/tag32.xml"/></Relationships>
</file>

<file path=ppt/notesSlides/_rels/notesSlide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notesMaster" Target="../notesMasters/notesMaster1.xml"/><Relationship Id="rId1" Type="http://schemas.openxmlformats.org/officeDocument/2006/relationships/tags" Target="../tags/tag7.xml"/></Relationships>
</file>

<file path=ppt/notesSlides/_rels/notesSlide20.xml.rels><?xml version="1.0" encoding="UTF-8" standalone="yes"?>
<Relationships xmlns="http://schemas.openxmlformats.org/package/2006/relationships"><Relationship Id="rId3" Type="http://schemas.openxmlformats.org/officeDocument/2006/relationships/slide" Target="../slides/slide20.xml"/><Relationship Id="rId2" Type="http://schemas.openxmlformats.org/officeDocument/2006/relationships/notesMaster" Target="../notesMasters/notesMaster1.xml"/><Relationship Id="rId1" Type="http://schemas.openxmlformats.org/officeDocument/2006/relationships/tags" Target="../tags/tag34.xml"/></Relationships>
</file>

<file path=ppt/notesSlides/_rels/notesSlide21.xml.rels><?xml version="1.0" encoding="UTF-8" standalone="yes"?>
<Relationships xmlns="http://schemas.openxmlformats.org/package/2006/relationships"><Relationship Id="rId3" Type="http://schemas.openxmlformats.org/officeDocument/2006/relationships/slide" Target="../slides/slide21.xml"/><Relationship Id="rId2" Type="http://schemas.openxmlformats.org/officeDocument/2006/relationships/notesMaster" Target="../notesMasters/notesMaster1.xml"/><Relationship Id="rId1" Type="http://schemas.openxmlformats.org/officeDocument/2006/relationships/tags" Target="../tags/tag36.xml"/></Relationships>
</file>

<file path=ppt/notesSlides/_rels/notesSlide22.xml.rels><?xml version="1.0" encoding="UTF-8" standalone="yes"?>
<Relationships xmlns="http://schemas.openxmlformats.org/package/2006/relationships"><Relationship Id="rId3" Type="http://schemas.openxmlformats.org/officeDocument/2006/relationships/slide" Target="../slides/slide22.xml"/><Relationship Id="rId2" Type="http://schemas.openxmlformats.org/officeDocument/2006/relationships/notesMaster" Target="../notesMasters/notesMaster1.xml"/><Relationship Id="rId1" Type="http://schemas.openxmlformats.org/officeDocument/2006/relationships/tags" Target="../tags/tag38.xml"/></Relationships>
</file>

<file path=ppt/notesSlides/_rels/notesSlide23.xml.rels><?xml version="1.0" encoding="UTF-8" standalone="yes"?>
<Relationships xmlns="http://schemas.openxmlformats.org/package/2006/relationships"><Relationship Id="rId3" Type="http://schemas.openxmlformats.org/officeDocument/2006/relationships/slide" Target="../slides/slide23.xml"/><Relationship Id="rId2" Type="http://schemas.openxmlformats.org/officeDocument/2006/relationships/notesMaster" Target="../notesMasters/notesMaster1.xml"/><Relationship Id="rId1" Type="http://schemas.openxmlformats.org/officeDocument/2006/relationships/tags" Target="../tags/tag40.xml"/></Relationships>
</file>

<file path=ppt/notesSlides/_rels/notesSlide24.xml.rels><?xml version="1.0" encoding="UTF-8" standalone="yes"?>
<Relationships xmlns="http://schemas.openxmlformats.org/package/2006/relationships"><Relationship Id="rId3" Type="http://schemas.openxmlformats.org/officeDocument/2006/relationships/slide" Target="../slides/slide24.xml"/><Relationship Id="rId2" Type="http://schemas.openxmlformats.org/officeDocument/2006/relationships/notesMaster" Target="../notesMasters/notesMaster1.xml"/><Relationship Id="rId1" Type="http://schemas.openxmlformats.org/officeDocument/2006/relationships/tags" Target="../tags/tag42.xml"/></Relationships>
</file>

<file path=ppt/notesSlides/_rels/notesSlide25.xml.rels><?xml version="1.0" encoding="UTF-8" standalone="yes"?>
<Relationships xmlns="http://schemas.openxmlformats.org/package/2006/relationships"><Relationship Id="rId3" Type="http://schemas.openxmlformats.org/officeDocument/2006/relationships/slide" Target="../slides/slide25.xml"/><Relationship Id="rId2" Type="http://schemas.openxmlformats.org/officeDocument/2006/relationships/notesMaster" Target="../notesMasters/notesMaster1.xml"/><Relationship Id="rId1" Type="http://schemas.openxmlformats.org/officeDocument/2006/relationships/tags" Target="../tags/tag44.xml"/></Relationships>
</file>

<file path=ppt/notesSlides/_rels/notesSlide26.xml.rels><?xml version="1.0" encoding="UTF-8" standalone="yes"?>
<Relationships xmlns="http://schemas.openxmlformats.org/package/2006/relationships"><Relationship Id="rId3" Type="http://schemas.openxmlformats.org/officeDocument/2006/relationships/slide" Target="../slides/slide26.xml"/><Relationship Id="rId2" Type="http://schemas.openxmlformats.org/officeDocument/2006/relationships/notesMaster" Target="../notesMasters/notesMaster1.xml"/><Relationship Id="rId1" Type="http://schemas.openxmlformats.org/officeDocument/2006/relationships/tags" Target="../tags/tag46.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notesMaster" Target="../notesMasters/notesMaster1.xml"/><Relationship Id="rId1" Type="http://schemas.openxmlformats.org/officeDocument/2006/relationships/tags" Target="../tags/tag10.xml"/></Relationships>
</file>

<file path=ppt/notesSlides/_rels/notesSlide5.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notesMaster" Target="../notesMasters/notesMaster1.xml"/><Relationship Id="rId1" Type="http://schemas.openxmlformats.org/officeDocument/2006/relationships/tags" Target="../tags/tag12.xml"/></Relationships>
</file>

<file path=ppt/notesSlides/_rels/notesSlide6.xml.rels><?xml version="1.0" encoding="UTF-8" standalone="yes"?>
<Relationships xmlns="http://schemas.openxmlformats.org/package/2006/relationships"><Relationship Id="rId3" Type="http://schemas.openxmlformats.org/officeDocument/2006/relationships/slide" Target="../slides/slide6.xml"/><Relationship Id="rId2" Type="http://schemas.openxmlformats.org/officeDocument/2006/relationships/notesMaster" Target="../notesMasters/notesMaster1.xml"/><Relationship Id="rId1" Type="http://schemas.openxmlformats.org/officeDocument/2006/relationships/tags" Target="../tags/tag14.xml"/></Relationships>
</file>

<file path=ppt/notesSlides/_rels/notesSlide7.xml.rels><?xml version="1.0" encoding="UTF-8" standalone="yes"?>
<Relationships xmlns="http://schemas.openxmlformats.org/package/2006/relationships"><Relationship Id="rId3" Type="http://schemas.openxmlformats.org/officeDocument/2006/relationships/slide" Target="../slides/slide7.xml"/><Relationship Id="rId2" Type="http://schemas.openxmlformats.org/officeDocument/2006/relationships/notesMaster" Target="../notesMasters/notesMaster1.xml"/><Relationship Id="rId1" Type="http://schemas.openxmlformats.org/officeDocument/2006/relationships/tags" Target="../tags/tag16.xml"/></Relationships>
</file>

<file path=ppt/notesSlides/_rels/notesSlide8.xml.rels><?xml version="1.0" encoding="UTF-8" standalone="yes"?>
<Relationships xmlns="http://schemas.openxmlformats.org/package/2006/relationships"><Relationship Id="rId3" Type="http://schemas.openxmlformats.org/officeDocument/2006/relationships/slide" Target="../slides/slide8.xml"/><Relationship Id="rId2" Type="http://schemas.openxmlformats.org/officeDocument/2006/relationships/notesMaster" Target="../notesMasters/notesMaster1.xml"/><Relationship Id="rId1" Type="http://schemas.openxmlformats.org/officeDocument/2006/relationships/tags" Target="../tags/tag18.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51025" y="1430338"/>
            <a:ext cx="6356350" cy="4911725"/>
          </a:xfrm>
        </p:spPr>
      </p:sp>
      <p:sp>
        <p:nvSpPr>
          <p:cNvPr id="4" name="Slide Number Placeholder 3"/>
          <p:cNvSpPr>
            <a:spLocks noGrp="1"/>
          </p:cNvSpPr>
          <p:nvPr>
            <p:ph type="sldNum" sz="quarter" idx="10"/>
          </p:nvPr>
        </p:nvSpPr>
        <p:spPr>
          <a:xfrm>
            <a:off x="5697538" y="7383463"/>
            <a:ext cx="4359275" cy="388937"/>
          </a:xfrm>
          <a:prstGeom prst="rect">
            <a:avLst/>
          </a:prstGeom>
        </p:spPr>
        <p:txBody>
          <a:bodyPr/>
          <a:lstStyle/>
          <a:p>
            <a:fld id="{0ECB1448-7D71-46D6-8801-E3EB2A9C4B7D}" type="slidenum">
              <a:rPr lang="en-US" smtClean="0"/>
              <a:t>1</a:t>
            </a:fld>
            <a:endParaRPr lang="en-US"/>
          </a:p>
        </p:txBody>
      </p:sp>
    </p:spTree>
    <p:extLst>
      <p:ext uri="{BB962C8B-B14F-4D97-AF65-F5344CB8AC3E}">
        <p14:creationId xmlns:p14="http://schemas.microsoft.com/office/powerpoint/2010/main" val="41786775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Rectangle 3"/>
          <p:cNvSpPr>
            <a:spLocks noGrp="1"/>
          </p:cNvSpPr>
          <p:nvPr>
            <p:ph type="body" idx="1"/>
          </p:nvPr>
        </p:nvSpPr>
        <p:spPr bwMode="auto">
          <a:solidFill>
            <a:schemeClr val="bg2"/>
          </a:solidFill>
        </p:spPr>
        <p:txBody>
          <a:bodyPr wrap="square" numCol="1" anchor="t" anchorCtr="0" compatLnSpc="1">
            <a:prstTxWarp prst="textNoShape">
              <a:avLst/>
            </a:prstTxWarp>
          </a:bodyPr>
          <a:lstStyle/>
          <a:p>
            <a:r>
              <a:rPr lang="en-US" altLang="en-US" b="1" dirty="0"/>
              <a:t>Slide Notes:</a:t>
            </a:r>
          </a:p>
          <a:p>
            <a:endParaRPr lang="en-US" altLang="en-US" dirty="0"/>
          </a:p>
          <a:p>
            <a:r>
              <a:rPr lang="en-US" altLang="en-US" dirty="0"/>
              <a:t>There are many different methods for developing information systems, several of which will be discussed here. </a:t>
            </a:r>
            <a:r>
              <a:rPr lang="en-US" altLang="en-US" baseline="0" dirty="0"/>
              <a:t>One of them, the </a:t>
            </a:r>
            <a:r>
              <a:rPr lang="en-US" altLang="en-US" dirty="0"/>
              <a:t>SDLC, we just</a:t>
            </a:r>
            <a:r>
              <a:rPr lang="en-US" altLang="en-US" baseline="0" dirty="0"/>
              <a:t> described.</a:t>
            </a:r>
            <a:r>
              <a:rPr lang="en-US" altLang="en-US" dirty="0"/>
              <a:t> It is a waterfall model, in</a:t>
            </a:r>
            <a:r>
              <a:rPr lang="en-US" altLang="en-US" baseline="0" dirty="0"/>
              <a:t> that its</a:t>
            </a:r>
            <a:r>
              <a:rPr lang="en-US" altLang="en-US" dirty="0"/>
              <a:t> stages are implemented sequentially, with the output of one stage becoming the input for the next stage. Strictly following this sequence requires much planning up front, with</a:t>
            </a:r>
            <a:r>
              <a:rPr lang="en-US" altLang="en-US" baseline="0" dirty="0"/>
              <a:t> little</a:t>
            </a:r>
            <a:r>
              <a:rPr lang="en-US" altLang="en-US" dirty="0"/>
              <a:t> flexibility left for changes during the later stages. Waterfall models are rarely used nowadays because it has become common practice to allow for feedback and iteration during the development stages. </a:t>
            </a:r>
          </a:p>
          <a:p>
            <a:endParaRPr lang="en-US" altLang="en-US" dirty="0"/>
          </a:p>
          <a:p>
            <a:r>
              <a:rPr lang="en-US" altLang="en-US" dirty="0"/>
              <a:t>Incremental and iterative development methods attempt to address the inflexibility of the waterfall method by focusing on smaller sub-problems and/or by repeating stages to allow for more flexibility. For example, the Spiral approach</a:t>
            </a:r>
            <a:r>
              <a:rPr lang="en-US" altLang="en-US" baseline="0" dirty="0"/>
              <a:t> consists of a series of iterations and revisions based on user feedback</a:t>
            </a:r>
            <a:r>
              <a:rPr lang="en-US" altLang="en-US" dirty="0"/>
              <a:t>. Prototyping refers to developing successively more complex prototypes of the system until the system is built.</a:t>
            </a:r>
            <a:r>
              <a:rPr lang="en-US" altLang="en-US" baseline="0" dirty="0"/>
              <a:t> </a:t>
            </a:r>
            <a:r>
              <a:rPr lang="en-US" altLang="en-US" dirty="0"/>
              <a:t>This process can be used in tandem with the spiral approach so that each prototype is evaluated, which then affects the design of the next prototype.</a:t>
            </a:r>
          </a:p>
          <a:p>
            <a:endParaRPr lang="en-US" altLang="en-US" dirty="0"/>
          </a:p>
        </p:txBody>
      </p:sp>
      <p:sp>
        <p:nvSpPr>
          <p:cNvPr id="2" name="Slide Number Placeholder 1"/>
          <p:cNvSpPr>
            <a:spLocks noGrp="1"/>
          </p:cNvSpPr>
          <p:nvPr>
            <p:ph type="sldNum" sz="quarter" idx="10"/>
          </p:nvPr>
        </p:nvSpPr>
        <p:spPr/>
        <p:txBody>
          <a:bodyPr/>
          <a:lstStyle/>
          <a:p>
            <a:fld id="{1140FC09-87F4-4A37-BE7E-61EEAACA6C6A}" type="slidenum">
              <a:rPr lang="en-US" smtClean="0"/>
              <a:t>10</a:t>
            </a:fld>
            <a:endParaRPr lang="en-US"/>
          </a:p>
        </p:txBody>
      </p:sp>
    </p:spTree>
    <p:extLst>
      <p:ext uri="{BB962C8B-B14F-4D97-AF65-F5344CB8AC3E}">
        <p14:creationId xmlns:p14="http://schemas.microsoft.com/office/powerpoint/2010/main" val="13372748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6" name="Rectangle 3"/>
          <p:cNvSpPr>
            <a:spLocks noGrp="1" noChangeArrowheads="1"/>
          </p:cNvSpPr>
          <p:nvPr>
            <p:ph type="body" idx="1"/>
            <p:custDataLst>
              <p:tags r:id="rId1"/>
            </p:custDataLst>
          </p:nvPr>
        </p:nvSpPr>
        <p:spPr bwMode="auto">
          <a:xfrm>
            <a:off x="2628900" y="4178301"/>
            <a:ext cx="4800600" cy="1924050"/>
          </a:xfrm>
          <a:solidFill>
            <a:schemeClr val="bg2"/>
          </a:solidFill>
        </p:spPr>
        <p:txBody>
          <a:bodyPr wrap="square" numCol="1" anchor="t" anchorCtr="0" compatLnSpc="1">
            <a:prstTxWarp prst="textNoShape">
              <a:avLst/>
            </a:prstTxWarp>
          </a:bodyPr>
          <a:lstStyle/>
          <a:p>
            <a:r>
              <a:rPr lang="en-US" altLang="en-US" b="1" dirty="0"/>
              <a:t>Slide Notes:</a:t>
            </a:r>
          </a:p>
          <a:p>
            <a:endParaRPr lang="en-US" altLang="en-US" dirty="0"/>
          </a:p>
          <a:p>
            <a:r>
              <a:rPr lang="en-US" altLang="en-US" dirty="0"/>
              <a:t>Here are diagrams showing the process of development using the Waterfall method, the Spiral method, and Prototyping in conjunction with the Spiral method. The diagram of the Waterfall method displays its linear, sequential nature, while the spiral and prototyping methods' diagrams represent the iterative approach of these models.</a:t>
            </a:r>
          </a:p>
        </p:txBody>
      </p:sp>
      <p:sp>
        <p:nvSpPr>
          <p:cNvPr id="2" name="Slide Number Placeholder 1"/>
          <p:cNvSpPr>
            <a:spLocks noGrp="1"/>
          </p:cNvSpPr>
          <p:nvPr>
            <p:ph type="sldNum" sz="quarter" idx="10"/>
          </p:nvPr>
        </p:nvSpPr>
        <p:spPr/>
        <p:txBody>
          <a:bodyPr/>
          <a:lstStyle/>
          <a:p>
            <a:fld id="{1140FC09-87F4-4A37-BE7E-61EEAACA6C6A}" type="slidenum">
              <a:rPr lang="en-US" smtClean="0"/>
              <a:t>11</a:t>
            </a:fld>
            <a:endParaRPr lang="en-US"/>
          </a:p>
        </p:txBody>
      </p:sp>
    </p:spTree>
    <p:extLst>
      <p:ext uri="{BB962C8B-B14F-4D97-AF65-F5344CB8AC3E}">
        <p14:creationId xmlns:p14="http://schemas.microsoft.com/office/powerpoint/2010/main" val="11655212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Notes Placeholder 2"/>
          <p:cNvSpPr>
            <a:spLocks noGrp="1"/>
          </p:cNvSpPr>
          <p:nvPr>
            <p:ph type="body" idx="1"/>
          </p:nvPr>
        </p:nvSpPr>
        <p:spPr bwMode="auto">
          <a:xfrm>
            <a:off x="1006475" y="3769647"/>
            <a:ext cx="8045450" cy="3060700"/>
          </a:xfrm>
          <a:solidFill>
            <a:schemeClr val="bg2"/>
          </a:solidFill>
        </p:spPr>
        <p:txBody>
          <a:bodyPr wrap="square" numCol="1" anchor="t" anchorCtr="0" compatLnSpc="1">
            <a:prstTxWarp prst="textNoShape">
              <a:avLst/>
            </a:prstTxWarp>
          </a:bodyPr>
          <a:lstStyle/>
          <a:p>
            <a:r>
              <a:rPr lang="en-US" altLang="en-US" b="1" dirty="0">
                <a:ea typeface="ＭＳ Ｐゴシック" panose="020B0600070205080204" pitchFamily="34" charset="-128"/>
              </a:rPr>
              <a:t>Slide Notes:</a:t>
            </a:r>
          </a:p>
          <a:p>
            <a:endParaRPr lang="en-US" altLang="en-US" b="1" dirty="0">
              <a:ea typeface="ＭＳ Ｐゴシック" panose="020B0600070205080204" pitchFamily="34" charset="-128"/>
            </a:endParaRPr>
          </a:p>
          <a:p>
            <a:r>
              <a:rPr lang="en-US" altLang="en-US" dirty="0">
                <a:ea typeface="ＭＳ Ｐゴシック" panose="020B0600070205080204" pitchFamily="34" charset="-128"/>
              </a:rPr>
              <a:t>This diagram illustrates the 5-step process in the Waterfall Lifecycle Model, beginning with a requirements analysis, onward to the different phases of the development process including </a:t>
            </a:r>
            <a:r>
              <a:rPr lang="en-US" altLang="en-US" i="1" dirty="0">
                <a:ea typeface="ＭＳ Ｐゴシック" panose="020B0600070205080204" pitchFamily="34" charset="-128"/>
              </a:rPr>
              <a:t>design</a:t>
            </a:r>
            <a:r>
              <a:rPr lang="en-US" altLang="en-US" dirty="0">
                <a:ea typeface="ＭＳ Ｐゴシック" panose="020B0600070205080204" pitchFamily="34" charset="-128"/>
              </a:rPr>
              <a:t>, </a:t>
            </a:r>
            <a:r>
              <a:rPr lang="en-US" altLang="en-US" i="1" dirty="0">
                <a:ea typeface="ＭＳ Ｐゴシック" panose="020B0600070205080204" pitchFamily="34" charset="-128"/>
              </a:rPr>
              <a:t>code</a:t>
            </a:r>
            <a:r>
              <a:rPr lang="en-US" altLang="en-US" dirty="0">
                <a:ea typeface="ＭＳ Ｐゴシック" panose="020B0600070205080204" pitchFamily="34" charset="-128"/>
              </a:rPr>
              <a:t>, </a:t>
            </a:r>
            <a:r>
              <a:rPr lang="en-US" altLang="en-US" i="1" dirty="0">
                <a:ea typeface="ＭＳ Ｐゴシック" panose="020B0600070205080204" pitchFamily="34" charset="-128"/>
              </a:rPr>
              <a:t>test</a:t>
            </a:r>
            <a:r>
              <a:rPr lang="en-US" altLang="en-US" dirty="0">
                <a:ea typeface="ＭＳ Ｐゴシック" panose="020B0600070205080204" pitchFamily="34" charset="-128"/>
              </a:rPr>
              <a:t> and </a:t>
            </a:r>
            <a:r>
              <a:rPr lang="en-US" altLang="en-US" i="1" dirty="0">
                <a:ea typeface="ＭＳ Ｐゴシック" panose="020B0600070205080204" pitchFamily="34" charset="-128"/>
              </a:rPr>
              <a:t>maintain</a:t>
            </a:r>
            <a:r>
              <a:rPr lang="en-US" altLang="en-US" dirty="0">
                <a:ea typeface="ＭＳ Ｐゴシック" panose="020B0600070205080204" pitchFamily="34" charset="-128"/>
              </a:rPr>
              <a:t>.</a:t>
            </a:r>
          </a:p>
          <a:p>
            <a:endParaRPr lang="en-US" altLang="en-US" dirty="0">
              <a:ea typeface="ＭＳ Ｐゴシック" panose="020B0600070205080204" pitchFamily="34" charset="-128"/>
            </a:endParaRPr>
          </a:p>
        </p:txBody>
      </p:sp>
      <p:sp>
        <p:nvSpPr>
          <p:cNvPr id="52229" name="Slide Number Placeholder 4"/>
          <p:cNvSpPr>
            <a:spLocks noGrp="1"/>
          </p:cNvSpPr>
          <p:nvPr>
            <p:ph type="sldNum" sz="quarter" idx="5"/>
          </p:nvPr>
        </p:nvSpPr>
        <p:spPr/>
        <p:txBody>
          <a:bodyPr/>
          <a:lstStyle>
            <a:lvl1pPr>
              <a:spcBef>
                <a:spcPct val="30000"/>
              </a:spcBef>
              <a:defRPr sz="1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30000"/>
              </a:spcBef>
              <a:defRPr sz="10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30000"/>
              </a:spcBef>
              <a:defRPr sz="10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30000"/>
              </a:spcBef>
              <a:defRPr sz="1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30000"/>
              </a:spcBef>
              <a:defRPr sz="1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fld id="{96C25BD9-F033-4373-A758-5AADECB546E8}" type="slidenum">
              <a:rPr lang="en-US" altLang="en-US" smtClean="0"/>
              <a:pPr/>
              <a:t>12</a:t>
            </a:fld>
            <a:endParaRPr lang="en-US" altLang="en-US" dirty="0"/>
          </a:p>
        </p:txBody>
      </p:sp>
      <p:sp>
        <p:nvSpPr>
          <p:cNvPr id="3" name="Slide Image Placeholder 2"/>
          <p:cNvSpPr>
            <a:spLocks noGrp="1" noRot="1" noChangeAspect="1"/>
          </p:cNvSpPr>
          <p:nvPr>
            <p:ph type="sldImg"/>
          </p:nvPr>
        </p:nvSpPr>
        <p:spPr>
          <a:solidFill>
            <a:schemeClr val="bg2"/>
          </a:solidFill>
        </p:spPr>
      </p:sp>
    </p:spTree>
    <p:extLst>
      <p:ext uri="{BB962C8B-B14F-4D97-AF65-F5344CB8AC3E}">
        <p14:creationId xmlns:p14="http://schemas.microsoft.com/office/powerpoint/2010/main" val="4849550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Notes Placeholder 2"/>
          <p:cNvSpPr>
            <a:spLocks noGrp="1"/>
          </p:cNvSpPr>
          <p:nvPr>
            <p:ph type="body" idx="1"/>
          </p:nvPr>
        </p:nvSpPr>
        <p:spPr bwMode="auto">
          <a:xfrm>
            <a:off x="1006475" y="3691394"/>
            <a:ext cx="8045450" cy="3060700"/>
          </a:xfrm>
          <a:solidFill>
            <a:schemeClr val="bg2"/>
          </a:solidFill>
        </p:spPr>
        <p:txBody>
          <a:bodyPr wrap="square" numCol="1" anchor="t" anchorCtr="0" compatLnSpc="1">
            <a:prstTxWarp prst="textNoShape">
              <a:avLst/>
            </a:prstTxWarp>
          </a:bodyPr>
          <a:lstStyle/>
          <a:p>
            <a:pPr>
              <a:defRPr/>
            </a:pPr>
            <a:r>
              <a:rPr lang="en-US" altLang="en-US" b="1" dirty="0">
                <a:ea typeface="ＭＳ Ｐゴシック" charset="-128"/>
                <a:cs typeface="Arial" charset="0"/>
              </a:rPr>
              <a:t>Slide Notes:</a:t>
            </a:r>
          </a:p>
          <a:p>
            <a:pPr>
              <a:defRPr/>
            </a:pPr>
            <a:endParaRPr lang="en-US" altLang="en-US" dirty="0">
              <a:ea typeface="ＭＳ Ｐゴシック" charset="-128"/>
              <a:cs typeface="Arial" charset="0"/>
            </a:endParaRPr>
          </a:p>
          <a:p>
            <a:pPr>
              <a:defRPr/>
            </a:pPr>
            <a:r>
              <a:rPr lang="en-US" altLang="en-US" dirty="0">
                <a:ea typeface="ＭＳ Ｐゴシック" charset="-128"/>
                <a:cs typeface="Arial" charset="0"/>
              </a:rPr>
              <a:t>The Waterfall Model is the original model for software engineering and was immensely influential. It is a linear model with tasks that follow each other in a clearly defined sequence. Here are some known problems with the model:</a:t>
            </a:r>
          </a:p>
          <a:p>
            <a:pPr marL="228600" indent="-228600">
              <a:buFontTx/>
              <a:buAutoNum type="arabicParenR"/>
              <a:defRPr/>
            </a:pPr>
            <a:r>
              <a:rPr lang="en-US" altLang="en-US" dirty="0">
                <a:ea typeface="ＭＳ Ｐゴシック" charset="-128"/>
                <a:cs typeface="Arial" charset="0"/>
              </a:rPr>
              <a:t>Users don’</a:t>
            </a:r>
            <a:r>
              <a:rPr lang="en-US" altLang="ja-JP" dirty="0">
                <a:ea typeface="ＭＳ Ｐゴシック" charset="-128"/>
                <a:cs typeface="Arial" charset="0"/>
              </a:rPr>
              <a:t>t play a central role.</a:t>
            </a:r>
          </a:p>
          <a:p>
            <a:pPr marL="228600" indent="-228600">
              <a:buFontTx/>
              <a:buAutoNum type="arabicParenR"/>
              <a:defRPr/>
            </a:pPr>
            <a:r>
              <a:rPr lang="en-US" altLang="ja-JP" dirty="0">
                <a:ea typeface="ＭＳ Ｐゴシック" charset="-128"/>
                <a:cs typeface="Arial" charset="0"/>
              </a:rPr>
              <a:t>It doesn't really allow for iterative design.</a:t>
            </a:r>
          </a:p>
          <a:p>
            <a:pPr marL="228600" indent="-228600">
              <a:buFontTx/>
              <a:buAutoNum type="arabicParenR"/>
              <a:defRPr/>
            </a:pPr>
            <a:r>
              <a:rPr lang="en-US" altLang="ja-JP" dirty="0">
                <a:ea typeface="ＭＳ Ｐゴシック" charset="-128"/>
                <a:cs typeface="Arial" charset="0"/>
              </a:rPr>
              <a:t>It isn’t responsive to changes in requirements that ensue during the development process. </a:t>
            </a:r>
          </a:p>
          <a:p>
            <a:pPr marL="228600" indent="-228600">
              <a:buFontTx/>
              <a:buAutoNum type="arabicParenR"/>
              <a:defRPr/>
            </a:pPr>
            <a:r>
              <a:rPr lang="en-US" altLang="ja-JP" dirty="0">
                <a:ea typeface="ＭＳ Ｐゴシック" charset="-128"/>
                <a:cs typeface="Arial" charset="0"/>
              </a:rPr>
              <a:t>The model was found to be inconsistent with designers</a:t>
            </a:r>
            <a:r>
              <a:rPr lang="ja-JP" altLang="en-US" dirty="0">
                <a:ea typeface="ＭＳ Ｐゴシック" charset="-128"/>
                <a:cs typeface="Arial" charset="0"/>
              </a:rPr>
              <a:t>’</a:t>
            </a:r>
            <a:r>
              <a:rPr lang="en-US" altLang="ja-JP" dirty="0">
                <a:ea typeface="ＭＳ Ｐゴシック" charset="-128"/>
                <a:cs typeface="Arial" charset="0"/>
              </a:rPr>
              <a:t> inherently nonlinear work practices.</a:t>
            </a:r>
          </a:p>
          <a:p>
            <a:pPr>
              <a:defRPr/>
            </a:pPr>
            <a:endParaRPr lang="en-US" altLang="en-US" dirty="0">
              <a:ea typeface="ＭＳ Ｐゴシック" charset="-128"/>
              <a:cs typeface="Arial" charset="0"/>
            </a:endParaRPr>
          </a:p>
        </p:txBody>
      </p:sp>
      <p:sp>
        <p:nvSpPr>
          <p:cNvPr id="54277" name="Slide Number Placeholder 4"/>
          <p:cNvSpPr>
            <a:spLocks noGrp="1"/>
          </p:cNvSpPr>
          <p:nvPr>
            <p:ph type="sldNum" sz="quarter" idx="5"/>
          </p:nvPr>
        </p:nvSpPr>
        <p:spPr/>
        <p:txBody>
          <a:bodyPr/>
          <a:lstStyle>
            <a:lvl1pPr>
              <a:spcBef>
                <a:spcPct val="30000"/>
              </a:spcBef>
              <a:defRPr sz="10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30000"/>
              </a:spcBef>
              <a:defRPr sz="10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30000"/>
              </a:spcBef>
              <a:defRPr sz="10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30000"/>
              </a:spcBef>
              <a:defRPr sz="1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30000"/>
              </a:spcBef>
              <a:defRPr sz="1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fld id="{2905E451-B1B4-40DA-9000-ABD42922276D}" type="slidenum">
              <a:rPr lang="en-US" altLang="en-US" smtClean="0"/>
              <a:pPr/>
              <a:t>13</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1935848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Rectangle 3"/>
          <p:cNvSpPr>
            <a:spLocks noGrp="1"/>
          </p:cNvSpPr>
          <p:nvPr>
            <p:ph type="body" idx="1"/>
            <p:custDataLst>
              <p:tags r:id="rId1"/>
            </p:custDataLst>
          </p:nvPr>
        </p:nvSpPr>
        <p:spPr bwMode="auto">
          <a:solidFill>
            <a:schemeClr val="bg2"/>
          </a:solidFill>
        </p:spPr>
        <p:txBody>
          <a:bodyPr wrap="square" numCol="1" anchor="t" anchorCtr="0" compatLnSpc="1">
            <a:prstTxWarp prst="textNoShape">
              <a:avLst/>
            </a:prstTxWarp>
          </a:bodyPr>
          <a:lstStyle/>
          <a:p>
            <a:r>
              <a:rPr lang="en-US" altLang="en-US" b="1" dirty="0"/>
              <a:t>Slide Notes:</a:t>
            </a:r>
          </a:p>
          <a:p>
            <a:endParaRPr lang="en-US" altLang="en-US" b="1" dirty="0"/>
          </a:p>
          <a:p>
            <a:r>
              <a:rPr lang="en-US" altLang="en-US" dirty="0"/>
              <a:t>Other systems development methods are currently popular. Joint Application Development, or JAD [rhymes with cad], focuses on team-based fact finding, which can be used during only one phase of the development process. It is a popular, user-oriented technique for fact finding and requirements modeling. It is not associated with any specific development method; it is used whenever group input and interaction are desired. JAD allows system developers and users to develop requirements collaboratively, instead of relying on limited user interviews. </a:t>
            </a:r>
          </a:p>
          <a:p>
            <a:endParaRPr lang="en-US" altLang="en-US" dirty="0"/>
          </a:p>
          <a:p>
            <a:r>
              <a:rPr lang="en-US" altLang="en-US" dirty="0"/>
              <a:t>Rapid Application Development, or RAD [rad, rhymes with cad], is a more compressed version of the full systems development process. RAD is a software development method that uses rapid prototyping. Users are involved at every step: prototyping, writing test cases, and performing unit testing. </a:t>
            </a:r>
          </a:p>
          <a:p>
            <a:endParaRPr lang="en-US" altLang="en-US" dirty="0"/>
          </a:p>
          <a:p>
            <a:r>
              <a:rPr lang="en-US" altLang="en-US" dirty="0"/>
              <a:t>Agile development methods are popular, too. They are very similar to RAD, in that they stress intense interaction between system developers and users. There are many different agile development methods. Most promote development, teamwork, collaboration, and process adaptability throughout the life cycle of the project. Agile methods break tasks into small increments with minimal planning, and do not directly involve long-term planning.</a:t>
            </a:r>
          </a:p>
        </p:txBody>
      </p:sp>
      <p:sp>
        <p:nvSpPr>
          <p:cNvPr id="2" name="Slide Number Placeholder 1"/>
          <p:cNvSpPr>
            <a:spLocks noGrp="1"/>
          </p:cNvSpPr>
          <p:nvPr>
            <p:ph type="sldNum" sz="quarter" idx="10"/>
          </p:nvPr>
        </p:nvSpPr>
        <p:spPr/>
        <p:txBody>
          <a:bodyPr/>
          <a:lstStyle/>
          <a:p>
            <a:fld id="{1140FC09-87F4-4A37-BE7E-61EEAACA6C6A}" type="slidenum">
              <a:rPr lang="en-US" smtClean="0"/>
              <a:t>14</a:t>
            </a:fld>
            <a:endParaRPr lang="en-US"/>
          </a:p>
        </p:txBody>
      </p:sp>
    </p:spTree>
    <p:extLst>
      <p:ext uri="{BB962C8B-B14F-4D97-AF65-F5344CB8AC3E}">
        <p14:creationId xmlns:p14="http://schemas.microsoft.com/office/powerpoint/2010/main" val="32747506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Notes Placeholder 2"/>
          <p:cNvSpPr>
            <a:spLocks noGrp="1"/>
          </p:cNvSpPr>
          <p:nvPr>
            <p:ph type="body" idx="1"/>
          </p:nvPr>
        </p:nvSpPr>
        <p:spPr bwMode="auto">
          <a:xfrm>
            <a:off x="1006475" y="3710653"/>
            <a:ext cx="8045450" cy="3060700"/>
          </a:xfrm>
          <a:solidFill>
            <a:schemeClr val="bg2"/>
          </a:solidFill>
        </p:spPr>
        <p:txBody>
          <a:bodyPr wrap="square" numCol="1" anchor="t" anchorCtr="0" compatLnSpc="1">
            <a:prstTxWarp prst="textNoShape">
              <a:avLst/>
            </a:prstTxWarp>
          </a:bodyPr>
          <a:lstStyle/>
          <a:p>
            <a:r>
              <a:rPr lang="en-US" altLang="en-US" b="1" dirty="0"/>
              <a:t>Slide Notes:</a:t>
            </a:r>
          </a:p>
          <a:p>
            <a:endParaRPr lang="en-US" altLang="en-US" b="1" dirty="0"/>
          </a:p>
          <a:p>
            <a:r>
              <a:rPr lang="en-US" altLang="en-US" dirty="0"/>
              <a:t>Testing and evaluation of an information system’s performance occurs throughout all stages of its</a:t>
            </a:r>
            <a:r>
              <a:rPr lang="en-US" altLang="en-US" baseline="0" dirty="0"/>
              <a:t> </a:t>
            </a:r>
            <a:r>
              <a:rPr lang="en-US" altLang="en-US" dirty="0"/>
              <a:t>development. In the beginning, the</a:t>
            </a:r>
            <a:r>
              <a:rPr lang="en-US" altLang="en-US" baseline="0" dirty="0"/>
              <a:t> project is</a:t>
            </a:r>
            <a:r>
              <a:rPr lang="en-US" altLang="en-US" dirty="0"/>
              <a:t> evaluated for feasibility. As the development process continues, requirements are evaluated for completeness and appropriateness. The designs are evaluated using simple prototypes. Most system development methods used today require iterative development with repetitive</a:t>
            </a:r>
            <a:r>
              <a:rPr lang="en-US" altLang="en-US" baseline="0" dirty="0"/>
              <a:t> testing and </a:t>
            </a:r>
            <a:r>
              <a:rPr lang="en-US" altLang="en-US" dirty="0"/>
              <a:t>evaluation at each stage. After the system is implemented, the software and the entire</a:t>
            </a:r>
            <a:r>
              <a:rPr lang="en-US" altLang="en-US" baseline="0" dirty="0"/>
              <a:t> </a:t>
            </a:r>
            <a:r>
              <a:rPr lang="en-US" altLang="en-US" dirty="0"/>
              <a:t>system can be tested. </a:t>
            </a:r>
          </a:p>
        </p:txBody>
      </p:sp>
      <p:sp>
        <p:nvSpPr>
          <p:cNvPr id="3994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63ECBBB-AEC3-4A14-B072-0DC41D4442BF}" type="slidenum">
              <a:rPr lang="en-US" altLang="en-US" smtClean="0"/>
              <a:pPr/>
              <a:t>15</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3549847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5699125" y="7383463"/>
            <a:ext cx="4359275" cy="388937"/>
          </a:xfrm>
        </p:spPr>
        <p:txBody>
          <a:bodyPr/>
          <a:lstStyle/>
          <a:p>
            <a:fld id="{1140FC09-87F4-4A37-BE7E-61EEAACA6C6A}" type="slidenum">
              <a:rPr lang="en-US" smtClean="0"/>
              <a:t>16</a:t>
            </a:fld>
            <a:endParaRPr lang="en-US"/>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7773905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3"/>
          <p:cNvSpPr>
            <a:spLocks noGrp="1"/>
          </p:cNvSpPr>
          <p:nvPr>
            <p:ph type="body" idx="1"/>
            <p:custDataLst>
              <p:tags r:id="rId1"/>
            </p:custDataLst>
          </p:nvPr>
        </p:nvSpPr>
        <p:spPr bwMode="auto">
          <a:xfrm>
            <a:off x="1006475" y="3730317"/>
            <a:ext cx="8045450" cy="3060700"/>
          </a:xfrm>
          <a:solidFill>
            <a:schemeClr val="bg2"/>
          </a:solidFill>
        </p:spPr>
        <p:txBody>
          <a:bodyPr wrap="square" numCol="1" anchor="t" anchorCtr="0" compatLnSpc="1">
            <a:prstTxWarp prst="textNoShape">
              <a:avLst/>
            </a:prstTxWarp>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US" altLang="en-US" b="1" dirty="0"/>
              <a:t>Slide Notes:</a:t>
            </a:r>
          </a:p>
          <a:p>
            <a:pPr marL="0" marR="0" lvl="1" indent="0" algn="l" defTabSz="914400" rtl="0" eaLnBrk="0" fontAlgn="base" latinLnBrk="0" hangingPunct="0">
              <a:lnSpc>
                <a:spcPct val="100000"/>
              </a:lnSpc>
              <a:spcBef>
                <a:spcPct val="30000"/>
              </a:spcBef>
              <a:spcAft>
                <a:spcPct val="0"/>
              </a:spcAft>
              <a:buClrTx/>
              <a:buSzTx/>
              <a:buFontTx/>
              <a:buNone/>
              <a:tabLst/>
              <a:defRPr/>
            </a:pPr>
            <a:r>
              <a:rPr lang="en-US" altLang="en-US" dirty="0"/>
              <a:t>A test case is a formal or informal set of conditions or variables under which a tester can identify issues and determine if the application or software system is working correctly. Test cases should cover all possible scenarios under which the system may operate. Test cases should be designed to</a:t>
            </a:r>
            <a:r>
              <a:rPr lang="en-US" altLang="en-US" baseline="0" dirty="0"/>
              <a:t> v</a:t>
            </a:r>
            <a:r>
              <a:rPr lang="en-US" altLang="en-US" dirty="0"/>
              <a:t>erify the system meets the business and functional requirements specified, and verify that the system meets performance standards.</a:t>
            </a: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altLang="en-US" dirty="0"/>
          </a:p>
          <a:p>
            <a:r>
              <a:rPr lang="en-US" altLang="en-US" dirty="0"/>
              <a:t>With formal test cases, there must be at least two test cases for each requirement</a:t>
            </a:r>
            <a:r>
              <a:rPr lang="en-US" altLang="en-US" dirty="0">
                <a:latin typeface="Century Gothic" panose="020B0502020202020204" pitchFamily="34" charset="0"/>
              </a:rPr>
              <a:t>—</a:t>
            </a:r>
            <a:r>
              <a:rPr lang="en-US" altLang="en-US" dirty="0"/>
              <a:t>one positive test and one negative test</a:t>
            </a:r>
            <a:r>
              <a:rPr lang="en-US" altLang="en-US" dirty="0">
                <a:latin typeface="Century Gothic" panose="020B0502020202020204" pitchFamily="34" charset="0"/>
              </a:rPr>
              <a:t>—</a:t>
            </a:r>
            <a:r>
              <a:rPr lang="en-US" altLang="en-US" dirty="0"/>
              <a:t>to determine that all requirements of an application are met. Written test cases include a description of the functionality to be tested, and the preparation required to ensure that the test can be conducted. A formal written test-case is characterized by a known input and by an expected output, which is worked out before the test is executed. </a:t>
            </a:r>
          </a:p>
          <a:p>
            <a:endParaRPr lang="en-US" altLang="en-US" dirty="0"/>
          </a:p>
          <a:p>
            <a:r>
              <a:rPr lang="en-US" altLang="en-US" dirty="0"/>
              <a:t>For applications or systems without formal requirements, informal test cases are written based on the accepted normal operation of programs of a similar class. Sometimes test cases are not written at all but the activities and results are reported after the tests have been run. </a:t>
            </a:r>
          </a:p>
        </p:txBody>
      </p:sp>
      <p:sp>
        <p:nvSpPr>
          <p:cNvPr id="2" name="Slide Number Placeholder 1"/>
          <p:cNvSpPr>
            <a:spLocks noGrp="1"/>
          </p:cNvSpPr>
          <p:nvPr>
            <p:ph type="sldNum" sz="quarter" idx="10"/>
          </p:nvPr>
        </p:nvSpPr>
        <p:spPr>
          <a:xfrm>
            <a:off x="5699125" y="7383463"/>
            <a:ext cx="4359275" cy="388937"/>
          </a:xfrm>
        </p:spPr>
        <p:txBody>
          <a:bodyPr/>
          <a:lstStyle/>
          <a:p>
            <a:fld id="{1140FC09-87F4-4A37-BE7E-61EEAACA6C6A}" type="slidenum">
              <a:rPr lang="en-US" smtClean="0"/>
              <a:t>17</a:t>
            </a:fld>
            <a:endParaRPr lang="en-US"/>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3191046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3"/>
          <p:cNvSpPr>
            <a:spLocks noGrp="1"/>
          </p:cNvSpPr>
          <p:nvPr>
            <p:ph type="body" idx="1"/>
            <p:custDataLst>
              <p:tags r:id="rId1"/>
            </p:custDataLst>
          </p:nvPr>
        </p:nvSpPr>
        <p:spPr bwMode="auto">
          <a:xfrm>
            <a:off x="1006475" y="3740149"/>
            <a:ext cx="8045450" cy="3394429"/>
          </a:xfrm>
          <a:solidFill>
            <a:schemeClr val="bg2"/>
          </a:solidFill>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1" dirty="0"/>
              <a:t>Slide Notes:</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A test plan is needed to ensure that all possible</a:t>
            </a:r>
            <a:r>
              <a:rPr lang="en-US" altLang="en-US" baseline="0" dirty="0"/>
              <a:t> scenarios</a:t>
            </a:r>
            <a:r>
              <a:rPr lang="en-US" altLang="en-US" dirty="0"/>
              <a:t> have been tested, successful outcomes recognized, and problems corrected. The test plan is developed as</a:t>
            </a:r>
            <a:r>
              <a:rPr lang="en-US" altLang="en-US" baseline="0" dirty="0"/>
              <a:t> </a:t>
            </a:r>
            <a:r>
              <a:rPr lang="en-US" altLang="en-US" dirty="0"/>
              <a:t>the system is being designed. This ensures that all of the features and functionality are fully tested, and that all the requirements are met.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dirty="0"/>
          </a:p>
          <a:p>
            <a:r>
              <a:rPr lang="en-US" altLang="en-US" dirty="0"/>
              <a:t>This slide shows a list of some of the items often included in a test plan.</a:t>
            </a:r>
            <a:r>
              <a:rPr lang="en-US" altLang="en-US" baseline="0" dirty="0"/>
              <a:t> Those are:</a:t>
            </a:r>
          </a:p>
          <a:p>
            <a:pPr marL="171450" indent="-171450" eaLnBrk="1" hangingPunct="1">
              <a:buFont typeface="Arial" panose="020B0604020202020204" pitchFamily="34" charset="0"/>
              <a:buChar char="•"/>
            </a:pPr>
            <a:r>
              <a:rPr lang="en-US" altLang="en-US" dirty="0"/>
              <a:t>Testing goals</a:t>
            </a:r>
          </a:p>
          <a:p>
            <a:pPr marL="171450" indent="-171450" eaLnBrk="1" hangingPunct="1">
              <a:buFont typeface="Arial" panose="020B0604020202020204" pitchFamily="34" charset="0"/>
              <a:buChar char="•"/>
            </a:pPr>
            <a:r>
              <a:rPr lang="en-US" altLang="en-US" dirty="0"/>
              <a:t>Key areas of focus</a:t>
            </a:r>
          </a:p>
          <a:p>
            <a:pPr marL="171450" indent="-171450" eaLnBrk="1" hangingPunct="1">
              <a:buFont typeface="Arial" panose="020B0604020202020204" pitchFamily="34" charset="0"/>
              <a:buChar char="•"/>
            </a:pPr>
            <a:r>
              <a:rPr lang="en-US" altLang="en-US" dirty="0"/>
              <a:t>Testing deliverables</a:t>
            </a:r>
          </a:p>
          <a:p>
            <a:pPr marL="171450" indent="-171450" eaLnBrk="1" hangingPunct="1">
              <a:buFont typeface="Arial" panose="020B0604020202020204" pitchFamily="34" charset="0"/>
              <a:buChar char="•"/>
            </a:pPr>
            <a:r>
              <a:rPr lang="en-US" altLang="en-US" dirty="0"/>
              <a:t>How tests will run</a:t>
            </a:r>
          </a:p>
          <a:p>
            <a:pPr marL="171450" indent="-171450" eaLnBrk="1" hangingPunct="1">
              <a:buFont typeface="Arial" panose="020B0604020202020204" pitchFamily="34" charset="0"/>
              <a:buChar char="•"/>
            </a:pPr>
            <a:r>
              <a:rPr lang="en-US" altLang="en-US" dirty="0"/>
              <a:t>List of items to test</a:t>
            </a:r>
          </a:p>
          <a:p>
            <a:pPr marL="171450" indent="-171450" eaLnBrk="1" hangingPunct="1">
              <a:buFont typeface="Arial" panose="020B0604020202020204" pitchFamily="34" charset="0"/>
              <a:buChar char="•"/>
            </a:pPr>
            <a:r>
              <a:rPr lang="en-US" altLang="en-US" dirty="0"/>
              <a:t>Roles and responsibilities</a:t>
            </a:r>
          </a:p>
          <a:p>
            <a:pPr marL="171450" indent="-171450" eaLnBrk="1" hangingPunct="1">
              <a:buFont typeface="Arial" panose="020B0604020202020204" pitchFamily="34" charset="0"/>
              <a:buChar char="•"/>
            </a:pPr>
            <a:r>
              <a:rPr lang="en-US" altLang="en-US" dirty="0"/>
              <a:t>Prerequisites</a:t>
            </a:r>
          </a:p>
          <a:p>
            <a:pPr marL="171450" indent="-171450" eaLnBrk="1" hangingPunct="1">
              <a:buFont typeface="Arial" panose="020B0604020202020204" pitchFamily="34" charset="0"/>
              <a:buChar char="•"/>
            </a:pPr>
            <a:r>
              <a:rPr lang="en-US" altLang="en-US" dirty="0"/>
              <a:t>Environment</a:t>
            </a:r>
          </a:p>
          <a:p>
            <a:pPr marL="171450" indent="-171450" eaLnBrk="1" hangingPunct="1">
              <a:buFont typeface="Arial" panose="020B0604020202020204" pitchFamily="34" charset="0"/>
              <a:buChar char="•"/>
            </a:pPr>
            <a:r>
              <a:rPr lang="en-US" altLang="en-US" dirty="0"/>
              <a:t>Assumptions</a:t>
            </a:r>
          </a:p>
          <a:p>
            <a:pPr marL="171450" indent="-171450" eaLnBrk="1" hangingPunct="1">
              <a:buFont typeface="Arial" panose="020B0604020202020204" pitchFamily="34" charset="0"/>
              <a:buChar char="•"/>
            </a:pPr>
            <a:r>
              <a:rPr lang="en-US" altLang="en-US" dirty="0"/>
              <a:t>What to do when a test is successful and</a:t>
            </a:r>
          </a:p>
          <a:p>
            <a:pPr marL="171450" indent="-171450" eaLnBrk="1" hangingPunct="1">
              <a:buFont typeface="Arial" panose="020B0604020202020204" pitchFamily="34" charset="0"/>
              <a:buChar char="•"/>
            </a:pPr>
            <a:r>
              <a:rPr lang="en-US" altLang="en-US" dirty="0"/>
              <a:t>What to do when a test fails</a:t>
            </a:r>
          </a:p>
          <a:p>
            <a:endParaRPr lang="en-US" altLang="en-US" dirty="0"/>
          </a:p>
        </p:txBody>
      </p:sp>
      <p:sp>
        <p:nvSpPr>
          <p:cNvPr id="2" name="Slide Number Placeholder 1"/>
          <p:cNvSpPr>
            <a:spLocks noGrp="1"/>
          </p:cNvSpPr>
          <p:nvPr>
            <p:ph type="sldNum" sz="quarter" idx="10"/>
          </p:nvPr>
        </p:nvSpPr>
        <p:spPr>
          <a:xfrm>
            <a:off x="5699125" y="7383463"/>
            <a:ext cx="4359275" cy="388937"/>
          </a:xfrm>
        </p:spPr>
        <p:txBody>
          <a:bodyPr/>
          <a:lstStyle/>
          <a:p>
            <a:fld id="{1140FC09-87F4-4A37-BE7E-61EEAACA6C6A}" type="slidenum">
              <a:rPr lang="en-US" smtClean="0"/>
              <a:t>18</a:t>
            </a:fld>
            <a:endParaRPr lang="en-US"/>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7510620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3"/>
          <p:cNvSpPr>
            <a:spLocks noGrp="1"/>
          </p:cNvSpPr>
          <p:nvPr>
            <p:ph type="body" idx="1"/>
            <p:custDataLst>
              <p:tags r:id="rId1"/>
            </p:custDataLst>
          </p:nvPr>
        </p:nvSpPr>
        <p:spPr bwMode="auto">
          <a:xfrm>
            <a:off x="742950" y="3700001"/>
            <a:ext cx="8572500" cy="3683461"/>
          </a:xfrm>
          <a:solidFill>
            <a:schemeClr val="bg2"/>
          </a:solidFill>
        </p:spPr>
        <p:txBody>
          <a:bodyPr wrap="square" numCol="1" anchor="t" anchorCtr="0" compatLnSpc="1">
            <a:prstTxWarp prst="textNoShape">
              <a:avLst/>
            </a:prstTxWarp>
          </a:bodyPr>
          <a:lstStyle/>
          <a:p>
            <a:r>
              <a:rPr lang="en-US" altLang="en-US" b="1" dirty="0"/>
              <a:t>Slide Notes:</a:t>
            </a:r>
          </a:p>
          <a:p>
            <a:endParaRPr lang="en-US" altLang="en-US" dirty="0"/>
          </a:p>
          <a:p>
            <a:r>
              <a:rPr lang="en-US" altLang="en-US" dirty="0"/>
              <a:t>A unit is the smallest piece of testable code. Unit testing identifies and eliminates run-time or execution errors that make the program stop abnormally and the logic errors</a:t>
            </a:r>
            <a:r>
              <a:rPr lang="en-US" altLang="en-US" dirty="0">
                <a:latin typeface="Century Gothic" panose="020B0502020202020204" pitchFamily="34" charset="0"/>
              </a:rPr>
              <a:t>—</a:t>
            </a:r>
            <a:r>
              <a:rPr lang="en-US" altLang="en-US" dirty="0"/>
              <a:t>incorrect results</a:t>
            </a:r>
            <a:r>
              <a:rPr lang="en-US" altLang="en-US" dirty="0">
                <a:latin typeface="Century Gothic" panose="020B0502020202020204" pitchFamily="34" charset="0"/>
              </a:rPr>
              <a:t>—</a:t>
            </a:r>
            <a:r>
              <a:rPr lang="en-US" altLang="en-US" dirty="0"/>
              <a:t>that might not have been caught during the design phase. The main purpose of unit testing is to take the smallest piece of testable software in the application and isolate it from all other code to determine whether it performs as expected.</a:t>
            </a:r>
          </a:p>
          <a:p>
            <a:endParaRPr lang="en-US" altLang="en-US" dirty="0"/>
          </a:p>
          <a:p>
            <a:r>
              <a:rPr lang="en-US" altLang="en-US" dirty="0"/>
              <a:t>Integration, or link, testing comes into play right after unit testing. Two or more previously tested units are combined into a component and the interface between them is tested. More units are combined and interfaces tested until the full product is tested at once.</a:t>
            </a:r>
          </a:p>
          <a:p>
            <a:r>
              <a:rPr lang="en-US" altLang="en-US" dirty="0"/>
              <a:t>System testing focuses on the system as a whole and is often performed by a dedicated testing team. System testing uses real-life scenarios, to ensure that all functions and features of the system will work when it finally goes live. System testing also includes verification and validation of both the business requirements and the application architecture. It is intended to assure users, developers, and managers that the programs meet all specifications and that all necessary features have been included. </a:t>
            </a:r>
          </a:p>
          <a:p>
            <a:r>
              <a:rPr lang="en-US" altLang="en-US" dirty="0"/>
              <a:t>System integration testing extends system testing to include testing the system in the environment where it will run. This includes running the system along with other software.</a:t>
            </a:r>
          </a:p>
          <a:p>
            <a:endParaRPr lang="en-US" altLang="en-US" dirty="0"/>
          </a:p>
          <a:p>
            <a:r>
              <a:rPr lang="en-US" altLang="en-US" dirty="0"/>
              <a:t>This leads to user acceptance testing, where the system is finally tested by the users against the requirements defined in the analysis and design phases.</a:t>
            </a:r>
          </a:p>
          <a:p>
            <a:endParaRPr lang="en-US" altLang="en-US" dirty="0"/>
          </a:p>
        </p:txBody>
      </p:sp>
      <p:sp>
        <p:nvSpPr>
          <p:cNvPr id="2" name="Slide Number Placeholder 1"/>
          <p:cNvSpPr>
            <a:spLocks noGrp="1"/>
          </p:cNvSpPr>
          <p:nvPr>
            <p:ph type="sldNum" sz="quarter" idx="10"/>
          </p:nvPr>
        </p:nvSpPr>
        <p:spPr>
          <a:xfrm>
            <a:off x="5699125" y="7383463"/>
            <a:ext cx="4359275" cy="388937"/>
          </a:xfrm>
        </p:spPr>
        <p:txBody>
          <a:bodyPr/>
          <a:lstStyle/>
          <a:p>
            <a:fld id="{1140FC09-87F4-4A37-BE7E-61EEAACA6C6A}" type="slidenum">
              <a:rPr lang="en-US" smtClean="0"/>
              <a:t>19</a:t>
            </a:fld>
            <a:endParaRPr lang="en-US"/>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5441839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3"/>
          <p:cNvSpPr>
            <a:spLocks noGrp="1"/>
          </p:cNvSpPr>
          <p:nvPr>
            <p:ph type="body" idx="1"/>
            <p:custDataLst>
              <p:tags r:id="rId1"/>
            </p:custDataLst>
          </p:nvPr>
        </p:nvSpPr>
        <p:spPr bwMode="auto">
          <a:xfrm>
            <a:off x="1006475" y="3671324"/>
            <a:ext cx="8045450" cy="3060700"/>
          </a:xfrm>
          <a:solidFill>
            <a:schemeClr val="bg2"/>
          </a:solidFill>
        </p:spPr>
        <p:txBody>
          <a:bodyPr wrap="square" numCol="1" anchor="t" anchorCtr="0" compatLnSpc="1">
            <a:prstTxWarp prst="textNoShape">
              <a:avLst/>
            </a:prstTxWarp>
          </a:bodyPr>
          <a:lstStyle/>
          <a:p>
            <a:r>
              <a:rPr lang="en-US" altLang="en-US" b="1" dirty="0"/>
              <a:t>Slide Notes:</a:t>
            </a:r>
          </a:p>
          <a:p>
            <a:endParaRPr lang="en-US" altLang="en-US" b="1" dirty="0"/>
          </a:p>
          <a:p>
            <a:r>
              <a:rPr lang="en-US" altLang="en-US" dirty="0"/>
              <a:t>The learning objectives for this lecture, </a:t>
            </a:r>
            <a:r>
              <a:rPr lang="en-US" altLang="en-US" i="0" dirty="0"/>
              <a:t>Information Systems,</a:t>
            </a:r>
            <a:r>
              <a:rPr lang="en-US" altLang="en-US" dirty="0"/>
              <a:t> are as follows:</a:t>
            </a:r>
          </a:p>
          <a:p>
            <a:pPr>
              <a:buFontTx/>
              <a:buChar char="•"/>
            </a:pPr>
            <a:r>
              <a:rPr lang="en-US" altLang="en-US" dirty="0"/>
              <a:t> Define an information system, how one is used and list examples</a:t>
            </a:r>
          </a:p>
          <a:p>
            <a:pPr>
              <a:buFontTx/>
              <a:buChar char="•"/>
            </a:pPr>
            <a:r>
              <a:rPr lang="en-US" altLang="en-US" dirty="0"/>
              <a:t> Describe the components of an information system</a:t>
            </a:r>
          </a:p>
          <a:p>
            <a:pPr>
              <a:buFontTx/>
              <a:buChar char="•"/>
            </a:pPr>
            <a:r>
              <a:rPr lang="en-US" altLang="en-US" dirty="0"/>
              <a:t> Describe the process for developing an information system</a:t>
            </a:r>
          </a:p>
        </p:txBody>
      </p:sp>
      <p:sp>
        <p:nvSpPr>
          <p:cNvPr id="3" name="Slide Image Placeholder 2"/>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1140FC09-87F4-4A37-BE7E-61EEAACA6C6A}" type="slidenum">
              <a:rPr lang="en-US" smtClean="0"/>
              <a:t>2</a:t>
            </a:fld>
            <a:endParaRPr lang="en-US"/>
          </a:p>
        </p:txBody>
      </p:sp>
    </p:spTree>
    <p:extLst>
      <p:ext uri="{BB962C8B-B14F-4D97-AF65-F5344CB8AC3E}">
        <p14:creationId xmlns:p14="http://schemas.microsoft.com/office/powerpoint/2010/main" val="8512912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p:cNvSpPr>
          <p:nvPr>
            <p:ph type="body" idx="1"/>
            <p:custDataLst>
              <p:tags r:id="rId1"/>
            </p:custDataLst>
          </p:nvPr>
        </p:nvSpPr>
        <p:spPr bwMode="auto">
          <a:xfrm>
            <a:off x="322313" y="3690169"/>
            <a:ext cx="9413773" cy="3693294"/>
          </a:xfrm>
          <a:solidFill>
            <a:schemeClr val="bg2"/>
          </a:solidFill>
        </p:spPr>
        <p:txBody>
          <a:bodyPr wrap="square" numCol="1" anchor="t" anchorCtr="0" compatLnSpc="1">
            <a:prstTxWarp prst="textNoShape">
              <a:avLst/>
            </a:prstTxWarp>
            <a:noAutofit/>
          </a:bodyPr>
          <a:lstStyle/>
          <a:p>
            <a:pPr>
              <a:defRPr/>
            </a:pPr>
            <a:r>
              <a:rPr lang="en-US" sz="1050" b="1" dirty="0"/>
              <a:t>Slide Notes:</a:t>
            </a:r>
          </a:p>
          <a:p>
            <a:pPr>
              <a:defRPr/>
            </a:pPr>
            <a:r>
              <a:rPr lang="en-US" sz="1050" dirty="0"/>
              <a:t>There are many different types of testing. Every institution</a:t>
            </a:r>
            <a:r>
              <a:rPr lang="en-US" sz="1050" baseline="0" dirty="0"/>
              <a:t> </a:t>
            </a:r>
            <a:r>
              <a:rPr lang="en-US" sz="1050" dirty="0"/>
              <a:t>determines which testing is to be done based on the system specifics.</a:t>
            </a:r>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050" dirty="0"/>
              <a:t>A sanity test or sanity check quickly evaluates whether a claim or the result of a calculation can possibly be true. The point is not to catch every possible error, but to rule out certain classes of obviously false results. In computer science, a sanity test is a brief run-through of the functionality of a computer program, system, calculation, or other analysis, to ensure that the system or methodology works as expected. This is often done prior to a more exhaustive round of testing.</a:t>
            </a:r>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050" dirty="0"/>
              <a:t>Load testing refers to testing the system under high load conditions where there are several applications running with intensive network and memory demands. The load is so high that errors are expected to occur. Determining the maximum load that an application can handle without errors is part of the testing. Also, load testing helps identify bottlenecks. </a:t>
            </a:r>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050" dirty="0"/>
              <a:t>Stress testing is similar to load testing, but the capacity is pushed even higher and beyond what would ever be expected for the system. Like load testing, stress testing is used to determine the breaking point of the system and to observe what occurs.</a:t>
            </a:r>
          </a:p>
          <a:p>
            <a:pPr marL="171450" indent="-171450">
              <a:buFont typeface="Arial" panose="020B0604020202020204" pitchFamily="34" charset="0"/>
              <a:buChar char="•"/>
              <a:defRPr/>
            </a:pPr>
            <a:r>
              <a:rPr lang="en-US" sz="1050" dirty="0"/>
              <a:t>Exploratory testing is used to find out how the system</a:t>
            </a:r>
            <a:r>
              <a:rPr lang="en-US" sz="1050" baseline="0" dirty="0"/>
              <a:t> performs under a wide range of conditions and tasks.</a:t>
            </a:r>
            <a:endParaRPr lang="en-US" sz="1050" dirty="0"/>
          </a:p>
          <a:p>
            <a:pPr marL="171450" indent="-171450">
              <a:buFont typeface="Arial" panose="020B0604020202020204" pitchFamily="34" charset="0"/>
              <a:buChar char="•"/>
              <a:defRPr/>
            </a:pPr>
            <a:r>
              <a:rPr lang="en-US" sz="1050" dirty="0"/>
              <a:t>Installation testing is a type of quality assurance work that focuses on what customers will need to do to install and set up the new system successfully.</a:t>
            </a:r>
          </a:p>
          <a:p>
            <a:pPr marL="171450" indent="-171450">
              <a:buFont typeface="Arial" panose="020B0604020202020204" pitchFamily="34" charset="0"/>
              <a:buChar char="•"/>
              <a:defRPr/>
            </a:pPr>
            <a:r>
              <a:rPr lang="en-US" sz="1050" dirty="0"/>
              <a:t>Recovery testing shows how well an application is able to recover from crashes, hardware failures, and other exceptions. During recovery testing, the system is deliberately made to fail and then its response to the failure is evaluated. </a:t>
            </a:r>
          </a:p>
          <a:p>
            <a:pPr marL="171450" indent="-171450">
              <a:buFont typeface="Arial" panose="020B0604020202020204" pitchFamily="34" charset="0"/>
              <a:buChar char="•"/>
              <a:defRPr/>
            </a:pPr>
            <a:r>
              <a:rPr lang="en-US" sz="1050" dirty="0"/>
              <a:t>Reliability testing tries to discover the specific point at which failure occurs. </a:t>
            </a:r>
          </a:p>
          <a:p>
            <a:pPr marL="171450" indent="-171450">
              <a:buFont typeface="Arial" panose="020B0604020202020204" pitchFamily="34" charset="0"/>
              <a:buChar char="•"/>
              <a:defRPr/>
            </a:pPr>
            <a:r>
              <a:rPr lang="en-US" sz="1050" dirty="0"/>
              <a:t>Regression testing uncovers software errors by partially retesting a modified program. It provides a general assurance that no additional errors were introduced in the process of fixing other problems.</a:t>
            </a:r>
            <a:r>
              <a:rPr lang="en-US" sz="1050" baseline="0" dirty="0"/>
              <a:t> </a:t>
            </a:r>
            <a:r>
              <a:rPr lang="en-US" sz="1050" dirty="0"/>
              <a:t>Regression testing methods include re-running previous tests and checking whether previously fixed errors have re-emerged. Without regression testing it is difficult to find or see how a change in one part of the system affects other parts. </a:t>
            </a:r>
          </a:p>
          <a:p>
            <a:pPr marL="171450" indent="-171450">
              <a:buFont typeface="Arial" panose="020B0604020202020204" pitchFamily="34" charset="0"/>
              <a:buChar char="•"/>
              <a:defRPr/>
            </a:pPr>
            <a:r>
              <a:rPr lang="en-US" sz="1050" dirty="0"/>
              <a:t>Scalability testing measures the capability to scale or increase the user load, number of transactions, amount of data, etcetera. Performance, scalability, and reliability are often considered together by software quality analysts. </a:t>
            </a:r>
          </a:p>
          <a:p>
            <a:pPr marL="171450" indent="-171450">
              <a:buFont typeface="Arial" panose="020B0604020202020204" pitchFamily="34" charset="0"/>
              <a:buChar char="•"/>
              <a:defRPr/>
            </a:pPr>
            <a:r>
              <a:rPr lang="en-US" sz="1050" dirty="0"/>
              <a:t>Security testing evaluates the security measures of an information system. It ensures that only authorized users can access the system. </a:t>
            </a:r>
          </a:p>
        </p:txBody>
      </p:sp>
      <p:sp>
        <p:nvSpPr>
          <p:cNvPr id="2" name="Slide Number Placeholder 1"/>
          <p:cNvSpPr>
            <a:spLocks noGrp="1"/>
          </p:cNvSpPr>
          <p:nvPr>
            <p:ph type="sldNum" sz="quarter" idx="10"/>
          </p:nvPr>
        </p:nvSpPr>
        <p:spPr>
          <a:xfrm>
            <a:off x="5699125" y="7383463"/>
            <a:ext cx="4359275" cy="388937"/>
          </a:xfrm>
        </p:spPr>
        <p:txBody>
          <a:bodyPr/>
          <a:lstStyle/>
          <a:p>
            <a:fld id="{1140FC09-87F4-4A37-BE7E-61EEAACA6C6A}" type="slidenum">
              <a:rPr lang="en-US" smtClean="0"/>
              <a:t>20</a:t>
            </a:fld>
            <a:endParaRPr lang="en-US"/>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7879165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3"/>
          <p:cNvSpPr>
            <a:spLocks noGrp="1"/>
          </p:cNvSpPr>
          <p:nvPr>
            <p:ph type="body" idx="1"/>
            <p:custDataLst>
              <p:tags r:id="rId1"/>
            </p:custDataLst>
          </p:nvPr>
        </p:nvSpPr>
        <p:spPr bwMode="auto">
          <a:xfrm>
            <a:off x="934065" y="3720485"/>
            <a:ext cx="8045450" cy="3060700"/>
          </a:xfrm>
          <a:solidFill>
            <a:schemeClr val="bg2"/>
          </a:solidFill>
        </p:spPr>
        <p:txBody>
          <a:bodyPr wrap="square" numCol="1" anchor="t" anchorCtr="0" compatLnSpc="1">
            <a:prstTxWarp prst="textNoShape">
              <a:avLst/>
            </a:prstTxWarp>
          </a:bodyPr>
          <a:lstStyle/>
          <a:p>
            <a:r>
              <a:rPr lang="en-US" altLang="en-US" b="1" dirty="0"/>
              <a:t>Slide Notes:</a:t>
            </a:r>
          </a:p>
          <a:p>
            <a:endParaRPr lang="en-US" altLang="en-US" dirty="0"/>
          </a:p>
          <a:p>
            <a:r>
              <a:rPr lang="en-US" altLang="en-US" dirty="0"/>
              <a:t>Systems support and security involves user support, systems maintenance and security, physical security, backup and recovery, and system obsolescence. We’ll discuss these topics</a:t>
            </a:r>
            <a:r>
              <a:rPr lang="en-US" altLang="en-US" baseline="0" dirty="0"/>
              <a:t> in the next few slides.</a:t>
            </a:r>
            <a:r>
              <a:rPr lang="en-US" altLang="en-US" dirty="0"/>
              <a:t> </a:t>
            </a:r>
          </a:p>
          <a:p>
            <a:endParaRPr lang="en-US" altLang="en-US" dirty="0"/>
          </a:p>
        </p:txBody>
      </p:sp>
      <p:sp>
        <p:nvSpPr>
          <p:cNvPr id="2" name="Slide Number Placeholder 1"/>
          <p:cNvSpPr>
            <a:spLocks noGrp="1"/>
          </p:cNvSpPr>
          <p:nvPr>
            <p:ph type="sldNum" sz="quarter" idx="10"/>
          </p:nvPr>
        </p:nvSpPr>
        <p:spPr>
          <a:xfrm>
            <a:off x="5699125" y="7383463"/>
            <a:ext cx="4359275" cy="388937"/>
          </a:xfrm>
        </p:spPr>
        <p:txBody>
          <a:bodyPr/>
          <a:lstStyle/>
          <a:p>
            <a:fld id="{1140FC09-87F4-4A37-BE7E-61EEAACA6C6A}" type="slidenum">
              <a:rPr lang="en-US" smtClean="0"/>
              <a:t>21</a:t>
            </a:fld>
            <a:endParaRPr lang="en-US"/>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5743384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Rectangle 3"/>
          <p:cNvSpPr>
            <a:spLocks noGrp="1"/>
          </p:cNvSpPr>
          <p:nvPr>
            <p:ph type="body" idx="1"/>
            <p:custDataLst>
              <p:tags r:id="rId1"/>
            </p:custDataLst>
          </p:nvPr>
        </p:nvSpPr>
        <p:spPr bwMode="auto">
          <a:solidFill>
            <a:schemeClr val="bg2"/>
          </a:solidFill>
        </p:spPr>
        <p:txBody>
          <a:bodyPr wrap="square" numCol="1" anchor="t" anchorCtr="0" compatLnSpc="1">
            <a:prstTxWarp prst="textNoShape">
              <a:avLst/>
            </a:prstTxWarp>
          </a:bodyPr>
          <a:lstStyle/>
          <a:p>
            <a:r>
              <a:rPr lang="en-US" altLang="en-US" b="1" dirty="0"/>
              <a:t>Slide Notes:</a:t>
            </a:r>
          </a:p>
          <a:p>
            <a:endParaRPr lang="en-US" altLang="en-US" dirty="0"/>
          </a:p>
          <a:p>
            <a:r>
              <a:rPr lang="en-US" altLang="en-US" dirty="0"/>
              <a:t>The objective in providing user training is maximizing the productivity. The help desk is a centralized resource staffed by IT professionals who provide users with support. The help desk has three main objectives: </a:t>
            </a:r>
          </a:p>
          <a:p>
            <a:pPr marL="171450" indent="-171450">
              <a:buFont typeface="Arial" panose="020B0604020202020204" pitchFamily="34" charset="0"/>
              <a:buChar char="•"/>
            </a:pPr>
            <a:r>
              <a:rPr lang="en-US" altLang="en-US" dirty="0"/>
              <a:t>To explain how to use system resources efficiently, </a:t>
            </a:r>
          </a:p>
          <a:p>
            <a:pPr marL="171450" indent="-171450">
              <a:buFont typeface="Arial" panose="020B0604020202020204" pitchFamily="34" charset="0"/>
              <a:buChar char="•"/>
            </a:pPr>
            <a:r>
              <a:rPr lang="en-US" altLang="en-US" dirty="0"/>
              <a:t>To provide answers to technical or operational questions and </a:t>
            </a:r>
          </a:p>
          <a:p>
            <a:pPr marL="171450" indent="-171450">
              <a:buFont typeface="Arial" panose="020B0604020202020204" pitchFamily="34" charset="0"/>
              <a:buChar char="•"/>
            </a:pPr>
            <a:r>
              <a:rPr lang="en-US" altLang="en-US" dirty="0"/>
              <a:t>To provide</a:t>
            </a:r>
            <a:r>
              <a:rPr lang="en-US" altLang="en-US" baseline="0" dirty="0"/>
              <a:t> a contact point</a:t>
            </a:r>
            <a:r>
              <a:rPr lang="en-US" altLang="en-US" dirty="0"/>
              <a:t> when users need information or assistance. </a:t>
            </a:r>
          </a:p>
          <a:p>
            <a:endParaRPr lang="en-US" altLang="en-US" dirty="0"/>
          </a:p>
          <a:p>
            <a:pPr marL="0" indent="0">
              <a:buFont typeface="Arial" panose="020B0604020202020204" pitchFamily="34" charset="0"/>
              <a:buNone/>
            </a:pPr>
            <a:r>
              <a:rPr lang="en-US" altLang="en-US" dirty="0"/>
              <a:t>The help desk does not replace traditional IT maintenance and support activities. Instead, help desks enhance productivity and improve utilization of a company's information resources. Besides functioning as the connection between IT staff and users, the help desk is a central contact point for all IT maintenance activities. The help desk is where users report system problems, ask for maintenance, and submit new systems requests.</a:t>
            </a:r>
          </a:p>
        </p:txBody>
      </p:sp>
      <p:sp>
        <p:nvSpPr>
          <p:cNvPr id="2" name="Slide Number Placeholder 1"/>
          <p:cNvSpPr>
            <a:spLocks noGrp="1"/>
          </p:cNvSpPr>
          <p:nvPr>
            <p:ph type="sldNum" sz="quarter" idx="10"/>
          </p:nvPr>
        </p:nvSpPr>
        <p:spPr/>
        <p:txBody>
          <a:bodyPr/>
          <a:lstStyle/>
          <a:p>
            <a:fld id="{1140FC09-87F4-4A37-BE7E-61EEAACA6C6A}" type="slidenum">
              <a:rPr lang="en-US" smtClean="0"/>
              <a:t>22</a:t>
            </a:fld>
            <a:endParaRPr lang="en-US"/>
          </a:p>
        </p:txBody>
      </p:sp>
    </p:spTree>
    <p:extLst>
      <p:ext uri="{BB962C8B-B14F-4D97-AF65-F5344CB8AC3E}">
        <p14:creationId xmlns:p14="http://schemas.microsoft.com/office/powerpoint/2010/main" val="26422289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Rectangle 3"/>
          <p:cNvSpPr>
            <a:spLocks noGrp="1"/>
          </p:cNvSpPr>
          <p:nvPr>
            <p:ph type="body" idx="1"/>
            <p:custDataLst>
              <p:tags r:id="rId1"/>
            </p:custDataLst>
          </p:nvPr>
        </p:nvSpPr>
        <p:spPr bwMode="auto">
          <a:xfrm>
            <a:off x="1006475" y="3740149"/>
            <a:ext cx="8045450" cy="3643314"/>
          </a:xfrm>
          <a:solidFill>
            <a:schemeClr val="bg2"/>
          </a:solidFill>
        </p:spPr>
        <p:txBody>
          <a:bodyPr wrap="square" numCol="1" anchor="t" anchorCtr="0" compatLnSpc="1">
            <a:prstTxWarp prst="textNoShape">
              <a:avLst/>
            </a:prstTxWarp>
          </a:bodyPr>
          <a:lstStyle/>
          <a:p>
            <a:r>
              <a:rPr lang="en-US" altLang="en-US" sz="1100" b="1" dirty="0"/>
              <a:t>Slide Notes:</a:t>
            </a:r>
          </a:p>
          <a:p>
            <a:endParaRPr lang="en-US" altLang="en-US" sz="1100" b="1" dirty="0"/>
          </a:p>
          <a:p>
            <a:r>
              <a:rPr lang="en-US" altLang="en-US" sz="1100" dirty="0"/>
              <a:t>Systems maintenance includes various forms of changes and updates required to keep a computer system running properly. Maintenance includes repairing, replacing or moving physical hardware; updating existing software, and installing new software and security updates.</a:t>
            </a:r>
          </a:p>
          <a:p>
            <a:r>
              <a:rPr lang="en-US" altLang="en-US" sz="1100" dirty="0"/>
              <a:t>Maintenance is performed on a regular or semi-regular schedule, often during non-peak usage hours. Occasionally a system may need unscheduled emergency maintenance. This usually happens when there is a hardware or software failure that needs immediate attention. Emergency updates may also be required for recently released security updates. </a:t>
            </a:r>
          </a:p>
          <a:p>
            <a:r>
              <a:rPr lang="en-US" altLang="en-US" sz="1100" dirty="0"/>
              <a:t>Maintenance tasks can be classified as corrective, adaptive,</a:t>
            </a:r>
            <a:r>
              <a:rPr lang="en-US" altLang="en-US" sz="1100" baseline="0" dirty="0"/>
              <a:t> and preventative.</a:t>
            </a:r>
            <a:endParaRPr lang="en-US" altLang="en-US" sz="1100" dirty="0"/>
          </a:p>
          <a:p>
            <a:pPr marL="171450" indent="-171450">
              <a:buFont typeface="Arial" panose="020B0604020202020204" pitchFamily="34" charset="0"/>
              <a:buChar char="•"/>
              <a:defRPr/>
            </a:pPr>
            <a:r>
              <a:rPr lang="en-US" sz="1100" dirty="0"/>
              <a:t>Corrective maintenance diagnoses and fixes problems in an operational system. It includes, but is not limited to, the finding and fixing of logic errors, replacing defective network cabling, restoring proper configuration settings, program code debugging, driver updates, and installation of software patches.</a:t>
            </a:r>
          </a:p>
          <a:p>
            <a:pPr marL="171450" indent="-171450">
              <a:buFont typeface="Arial" panose="020B0604020202020204" pitchFamily="34" charset="0"/>
              <a:buChar char="•"/>
              <a:defRPr/>
            </a:pPr>
            <a:r>
              <a:rPr lang="en-US" sz="1100" dirty="0"/>
              <a:t>Adaptive maintenance concerns modification of an operational system to ensure it continues to run as the external environment changes. This type of maintenance adapts the system to changing requirements such as a new or upgraded operating system, hardware platform, compiler, software library, or database structure. It does not add functionality, it only allows the system to continue working in the altered environment. One example on a webpage is when an originally working link suddenly gets a "page not found" message. Adaptive maintenance would be updating the link so that the changed page can be seen.</a:t>
            </a:r>
          </a:p>
          <a:p>
            <a:pPr marL="171450" indent="-171450">
              <a:buFont typeface="Arial" panose="020B0604020202020204" pitchFamily="34" charset="0"/>
              <a:buChar char="•"/>
              <a:defRPr/>
            </a:pPr>
            <a:r>
              <a:rPr lang="en-US" sz="1100" dirty="0"/>
              <a:t>Preventative maintenance helps avoid problems by analyzing areas where trouble is most likely to occur. Preventative maintenance is usually performed because a potential problem or security threat has been recognized with a computer or server, and the system administrators are working to deal with the issue before it becomes a true problem. </a:t>
            </a:r>
            <a:endParaRPr lang="en-US" altLang="en-US" sz="1100" dirty="0"/>
          </a:p>
          <a:p>
            <a:endParaRPr lang="en-US" altLang="en-US" dirty="0"/>
          </a:p>
        </p:txBody>
      </p:sp>
      <p:sp>
        <p:nvSpPr>
          <p:cNvPr id="2" name="Slide Number Placeholder 1"/>
          <p:cNvSpPr>
            <a:spLocks noGrp="1"/>
          </p:cNvSpPr>
          <p:nvPr>
            <p:ph type="sldNum" sz="quarter" idx="10"/>
          </p:nvPr>
        </p:nvSpPr>
        <p:spPr/>
        <p:txBody>
          <a:bodyPr/>
          <a:lstStyle/>
          <a:p>
            <a:fld id="{1140FC09-87F4-4A37-BE7E-61EEAACA6C6A}" type="slidenum">
              <a:rPr lang="en-US" smtClean="0"/>
              <a:t>23</a:t>
            </a:fld>
            <a:endParaRPr lang="en-US" dirty="0"/>
          </a:p>
        </p:txBody>
      </p:sp>
    </p:spTree>
    <p:extLst>
      <p:ext uri="{BB962C8B-B14F-4D97-AF65-F5344CB8AC3E}">
        <p14:creationId xmlns:p14="http://schemas.microsoft.com/office/powerpoint/2010/main" val="40522608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3"/>
          <p:cNvSpPr>
            <a:spLocks noGrp="1"/>
          </p:cNvSpPr>
          <p:nvPr>
            <p:ph type="body" idx="1"/>
            <p:custDataLst>
              <p:tags r:id="rId1"/>
            </p:custDataLst>
          </p:nvPr>
        </p:nvSpPr>
        <p:spPr bwMode="auto">
          <a:xfrm>
            <a:off x="838200" y="3788491"/>
            <a:ext cx="8382000" cy="3492841"/>
          </a:xfrm>
          <a:solidFill>
            <a:schemeClr val="bg2"/>
          </a:solidFill>
        </p:spPr>
        <p:txBody>
          <a:bodyPr wrap="square" numCol="1" anchor="t" anchorCtr="0" compatLnSpc="1">
            <a:prstTxWarp prst="textNoShape">
              <a:avLst/>
            </a:prstTxWarp>
            <a:normAutofit fontScale="92500" lnSpcReduction="20000"/>
          </a:bodyPr>
          <a:lstStyle/>
          <a:p>
            <a:pPr>
              <a:defRPr/>
            </a:pPr>
            <a:r>
              <a:rPr lang="en-US" altLang="en-US" b="1" dirty="0"/>
              <a:t>Slide Notes:</a:t>
            </a:r>
          </a:p>
          <a:p>
            <a:pPr>
              <a:defRPr/>
            </a:pPr>
            <a:endParaRPr lang="en-US" altLang="en-US" dirty="0"/>
          </a:p>
          <a:p>
            <a:pPr>
              <a:defRPr/>
            </a:pPr>
            <a:r>
              <a:rPr lang="en-US" altLang="en-US" dirty="0"/>
              <a:t>Security is a crucial component of all systems; it involves several aspects. One is information security. </a:t>
            </a:r>
            <a:r>
              <a:rPr lang="en-US" dirty="0"/>
              <a:t>Another aspect of security is physical security. As the name suggests, it is the protection of physical assets, such as computer systems, network hardware, and storage media.</a:t>
            </a:r>
            <a:r>
              <a:rPr lang="en-US" baseline="0" dirty="0"/>
              <a:t> </a:t>
            </a:r>
            <a:r>
              <a:rPr lang="en-US" dirty="0"/>
              <a:t>This is not just protection from intruders; it also includes protection from natural causes, such as fire and floods. For operations center security, physical access must be tightly controlled and each entrance must be equipped with appropriate security devices, such as ID badges or biometric scanning systems. Secure operating systems, locks, backups, tracking software, engraving, and stringent passwords all help to guard servers, desktop computers, and notebook, laptop, and tablet computers. </a:t>
            </a:r>
          </a:p>
          <a:p>
            <a:pPr>
              <a:defRPr/>
            </a:pPr>
            <a:endParaRPr lang="en-US" dirty="0"/>
          </a:p>
          <a:p>
            <a:pPr>
              <a:defRPr/>
            </a:pPr>
            <a:r>
              <a:rPr lang="en-US" dirty="0"/>
              <a:t>For network traffic security, data can be encrypted. Encrypted data has been encoded so it cannot be accessed without authorization. Wireless networks, private networks, virtual private networks, ports and services, firewalls, and network intrusion detection also fall under the umbrella of network security. </a:t>
            </a:r>
          </a:p>
          <a:p>
            <a:pPr>
              <a:defRPr/>
            </a:pPr>
            <a:endParaRPr lang="en-US" dirty="0"/>
          </a:p>
          <a:p>
            <a:pPr>
              <a:defRPr/>
            </a:pPr>
            <a:r>
              <a:rPr lang="en-US" dirty="0"/>
              <a:t>Application security requires an understanding of services, hardening, application permissions, input validation techniques, software patches and updates, and software logs. Security hardening is configuring components and developing applications in such a way as to prevent, block, or mitigate different forms of attack. This hardening process makes systems more secure by removing unnecessary accounts, services, and features. </a:t>
            </a:r>
          </a:p>
          <a:p>
            <a:pPr>
              <a:defRPr/>
            </a:pPr>
            <a:endParaRPr lang="en-US" dirty="0"/>
          </a:p>
          <a:p>
            <a:pPr>
              <a:defRPr/>
            </a:pPr>
            <a:r>
              <a:rPr lang="en-US" dirty="0"/>
              <a:t>Computer configuration settings, users' personal information, and other sensitive data are stored in files. File security means keeping files safe and protected and is a crucial part of any computer security program. </a:t>
            </a:r>
          </a:p>
          <a:p>
            <a:pPr>
              <a:defRPr/>
            </a:pPr>
            <a:endParaRPr lang="en-US" dirty="0"/>
          </a:p>
          <a:p>
            <a:pPr>
              <a:defRPr/>
            </a:pPr>
            <a:r>
              <a:rPr lang="en-US" dirty="0"/>
              <a:t>User security involves the identification of system users and allowing access to the system by the appropriate users. Identity management relates to the controls and procedures needed for identification of legitimate users and system components. Passwords help keep a system secure when they are long, complex, private, and changed often. Procedural or operational security deals with managerial policies and controls that ensure secure operations. </a:t>
            </a:r>
          </a:p>
          <a:p>
            <a:pPr>
              <a:defRPr/>
            </a:pPr>
            <a:endParaRPr lang="en-US" dirty="0"/>
          </a:p>
        </p:txBody>
      </p:sp>
      <p:sp>
        <p:nvSpPr>
          <p:cNvPr id="2" name="Slide Number Placeholder 1"/>
          <p:cNvSpPr>
            <a:spLocks noGrp="1"/>
          </p:cNvSpPr>
          <p:nvPr>
            <p:ph type="sldNum" sz="quarter" idx="10"/>
          </p:nvPr>
        </p:nvSpPr>
        <p:spPr>
          <a:xfrm>
            <a:off x="5699125" y="7383463"/>
            <a:ext cx="4359275" cy="388937"/>
          </a:xfrm>
        </p:spPr>
        <p:txBody>
          <a:bodyPr/>
          <a:lstStyle/>
          <a:p>
            <a:fld id="{1140FC09-87F4-4A37-BE7E-61EEAACA6C6A}" type="slidenum">
              <a:rPr lang="en-US" smtClean="0"/>
              <a:t>24</a:t>
            </a:fld>
            <a:endParaRPr lang="en-US"/>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8057625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TextEdit="1"/>
          </p:cNvSpPr>
          <p:nvPr>
            <p:ph type="sldImg"/>
          </p:nvPr>
        </p:nvSpPr>
        <p:spPr bwMode="auto">
          <a:xfrm>
            <a:off x="3050008" y="971550"/>
            <a:ext cx="3958384" cy="305858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Rectangle 3"/>
          <p:cNvSpPr>
            <a:spLocks noGrp="1"/>
          </p:cNvSpPr>
          <p:nvPr>
            <p:ph type="body" idx="1"/>
            <p:custDataLst>
              <p:tags r:id="rId1"/>
            </p:custDataLst>
          </p:nvPr>
        </p:nvSpPr>
        <p:spPr bwMode="auto">
          <a:xfrm>
            <a:off x="1006475" y="4127059"/>
            <a:ext cx="8045450" cy="3450872"/>
          </a:xfrm>
          <a:solidFill>
            <a:schemeClr val="bg2"/>
          </a:solidFill>
        </p:spPr>
        <p:txBody>
          <a:bodyPr wrap="square" numCol="1" anchor="t" anchorCtr="0" compatLnSpc="1">
            <a:prstTxWarp prst="textNoShape">
              <a:avLst/>
            </a:prstTxWarp>
            <a:normAutofit fontScale="92500" lnSpcReduction="20000"/>
          </a:bodyPr>
          <a:lstStyle/>
          <a:p>
            <a:pPr>
              <a:defRPr/>
            </a:pPr>
            <a:r>
              <a:rPr lang="en-US" b="1" dirty="0"/>
              <a:t>Slide Notes:</a:t>
            </a:r>
          </a:p>
          <a:p>
            <a:pPr>
              <a:defRPr/>
            </a:pPr>
            <a:endParaRPr lang="en-US" b="1" dirty="0"/>
          </a:p>
          <a:p>
            <a:pPr>
              <a:defRPr/>
            </a:pPr>
            <a:r>
              <a:rPr lang="en-US" dirty="0"/>
              <a:t>Computer systems need provisions for backup and recovery. Backup is the copying of data, and system security includes developing backup policies and procedures. An effective backup policy will help a company continue business operations and survive a catastrophe. The backup policy needs to specify the types of backups, backup media, and retention periods. </a:t>
            </a:r>
          </a:p>
          <a:p>
            <a:pPr>
              <a:defRPr/>
            </a:pPr>
            <a:endParaRPr lang="en-US" dirty="0"/>
          </a:p>
          <a:p>
            <a:pPr>
              <a:defRPr/>
            </a:pPr>
            <a:r>
              <a:rPr lang="en-US" dirty="0"/>
              <a:t>There are four types of backups:</a:t>
            </a:r>
          </a:p>
          <a:p>
            <a:pPr>
              <a:buFont typeface="Arial" pitchFamily="34" charset="0"/>
              <a:buChar char="•"/>
              <a:defRPr/>
            </a:pPr>
            <a:r>
              <a:rPr lang="en-US" dirty="0"/>
              <a:t> Full backups copy everything and are time consuming and redundant if most files have not changed since the last backup. </a:t>
            </a:r>
          </a:p>
          <a:p>
            <a:pPr>
              <a:buFont typeface="Arial" pitchFamily="34" charset="0"/>
              <a:buChar char="•"/>
              <a:defRPr/>
            </a:pPr>
            <a:r>
              <a:rPr lang="en-US" dirty="0"/>
              <a:t> Differential backups take copies of only the files that have changed or are new.</a:t>
            </a:r>
          </a:p>
          <a:p>
            <a:pPr>
              <a:buFont typeface="Arial" pitchFamily="34" charset="0"/>
              <a:buChar char="•"/>
              <a:defRPr/>
            </a:pPr>
            <a:r>
              <a:rPr lang="en-US" dirty="0"/>
              <a:t> Incremental backups copy just those files that have never been backed up by any method. </a:t>
            </a:r>
          </a:p>
          <a:p>
            <a:pPr>
              <a:buFont typeface="Arial" pitchFamily="34" charset="0"/>
              <a:buChar char="•"/>
              <a:defRPr/>
            </a:pPr>
            <a:r>
              <a:rPr lang="en-US" dirty="0"/>
              <a:t> Continuous backup is a real-time streaming method that records all system activity as it occurs. It requires expensive hardware, software, and substantial network capacity. </a:t>
            </a:r>
          </a:p>
          <a:p>
            <a:pPr>
              <a:defRPr/>
            </a:pPr>
            <a:endParaRPr lang="en-US" dirty="0"/>
          </a:p>
          <a:p>
            <a:pPr>
              <a:defRPr/>
            </a:pPr>
            <a:r>
              <a:rPr lang="en-US" dirty="0"/>
              <a:t>Backup media includes hard drives, optical storage, and online storage. Retention periods are set for a specific amount of time depending on company policy and legal requirements. Backups are stored for the specific retention period after which they are destroyed or the backup media is reused.</a:t>
            </a:r>
          </a:p>
          <a:p>
            <a:pPr>
              <a:defRPr/>
            </a:pPr>
            <a:endParaRPr lang="en-US" dirty="0"/>
          </a:p>
          <a:p>
            <a:pPr>
              <a:defRPr/>
            </a:pPr>
            <a:r>
              <a:rPr lang="en-US" dirty="0"/>
              <a:t>Backup policies may also specify the number of backups required and the location of the backup copies. Some systems are required to have 2 or more backups, with at least one of the backup copies residing off site, a certain distance from the system. This helps ensure that at least one backup survives a natural or man-made disaster, such as an earthquake or a fire.</a:t>
            </a:r>
          </a:p>
          <a:p>
            <a:pPr>
              <a:defRPr/>
            </a:pPr>
            <a:endParaRPr lang="en-US" dirty="0"/>
          </a:p>
          <a:p>
            <a:pPr>
              <a:defRPr/>
            </a:pPr>
            <a:r>
              <a:rPr lang="en-US" dirty="0"/>
              <a:t>Recovery is the restoration of data and restart of the system after an interruption. A disaster recovery plan is part of the overall backup and recovery strategy in place to respond to a potential disaster. </a:t>
            </a:r>
          </a:p>
        </p:txBody>
      </p:sp>
      <p:sp>
        <p:nvSpPr>
          <p:cNvPr id="2" name="Slide Number Placeholder 1"/>
          <p:cNvSpPr>
            <a:spLocks noGrp="1"/>
          </p:cNvSpPr>
          <p:nvPr>
            <p:ph type="sldNum" sz="quarter" idx="10"/>
          </p:nvPr>
        </p:nvSpPr>
        <p:spPr/>
        <p:txBody>
          <a:bodyPr/>
          <a:lstStyle/>
          <a:p>
            <a:fld id="{1140FC09-87F4-4A37-BE7E-61EEAACA6C6A}" type="slidenum">
              <a:rPr lang="en-US" smtClean="0"/>
              <a:t>25</a:t>
            </a:fld>
            <a:endParaRPr lang="en-US"/>
          </a:p>
        </p:txBody>
      </p:sp>
    </p:spTree>
    <p:extLst>
      <p:ext uri="{BB962C8B-B14F-4D97-AF65-F5344CB8AC3E}">
        <p14:creationId xmlns:p14="http://schemas.microsoft.com/office/powerpoint/2010/main" val="11180726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Rectangle 3"/>
          <p:cNvSpPr>
            <a:spLocks noGrp="1"/>
          </p:cNvSpPr>
          <p:nvPr>
            <p:ph type="body" idx="1"/>
            <p:custDataLst>
              <p:tags r:id="rId1"/>
            </p:custDataLst>
          </p:nvPr>
        </p:nvSpPr>
        <p:spPr bwMode="auto">
          <a:solidFill>
            <a:schemeClr val="bg2"/>
          </a:solidFill>
        </p:spPr>
        <p:txBody>
          <a:bodyPr wrap="square" numCol="1" anchor="t" anchorCtr="0" compatLnSpc="1">
            <a:prstTxWarp prst="textNoShape">
              <a:avLst/>
            </a:prstTxWarp>
          </a:bodyPr>
          <a:lstStyle/>
          <a:p>
            <a:pPr eaLnBrk="1" hangingPunct="1"/>
            <a:r>
              <a:rPr lang="en-US" altLang="en-US" b="1" dirty="0"/>
              <a:t>Slide Notes:</a:t>
            </a:r>
          </a:p>
          <a:p>
            <a:pPr eaLnBrk="1" hangingPunct="1"/>
            <a:endParaRPr lang="en-US" altLang="en-US" dirty="0"/>
          </a:p>
          <a:p>
            <a:pPr eaLnBrk="1" hangingPunct="1"/>
            <a:r>
              <a:rPr lang="en-US" altLang="en-US" dirty="0"/>
              <a:t>Eventually it is no longer cost-effective to support and maintain an information system. All systems degrade over time and/or just become obsolete. Maintenance costs begin to increase, new technology offers a way to perform the same or additional functions more efficiently, or users start to ask for more features and capability. New system requests are submitted and the system development process begins again.</a:t>
            </a:r>
          </a:p>
          <a:p>
            <a:pPr eaLnBrk="1" hangingPunct="1"/>
            <a:endParaRPr lang="en-US" altLang="en-US" dirty="0"/>
          </a:p>
        </p:txBody>
      </p:sp>
      <p:sp>
        <p:nvSpPr>
          <p:cNvPr id="2" name="Slide Number Placeholder 1"/>
          <p:cNvSpPr>
            <a:spLocks noGrp="1"/>
          </p:cNvSpPr>
          <p:nvPr>
            <p:ph type="sldNum" sz="quarter" idx="10"/>
          </p:nvPr>
        </p:nvSpPr>
        <p:spPr/>
        <p:txBody>
          <a:bodyPr/>
          <a:lstStyle/>
          <a:p>
            <a:fld id="{1140FC09-87F4-4A37-BE7E-61EEAACA6C6A}" type="slidenum">
              <a:rPr lang="en-US" smtClean="0"/>
              <a:t>26</a:t>
            </a:fld>
            <a:endParaRPr lang="en-US"/>
          </a:p>
        </p:txBody>
      </p:sp>
    </p:spTree>
    <p:extLst>
      <p:ext uri="{BB962C8B-B14F-4D97-AF65-F5344CB8AC3E}">
        <p14:creationId xmlns:p14="http://schemas.microsoft.com/office/powerpoint/2010/main" val="23971495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Notes Placeholder 2"/>
          <p:cNvSpPr>
            <a:spLocks noGrp="1"/>
          </p:cNvSpPr>
          <p:nvPr>
            <p:ph type="body" idx="1"/>
          </p:nvPr>
        </p:nvSpPr>
        <p:spPr bwMode="auto">
          <a:xfrm>
            <a:off x="1005681" y="4359452"/>
            <a:ext cx="8045450" cy="3060700"/>
          </a:xfrm>
          <a:solidFill>
            <a:schemeClr val="bg2"/>
          </a:solidFill>
        </p:spPr>
        <p:txBody>
          <a:bodyPr wrap="square" numCol="1" anchor="t" anchorCtr="0" compatLnSpc="1">
            <a:prstTxWarp prst="textNoShape">
              <a:avLst/>
            </a:prstTxWarp>
          </a:bodyPr>
          <a:lstStyle/>
          <a:p>
            <a:pPr eaLnBrk="1" hangingPunct="1">
              <a:spcBef>
                <a:spcPct val="0"/>
              </a:spcBef>
            </a:pPr>
            <a:r>
              <a:rPr lang="en-US" altLang="en-US" b="1" dirty="0"/>
              <a:t>Slide Notes:</a:t>
            </a:r>
          </a:p>
          <a:p>
            <a:pPr eaLnBrk="1" hangingPunct="1">
              <a:spcBef>
                <a:spcPct val="0"/>
              </a:spcBef>
            </a:pPr>
            <a:endParaRPr lang="en-US" altLang="en-US" b="1" dirty="0"/>
          </a:p>
          <a:p>
            <a:pPr eaLnBrk="1" hangingPunct="1">
              <a:spcBef>
                <a:spcPct val="0"/>
              </a:spcBef>
            </a:pPr>
            <a:r>
              <a:rPr lang="en-US" altLang="en-US" dirty="0"/>
              <a:t>In summary, the systems development process includes several activities such as planning, analysis, design, implementation, support, and security. There are different models for how this process is implemented. For example, the waterfall model executes each activity completely before continuing to the next activity. Other models, such as the spiral model, allow for more incremental feedback and iterative development between phases. </a:t>
            </a:r>
          </a:p>
          <a:p>
            <a:pPr eaLnBrk="1" hangingPunct="1">
              <a:spcBef>
                <a:spcPct val="0"/>
              </a:spcBef>
            </a:pPr>
            <a:endParaRPr lang="en-US" altLang="en-US" dirty="0"/>
          </a:p>
          <a:p>
            <a:pPr marL="0" marR="0" indent="0" algn="l" defTabSz="914400" rtl="0" eaLnBrk="1" fontAlgn="base" latinLnBrk="0" hangingPunct="1">
              <a:lnSpc>
                <a:spcPct val="100000"/>
              </a:lnSpc>
              <a:spcBef>
                <a:spcPct val="0"/>
              </a:spcBef>
              <a:spcAft>
                <a:spcPct val="0"/>
              </a:spcAft>
              <a:buClrTx/>
              <a:buSzTx/>
              <a:buFontTx/>
              <a:buNone/>
              <a:tabLst/>
              <a:defRPr/>
            </a:pPr>
            <a:r>
              <a:rPr lang="en-US" altLang="en-US" dirty="0"/>
              <a:t>Testing is part of all phases of the systems development process; initial plans and designs are tested as well as the system itself once it is implemented. Testing occurs at the unit level where units are small parts of the system and on the system as a whole. Systems support and security ensures that the system is used effectively and securely once it is implemented.</a:t>
            </a:r>
          </a:p>
          <a:p>
            <a:pPr eaLnBrk="1" hangingPunct="1">
              <a:spcBef>
                <a:spcPct val="0"/>
              </a:spcBef>
            </a:pPr>
            <a:endParaRPr lang="en-US" altLang="en-US" dirty="0"/>
          </a:p>
          <a:p>
            <a:pPr eaLnBrk="1" hangingPunct="1">
              <a:spcBef>
                <a:spcPct val="0"/>
              </a:spcBef>
            </a:pPr>
            <a:endParaRPr lang="en-US" altLang="en-US" dirty="0"/>
          </a:p>
        </p:txBody>
      </p:sp>
      <p:sp>
        <p:nvSpPr>
          <p:cNvPr id="5120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58005ED-3E44-4916-A4DE-EC0995F91A8B}" type="slidenum">
              <a:rPr lang="en-US" altLang="en-US" smtClean="0"/>
              <a:pPr/>
              <a:t>27</a:t>
            </a:fld>
            <a:endParaRPr lang="en-US" altLang="en-US" dirty="0"/>
          </a:p>
        </p:txBody>
      </p:sp>
      <p:sp>
        <p:nvSpPr>
          <p:cNvPr id="3" name="Slide Image Placeholder 2"/>
          <p:cNvSpPr>
            <a:spLocks noGrp="1" noRot="1" noChangeAspect="1"/>
          </p:cNvSpPr>
          <p:nvPr>
            <p:ph type="sldImg"/>
          </p:nvPr>
        </p:nvSpPr>
        <p:spPr>
          <a:xfrm>
            <a:off x="3065463" y="944563"/>
            <a:ext cx="3925887" cy="3033712"/>
          </a:xfrm>
        </p:spPr>
      </p:sp>
    </p:spTree>
    <p:extLst>
      <p:ext uri="{BB962C8B-B14F-4D97-AF65-F5344CB8AC3E}">
        <p14:creationId xmlns:p14="http://schemas.microsoft.com/office/powerpoint/2010/main" val="40888164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E587DF13-946E-486B-A83A-61C2D2B20115}" type="slidenum">
              <a:rPr lang="en-US" altLang="en-US" smtClean="0"/>
              <a:pPr/>
              <a:t>28</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18585290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E587DF13-946E-486B-A83A-61C2D2B20115}" type="slidenum">
              <a:rPr lang="en-US" altLang="en-US" smtClean="0"/>
              <a:pPr/>
              <a:t>29</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0911111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Notes Placeholder 2"/>
          <p:cNvSpPr>
            <a:spLocks noGrp="1"/>
          </p:cNvSpPr>
          <p:nvPr>
            <p:ph type="body" idx="1"/>
          </p:nvPr>
        </p:nvSpPr>
        <p:spPr bwMode="auto">
          <a:xfrm>
            <a:off x="1006475" y="3681156"/>
            <a:ext cx="8045450" cy="3060700"/>
          </a:xfrm>
          <a:solidFill>
            <a:schemeClr val="bg2"/>
          </a:solidFill>
        </p:spPr>
        <p:txBody>
          <a:bodyPr wrap="square" numCol="1" anchor="t" anchorCtr="0" compatLnSpc="1">
            <a:prstTxWarp prst="textNoShape">
              <a:avLst/>
            </a:prstTxWarp>
          </a:bodyPr>
          <a:lstStyle/>
          <a:p>
            <a:r>
              <a:rPr lang="en-US" altLang="en-US" b="1" dirty="0"/>
              <a:t>Slide Notes:</a:t>
            </a:r>
          </a:p>
          <a:p>
            <a:endParaRPr lang="en-US" altLang="en-US" dirty="0"/>
          </a:p>
          <a:p>
            <a:r>
              <a:rPr lang="en-US" altLang="en-US" dirty="0"/>
              <a:t>The process of creating new information systems is called systems development. While there exist</a:t>
            </a:r>
            <a:r>
              <a:rPr lang="en-US" altLang="en-US" baseline="0" dirty="0"/>
              <a:t> </a:t>
            </a:r>
            <a:r>
              <a:rPr lang="en-US" altLang="en-US" dirty="0"/>
              <a:t>different models and methodologies for</a:t>
            </a:r>
            <a:r>
              <a:rPr lang="en-US" altLang="en-US" baseline="0" dirty="0"/>
              <a:t> systems development</a:t>
            </a:r>
            <a:r>
              <a:rPr lang="en-US" altLang="en-US" dirty="0"/>
              <a:t>, an</a:t>
            </a:r>
            <a:r>
              <a:rPr lang="en-US" altLang="en-US" baseline="0" dirty="0"/>
              <a:t> </a:t>
            </a:r>
            <a:r>
              <a:rPr lang="en-US" altLang="en-US" dirty="0"/>
              <a:t>institution usually adopts and follows a single standardized systems development process. Regardless of the model, there are essential stages of the systems development process. </a:t>
            </a:r>
          </a:p>
        </p:txBody>
      </p:sp>
      <p:sp>
        <p:nvSpPr>
          <p:cNvPr id="3686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5EDA2533-4C73-4942-9A39-9F01C731AEFD}" type="slidenum">
              <a:rPr lang="en-US" altLang="en-US" smtClean="0"/>
              <a:pPr/>
              <a:t>3</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8771232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B09AC6B-4F94-489D-951F-0FC624F45983}" type="slidenum">
              <a:rPr lang="en-US" altLang="en-US" smtClean="0"/>
              <a:pPr/>
              <a:t>30</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79988421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202AAE7-3C89-4F0D-8787-A34ACA5B8BE1}" type="slidenum">
              <a:rPr lang="en-US" altLang="en-US" smtClean="0"/>
              <a:pPr/>
              <a:t>31</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26183866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a:xfrm>
            <a:off x="5699125" y="7383463"/>
            <a:ext cx="4359275" cy="388937"/>
          </a:xfrm>
          <a:prstGeom prst="rect">
            <a:avLst/>
          </a:prstGeom>
        </p:spPr>
        <p:txBody>
          <a:bodyPr/>
          <a:lstStyle/>
          <a:p>
            <a:fld id="{BC67021A-487C-4D8E-B66A-9A323BD1E9A7}" type="slidenum">
              <a:rPr lang="en-US" altLang="en-US" smtClean="0"/>
              <a:pPr/>
              <a:t>32</a:t>
            </a:fld>
            <a:endParaRPr lang="en-US" alt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12566513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3"/>
          <p:cNvSpPr>
            <a:spLocks noGrp="1"/>
          </p:cNvSpPr>
          <p:nvPr>
            <p:ph type="body" idx="1"/>
            <p:custDataLst>
              <p:tags r:id="rId1"/>
            </p:custDataLst>
          </p:nvPr>
        </p:nvSpPr>
        <p:spPr bwMode="auto">
          <a:xfrm>
            <a:off x="1006475" y="3799144"/>
            <a:ext cx="8045450" cy="3060700"/>
          </a:xfrm>
          <a:solidFill>
            <a:schemeClr val="bg2"/>
          </a:solidFill>
        </p:spPr>
        <p:txBody>
          <a:bodyPr wrap="square" numCol="1" anchor="t" anchorCtr="0" compatLnSpc="1">
            <a:prstTxWarp prst="textNoShape">
              <a:avLst/>
            </a:prstTxWarp>
          </a:bodyPr>
          <a:lstStyle/>
          <a:p>
            <a:r>
              <a:rPr lang="en-US" altLang="en-US" b="1" dirty="0"/>
              <a:t>Slide Notes:</a:t>
            </a:r>
          </a:p>
          <a:p>
            <a:endParaRPr lang="en-US" altLang="en-US" dirty="0"/>
          </a:p>
          <a:p>
            <a:r>
              <a:rPr lang="en-US" altLang="en-US" dirty="0"/>
              <a:t>Systems development encompasses multiple activities that can be broken down into stages. The stages shown on the slide correspond to the Systems Development Life</a:t>
            </a:r>
            <a:r>
              <a:rPr lang="en-US" altLang="en-US" baseline="0" dirty="0"/>
              <a:t> Cycle, or </a:t>
            </a:r>
            <a:r>
              <a:rPr lang="en-US" altLang="en-US" dirty="0"/>
              <a:t>SDLC [S-D-L-C], model of systems development.</a:t>
            </a:r>
            <a:r>
              <a:rPr lang="en-US" altLang="en-US" baseline="0" dirty="0"/>
              <a:t> Over the next few slides we will explain each of these stages. </a:t>
            </a:r>
          </a:p>
        </p:txBody>
      </p:sp>
      <p:sp>
        <p:nvSpPr>
          <p:cNvPr id="2" name="Slide Image Placeholder 1"/>
          <p:cNvSpPr>
            <a:spLocks noGrp="1" noRot="1" noChangeAspect="1"/>
          </p:cNvSpPr>
          <p:nvPr>
            <p:ph type="sldImg"/>
          </p:nvPr>
        </p:nvSpPr>
        <p:spPr/>
      </p:sp>
      <p:sp>
        <p:nvSpPr>
          <p:cNvPr id="3" name="Slide Number Placeholder 2"/>
          <p:cNvSpPr>
            <a:spLocks noGrp="1"/>
          </p:cNvSpPr>
          <p:nvPr>
            <p:ph type="sldNum" sz="quarter" idx="10"/>
          </p:nvPr>
        </p:nvSpPr>
        <p:spPr/>
        <p:txBody>
          <a:bodyPr/>
          <a:lstStyle/>
          <a:p>
            <a:fld id="{1140FC09-87F4-4A37-BE7E-61EEAACA6C6A}" type="slidenum">
              <a:rPr lang="en-US" smtClean="0"/>
              <a:t>4</a:t>
            </a:fld>
            <a:endParaRPr lang="en-US"/>
          </a:p>
        </p:txBody>
      </p:sp>
    </p:spTree>
    <p:extLst>
      <p:ext uri="{BB962C8B-B14F-4D97-AF65-F5344CB8AC3E}">
        <p14:creationId xmlns:p14="http://schemas.microsoft.com/office/powerpoint/2010/main" val="29415031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3"/>
          <p:cNvSpPr>
            <a:spLocks noGrp="1"/>
          </p:cNvSpPr>
          <p:nvPr>
            <p:ph type="body" idx="1"/>
            <p:custDataLst>
              <p:tags r:id="rId1"/>
            </p:custDataLst>
          </p:nvPr>
        </p:nvSpPr>
        <p:spPr bwMode="auto">
          <a:xfrm>
            <a:off x="1006475" y="3749982"/>
            <a:ext cx="8045450" cy="3060700"/>
          </a:xfrm>
          <a:solidFill>
            <a:schemeClr val="bg2"/>
          </a:solidFill>
        </p:spPr>
        <p:txBody>
          <a:bodyPr wrap="square" numCol="1" anchor="t" anchorCtr="0" compatLnSpc="1">
            <a:prstTxWarp prst="textNoShape">
              <a:avLst/>
            </a:prstTxWarp>
          </a:bodyPr>
          <a:lstStyle/>
          <a:p>
            <a:r>
              <a:rPr lang="en-US" altLang="en-US" b="1" dirty="0"/>
              <a:t>Slide Notes:</a:t>
            </a:r>
          </a:p>
          <a:p>
            <a:endParaRPr lang="en-US" altLang="en-US" dirty="0"/>
          </a:p>
          <a:p>
            <a:r>
              <a:rPr lang="en-US" altLang="en-US" dirty="0"/>
              <a:t>The first activity, systems planning, involves the initiation of the information system project. It starts with identifying the business needs that the system will address. If</a:t>
            </a:r>
            <a:r>
              <a:rPr lang="en-US" altLang="en-US" baseline="0" dirty="0"/>
              <a:t> a </a:t>
            </a:r>
            <a:r>
              <a:rPr lang="en-US" altLang="en-US" dirty="0"/>
              <a:t>new information system is</a:t>
            </a:r>
            <a:r>
              <a:rPr lang="en-US" altLang="en-US" baseline="0" dirty="0"/>
              <a:t> to replace an existing one, t</a:t>
            </a:r>
            <a:r>
              <a:rPr lang="en-US" altLang="en-US" dirty="0"/>
              <a:t>hen the current system is evaluated to determine to what extent it is already meeting, or not meeting, the business needs. Anything that is missing will potentially be part of the new system. At this point, the project begins and standard project management goals are determined; the ideas for the new system are narrowed down to a set of features. The budget for the project is set, along with an initial timeline of development.</a:t>
            </a:r>
          </a:p>
        </p:txBody>
      </p:sp>
      <p:sp>
        <p:nvSpPr>
          <p:cNvPr id="2" name="Slide Image Placeholder 1"/>
          <p:cNvSpPr>
            <a:spLocks noGrp="1" noRot="1" noChangeAspect="1"/>
          </p:cNvSpPr>
          <p:nvPr>
            <p:ph type="sldImg"/>
          </p:nvPr>
        </p:nvSpPr>
        <p:spPr/>
      </p:sp>
      <p:sp>
        <p:nvSpPr>
          <p:cNvPr id="3" name="Slide Number Placeholder 2"/>
          <p:cNvSpPr>
            <a:spLocks noGrp="1"/>
          </p:cNvSpPr>
          <p:nvPr>
            <p:ph type="sldNum" sz="quarter" idx="10"/>
          </p:nvPr>
        </p:nvSpPr>
        <p:spPr/>
        <p:txBody>
          <a:bodyPr/>
          <a:lstStyle/>
          <a:p>
            <a:fld id="{1140FC09-87F4-4A37-BE7E-61EEAACA6C6A}" type="slidenum">
              <a:rPr lang="en-US" smtClean="0"/>
              <a:t>5</a:t>
            </a:fld>
            <a:endParaRPr lang="en-US"/>
          </a:p>
        </p:txBody>
      </p:sp>
    </p:spTree>
    <p:extLst>
      <p:ext uri="{BB962C8B-B14F-4D97-AF65-F5344CB8AC3E}">
        <p14:creationId xmlns:p14="http://schemas.microsoft.com/office/powerpoint/2010/main" val="31834102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3"/>
          <p:cNvSpPr>
            <a:spLocks noGrp="1"/>
          </p:cNvSpPr>
          <p:nvPr>
            <p:ph type="body" idx="1"/>
            <p:custDataLst>
              <p:tags r:id="rId1"/>
            </p:custDataLst>
          </p:nvPr>
        </p:nvSpPr>
        <p:spPr bwMode="auto">
          <a:xfrm>
            <a:off x="1066800" y="3729498"/>
            <a:ext cx="7924800" cy="3086100"/>
          </a:xfrm>
          <a:solidFill>
            <a:schemeClr val="bg2"/>
          </a:solidFill>
        </p:spPr>
        <p:txBody>
          <a:bodyPr wrap="square" numCol="1" anchor="t" anchorCtr="0" compatLnSpc="1">
            <a:prstTxWarp prst="textNoShape">
              <a:avLst/>
            </a:prstTxWarp>
          </a:bodyPr>
          <a:lstStyle/>
          <a:p>
            <a:r>
              <a:rPr lang="en-US" altLang="en-US" b="1" dirty="0"/>
              <a:t>Slide Notes:</a:t>
            </a:r>
          </a:p>
          <a:p>
            <a:endParaRPr lang="en-US" altLang="en-US" dirty="0"/>
          </a:p>
          <a:p>
            <a:r>
              <a:rPr lang="en-US" altLang="en-US" dirty="0"/>
              <a:t>The main objective of the systems analysis is to build the new system’s logical model. It</a:t>
            </a:r>
            <a:r>
              <a:rPr lang="en-US" altLang="en-US" baseline="0" dirty="0"/>
              <a:t> starts with r</a:t>
            </a:r>
            <a:r>
              <a:rPr lang="en-US" altLang="en-US" dirty="0"/>
              <a:t>equirements modeling. </a:t>
            </a:r>
          </a:p>
          <a:p>
            <a:r>
              <a:rPr lang="en-US" altLang="en-US" dirty="0"/>
              <a:t>Requirements modeling involves fact-finding</a:t>
            </a:r>
            <a:r>
              <a:rPr lang="en-US" altLang="en-US" baseline="0" dirty="0"/>
              <a:t> on the basis of which detailed</a:t>
            </a:r>
            <a:r>
              <a:rPr lang="en-US" altLang="en-US" dirty="0"/>
              <a:t> requirements regarding different aspects of</a:t>
            </a:r>
            <a:r>
              <a:rPr lang="en-US" altLang="en-US" baseline="0" dirty="0"/>
              <a:t> a new system </a:t>
            </a:r>
            <a:r>
              <a:rPr lang="en-US" altLang="en-US" dirty="0"/>
              <a:t>are formulated. Those include how</a:t>
            </a:r>
            <a:r>
              <a:rPr lang="en-US" altLang="en-US" baseline="0" dirty="0"/>
              <a:t> the system handles </a:t>
            </a:r>
            <a:r>
              <a:rPr lang="en-US" altLang="en-US" dirty="0"/>
              <a:t>input and output, processes the system will perform, its performance characteristics, and security features. </a:t>
            </a:r>
          </a:p>
          <a:p>
            <a:endParaRPr lang="en-US" altLang="en-US" dirty="0"/>
          </a:p>
          <a:p>
            <a:r>
              <a:rPr lang="en-US" altLang="en-US" dirty="0"/>
              <a:t>Fact-finding techniques include observation, interviews, surveys, and document</a:t>
            </a:r>
            <a:r>
              <a:rPr lang="en-US" altLang="en-US" baseline="0" dirty="0"/>
              <a:t> review</a:t>
            </a:r>
            <a:r>
              <a:rPr lang="en-US" altLang="en-US" dirty="0"/>
              <a:t>. In addition, research is done to determine if any existing commercial solution can fulfill any of the needs. Often, existing applications can be purchased to fulfill some or all of the software needs. Requirements need to be documented, actionable, measurable, testable, and defined at a level of detail sufficient for system design.</a:t>
            </a:r>
          </a:p>
        </p:txBody>
      </p:sp>
      <p:sp>
        <p:nvSpPr>
          <p:cNvPr id="2" name="Slide Image Placeholder 1"/>
          <p:cNvSpPr>
            <a:spLocks noGrp="1" noRot="1" noChangeAspect="1"/>
          </p:cNvSpPr>
          <p:nvPr>
            <p:ph type="sldImg"/>
          </p:nvPr>
        </p:nvSpPr>
        <p:spPr/>
      </p:sp>
      <p:sp>
        <p:nvSpPr>
          <p:cNvPr id="3" name="Slide Number Placeholder 2"/>
          <p:cNvSpPr>
            <a:spLocks noGrp="1"/>
          </p:cNvSpPr>
          <p:nvPr>
            <p:ph type="sldNum" sz="quarter" idx="10"/>
          </p:nvPr>
        </p:nvSpPr>
        <p:spPr/>
        <p:txBody>
          <a:bodyPr/>
          <a:lstStyle/>
          <a:p>
            <a:fld id="{1140FC09-87F4-4A37-BE7E-61EEAACA6C6A}" type="slidenum">
              <a:rPr lang="en-US" smtClean="0"/>
              <a:t>6</a:t>
            </a:fld>
            <a:endParaRPr lang="en-US"/>
          </a:p>
        </p:txBody>
      </p:sp>
    </p:spTree>
    <p:extLst>
      <p:ext uri="{BB962C8B-B14F-4D97-AF65-F5344CB8AC3E}">
        <p14:creationId xmlns:p14="http://schemas.microsoft.com/office/powerpoint/2010/main" val="2377389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Rectangle 3"/>
          <p:cNvSpPr>
            <a:spLocks noGrp="1"/>
          </p:cNvSpPr>
          <p:nvPr>
            <p:ph type="body" idx="1"/>
            <p:custDataLst>
              <p:tags r:id="rId1"/>
            </p:custDataLst>
          </p:nvPr>
        </p:nvSpPr>
        <p:spPr bwMode="auto">
          <a:solidFill>
            <a:schemeClr val="bg2"/>
          </a:solidFill>
        </p:spPr>
        <p:txBody>
          <a:bodyPr wrap="square" numCol="1" anchor="t" anchorCtr="0" compatLnSpc="1">
            <a:prstTxWarp prst="textNoShape">
              <a:avLst/>
            </a:prstTxWarp>
          </a:bodyPr>
          <a:lstStyle/>
          <a:p>
            <a:r>
              <a:rPr lang="en-US" altLang="en-US" b="1" dirty="0"/>
              <a:t>Slide Notes:</a:t>
            </a:r>
          </a:p>
          <a:p>
            <a:endParaRPr lang="en-US" altLang="en-US" dirty="0"/>
          </a:p>
          <a:p>
            <a:r>
              <a:rPr lang="en-US" altLang="en-US" dirty="0"/>
              <a:t>The objective of the systems design stage</a:t>
            </a:r>
            <a:r>
              <a:rPr lang="en-US" altLang="en-US" baseline="0" dirty="0"/>
              <a:t> is to determine system specifications that would satisfy all requirements formulated during the previous stage. </a:t>
            </a:r>
            <a:r>
              <a:rPr lang="en-US" altLang="en-US" dirty="0"/>
              <a:t>Systems design starts with a review of the system requirements. Then different system</a:t>
            </a:r>
            <a:r>
              <a:rPr lang="en-US" altLang="en-US" baseline="0" dirty="0"/>
              <a:t> components are designed. Those include the system</a:t>
            </a:r>
            <a:r>
              <a:rPr lang="en-US" altLang="en-US" dirty="0"/>
              <a:t> interface, its database, software, and hardware architecture. The</a:t>
            </a:r>
            <a:r>
              <a:rPr lang="en-US" altLang="en-US" baseline="0" dirty="0"/>
              <a:t> d</a:t>
            </a:r>
            <a:r>
              <a:rPr lang="en-US" altLang="en-US" dirty="0"/>
              <a:t>eliverable of this</a:t>
            </a:r>
            <a:r>
              <a:rPr lang="en-US" altLang="en-US" baseline="0" dirty="0"/>
              <a:t> stage is a </a:t>
            </a:r>
            <a:r>
              <a:rPr lang="en-US" dirty="0"/>
              <a:t>blueprint for building the new system.</a:t>
            </a:r>
            <a:endParaRPr lang="en-US" altLang="en-US" dirty="0"/>
          </a:p>
          <a:p>
            <a:endParaRPr lang="en-US" altLang="en-US" dirty="0"/>
          </a:p>
        </p:txBody>
      </p:sp>
      <p:sp>
        <p:nvSpPr>
          <p:cNvPr id="2" name="Slide Number Placeholder 1"/>
          <p:cNvSpPr>
            <a:spLocks noGrp="1"/>
          </p:cNvSpPr>
          <p:nvPr>
            <p:ph type="sldNum" sz="quarter" idx="10"/>
          </p:nvPr>
        </p:nvSpPr>
        <p:spPr/>
        <p:txBody>
          <a:bodyPr/>
          <a:lstStyle/>
          <a:p>
            <a:fld id="{1140FC09-87F4-4A37-BE7E-61EEAACA6C6A}" type="slidenum">
              <a:rPr lang="en-US" smtClean="0"/>
              <a:t>7</a:t>
            </a:fld>
            <a:endParaRPr lang="en-US"/>
          </a:p>
        </p:txBody>
      </p:sp>
    </p:spTree>
    <p:extLst>
      <p:ext uri="{BB962C8B-B14F-4D97-AF65-F5344CB8AC3E}">
        <p14:creationId xmlns:p14="http://schemas.microsoft.com/office/powerpoint/2010/main" val="23603918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Rectangle 3"/>
          <p:cNvSpPr>
            <a:spLocks noGrp="1"/>
          </p:cNvSpPr>
          <p:nvPr>
            <p:ph type="body" idx="1"/>
            <p:custDataLst>
              <p:tags r:id="rId1"/>
            </p:custDataLst>
          </p:nvPr>
        </p:nvSpPr>
        <p:spPr bwMode="auto">
          <a:xfrm>
            <a:off x="337458" y="3740149"/>
            <a:ext cx="9514114" cy="3643314"/>
          </a:xfrm>
          <a:solidFill>
            <a:schemeClr val="bg2"/>
          </a:solidFill>
        </p:spPr>
        <p:txBody>
          <a:bodyPr wrap="square" numCol="1" anchor="t" anchorCtr="0" compatLnSpc="1">
            <a:prstTxWarp prst="textNoShape">
              <a:avLst/>
            </a:prstTxWarp>
            <a:noAutofit/>
          </a:bodyPr>
          <a:lstStyle/>
          <a:p>
            <a:pPr>
              <a:defRPr/>
            </a:pPr>
            <a:r>
              <a:rPr lang="en-US" sz="1050" b="1" dirty="0"/>
              <a:t>Slide Notes:</a:t>
            </a:r>
          </a:p>
          <a:p>
            <a:pPr>
              <a:defRPr/>
            </a:pPr>
            <a:r>
              <a:rPr lang="en-US" sz="1050" dirty="0"/>
              <a:t>At the systems implementation</a:t>
            </a:r>
            <a:r>
              <a:rPr lang="en-US" sz="1050" baseline="0" dirty="0"/>
              <a:t> stage</a:t>
            </a:r>
            <a:r>
              <a:rPr lang="en-US" sz="1050" dirty="0"/>
              <a:t> the new system is built. It involves application development, testing, documentation, training, data conversion, system changeover, and post-implementation evaluation. Application development is the process of writing the programs and code modules. Analysts and programmers use traditional structured or object-oriented methods to translate the design into a functioning application. Testing is performed throughout the systems implementation phase. </a:t>
            </a:r>
            <a:br>
              <a:rPr lang="en-US" sz="1050" dirty="0"/>
            </a:br>
            <a:r>
              <a:rPr lang="en-US" sz="1050" dirty="0"/>
              <a:t>Accurate documentation describes the information system and helps the users, managers, and information</a:t>
            </a:r>
            <a:r>
              <a:rPr lang="en-US" sz="1050" baseline="0" dirty="0"/>
              <a:t> technology, or </a:t>
            </a:r>
            <a:r>
              <a:rPr lang="en-US" sz="1050" dirty="0"/>
              <a:t>IT [I-T], staff by increasing the usability of the system, reducing errors and improving productivity. The success of the systems development effort depends on whether or not people understand the system and know how to use it effectively. No system can be successful without proper training for users, managers, and IT staff members. Training can be provided by vendors, outside training firms, or IT staff and other in-house resources.</a:t>
            </a:r>
          </a:p>
          <a:p>
            <a:pPr>
              <a:defRPr/>
            </a:pPr>
            <a:endParaRPr lang="en-US" sz="1050" dirty="0"/>
          </a:p>
          <a:p>
            <a:pPr>
              <a:defRPr/>
            </a:pPr>
            <a:r>
              <a:rPr lang="en-US" sz="1050" dirty="0"/>
              <a:t>Data conversion is the critical process of loading existing data into the new system. Because data is extremely vulnerable at this stage, this should be automated, if possible, with strict management and maintenance of input controls during the conversion process. System changeover is the process of putting the new information system online and retiring the old system. Before the system changeover can occur, the new system must be tested and documented carefully, users must be trained, and existing data must be converted. The changeover can happen quickly or slowly, depending on the method used. Direct cutover, parallel operation, pilot operation, and phased operation are examples of changeover methods. Although these methods are not covered here in depth, they provide an indication of the complexity of systems implementation. </a:t>
            </a:r>
          </a:p>
          <a:p>
            <a:pPr>
              <a:defRPr/>
            </a:pPr>
            <a:r>
              <a:rPr lang="en-US" sz="1050" dirty="0"/>
              <a:t>After the new system is operational, a post-implementation evaluation of the results is made as part of the final report to management. This evaluation examines all aspects of the development effort and the end product. The final report to management includes the following:</a:t>
            </a:r>
          </a:p>
          <a:p>
            <a:pPr>
              <a:buFont typeface="Arial" pitchFamily="34" charset="0"/>
              <a:buChar char="•"/>
              <a:defRPr/>
            </a:pPr>
            <a:r>
              <a:rPr lang="en-US" sz="1050" dirty="0"/>
              <a:t> Final versions of all system documentation</a:t>
            </a:r>
          </a:p>
          <a:p>
            <a:pPr>
              <a:buFont typeface="Arial" pitchFamily="34" charset="0"/>
              <a:buChar char="•"/>
              <a:defRPr/>
            </a:pPr>
            <a:r>
              <a:rPr lang="en-US" sz="1050" dirty="0"/>
              <a:t> All planned modifications and enhancements to the system that have been identified</a:t>
            </a:r>
          </a:p>
          <a:p>
            <a:pPr>
              <a:buFont typeface="Arial" pitchFamily="34" charset="0"/>
              <a:buChar char="•"/>
              <a:defRPr/>
            </a:pPr>
            <a:r>
              <a:rPr lang="en-US" sz="1050" dirty="0"/>
              <a:t> A recap of all systems development costs and schedules and comparison of actual costs and schedules to the original estimates</a:t>
            </a:r>
          </a:p>
          <a:p>
            <a:pPr>
              <a:buFont typeface="Arial" pitchFamily="34" charset="0"/>
              <a:buChar char="•"/>
              <a:defRPr/>
            </a:pPr>
            <a:r>
              <a:rPr lang="en-US" sz="1050" dirty="0"/>
              <a:t> And an assessment of the overall quality of the information system</a:t>
            </a:r>
          </a:p>
          <a:p>
            <a:pPr>
              <a:defRPr/>
            </a:pPr>
            <a:endParaRPr lang="en-US" sz="1100" dirty="0"/>
          </a:p>
        </p:txBody>
      </p:sp>
      <p:sp>
        <p:nvSpPr>
          <p:cNvPr id="2" name="Slide Number Placeholder 1"/>
          <p:cNvSpPr>
            <a:spLocks noGrp="1"/>
          </p:cNvSpPr>
          <p:nvPr>
            <p:ph type="sldNum" sz="quarter" idx="10"/>
          </p:nvPr>
        </p:nvSpPr>
        <p:spPr/>
        <p:txBody>
          <a:bodyPr/>
          <a:lstStyle/>
          <a:p>
            <a:fld id="{1140FC09-87F4-4A37-BE7E-61EEAACA6C6A}" type="slidenum">
              <a:rPr lang="en-US" smtClean="0"/>
              <a:t>8</a:t>
            </a:fld>
            <a:endParaRPr lang="en-US"/>
          </a:p>
        </p:txBody>
      </p:sp>
    </p:spTree>
    <p:extLst>
      <p:ext uri="{BB962C8B-B14F-4D97-AF65-F5344CB8AC3E}">
        <p14:creationId xmlns:p14="http://schemas.microsoft.com/office/powerpoint/2010/main" val="13511681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Notes Placeholder 2"/>
          <p:cNvSpPr>
            <a:spLocks noGrp="1"/>
          </p:cNvSpPr>
          <p:nvPr>
            <p:ph type="body" idx="1"/>
          </p:nvPr>
        </p:nvSpPr>
        <p:spPr bwMode="auto">
          <a:xfrm>
            <a:off x="1006475" y="3779479"/>
            <a:ext cx="8045450" cy="3060700"/>
          </a:xfrm>
          <a:solidFill>
            <a:schemeClr val="bg2"/>
          </a:solidFill>
        </p:spPr>
        <p:txBody>
          <a:bodyPr wrap="square" numCol="1" anchor="t" anchorCtr="0" compatLnSpc="1">
            <a:prstTxWarp prst="textNoShape">
              <a:avLst/>
            </a:prstTxWarp>
          </a:bodyPr>
          <a:lstStyle/>
          <a:p>
            <a:r>
              <a:rPr lang="en-US" altLang="en-US" b="1" dirty="0"/>
              <a:t>Slide Notes:</a:t>
            </a:r>
          </a:p>
          <a:p>
            <a:r>
              <a:rPr lang="en-US" altLang="en-US" dirty="0"/>
              <a:t> </a:t>
            </a:r>
          </a:p>
          <a:p>
            <a:r>
              <a:rPr lang="en-US" altLang="en-US" dirty="0"/>
              <a:t>The final stage of systems development is systems support and security. After the information system is deployed, there must be resources in place for supporting it over time and making sure that it is secure. User support helps system users perform the tasks they need to accomplish with the system. Maintenance refers to updating the system to address any errors or problems that arise and to add new features. Finally, security ensures that the system is properly</a:t>
            </a:r>
            <a:r>
              <a:rPr lang="en-US" altLang="en-US" baseline="0" dirty="0"/>
              <a:t> protected</a:t>
            </a:r>
            <a:r>
              <a:rPr lang="en-US" altLang="en-US" dirty="0"/>
              <a:t>. </a:t>
            </a:r>
          </a:p>
          <a:p>
            <a:endParaRPr lang="en-US" altLang="en-US" dirty="0"/>
          </a:p>
        </p:txBody>
      </p:sp>
      <p:sp>
        <p:nvSpPr>
          <p:cNvPr id="4710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51F43FA0-8ABE-4642-AB8E-0DE33B146ED9}" type="slidenum">
              <a:rPr lang="en-US" altLang="en-US" smtClean="0"/>
              <a:pPr/>
              <a:t>9</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16680522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jpe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1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075362"/>
          </a:solidFill>
        </p:spPr>
        <p:txBody>
          <a:bodyPr wrap="square" lIns="0" tIns="0" rIns="0" bIns="0" rtlCol="0"/>
          <a:lstStyle/>
          <a:p>
            <a:endParaRPr dirty="0"/>
          </a:p>
        </p:txBody>
      </p:sp>
      <p:sp>
        <p:nvSpPr>
          <p:cNvPr id="12" name="object 9"/>
          <p:cNvSpPr txBox="1"/>
          <p:nvPr userDrawn="1"/>
        </p:nvSpPr>
        <p:spPr>
          <a:xfrm>
            <a:off x="4495800" y="4572000"/>
            <a:ext cx="4493260" cy="1646605"/>
          </a:xfrm>
          <a:prstGeom prst="rect">
            <a:avLst/>
          </a:prstGeom>
        </p:spPr>
        <p:txBody>
          <a:bodyPr vert="horz" wrap="square" lIns="0" tIns="0" rIns="0" bIns="0" rtlCol="0">
            <a:spAutoFit/>
          </a:bodyPr>
          <a:lstStyle/>
          <a:p>
            <a:pPr marL="12700">
              <a:lnSpc>
                <a:spcPts val="2250"/>
              </a:lnSpc>
            </a:pPr>
            <a:r>
              <a:rPr sz="1600" dirty="0">
                <a:solidFill>
                  <a:srgbClr val="1E1860"/>
                </a:solidFill>
                <a:latin typeface="Futura LT Pro Book"/>
                <a:cs typeface="Futura LT Pro Book"/>
              </a:rPr>
              <a:t>Author Name and Degree Here</a:t>
            </a:r>
          </a:p>
          <a:p>
            <a:pPr marL="12700">
              <a:lnSpc>
                <a:spcPts val="2250"/>
              </a:lnSpc>
            </a:pPr>
            <a:r>
              <a:rPr sz="1600" b="1" dirty="0">
                <a:solidFill>
                  <a:srgbClr val="1E1860"/>
                </a:solidFill>
                <a:latin typeface="Futura LT Pro Book"/>
                <a:cs typeface="Futura LT Pro Book"/>
              </a:rPr>
              <a:t>MEASURE Evaluation</a:t>
            </a:r>
            <a:endParaRPr sz="1600" dirty="0">
              <a:solidFill>
                <a:srgbClr val="1E1860"/>
              </a:solidFill>
              <a:latin typeface="Futura LT Pro Book"/>
              <a:cs typeface="Futura LT Pro Book"/>
            </a:endParaRPr>
          </a:p>
          <a:p>
            <a:pPr marL="12700">
              <a:lnSpc>
                <a:spcPct val="100000"/>
              </a:lnSpc>
            </a:pPr>
            <a:r>
              <a:rPr sz="1600" dirty="0">
                <a:solidFill>
                  <a:srgbClr val="1E1860"/>
                </a:solidFill>
                <a:latin typeface="Futura LT Pro Book"/>
                <a:cs typeface="Futura LT Pro Book"/>
              </a:rPr>
              <a:t>Your organization here</a:t>
            </a:r>
          </a:p>
          <a:p>
            <a:pPr>
              <a:lnSpc>
                <a:spcPct val="100000"/>
              </a:lnSpc>
              <a:spcBef>
                <a:spcPts val="45"/>
              </a:spcBef>
            </a:pPr>
            <a:endParaRPr sz="1600" dirty="0">
              <a:solidFill>
                <a:srgbClr val="1E1860"/>
              </a:solidFill>
              <a:latin typeface="Times New Roman"/>
              <a:cs typeface="Times New Roman"/>
            </a:endParaRPr>
          </a:p>
          <a:p>
            <a:pPr marL="12700">
              <a:lnSpc>
                <a:spcPts val="2200"/>
              </a:lnSpc>
            </a:pPr>
            <a:r>
              <a:rPr lang="en-US" sz="1600" dirty="0">
                <a:solidFill>
                  <a:srgbClr val="1E1860"/>
                </a:solidFill>
                <a:latin typeface="Futura LT Pro Book"/>
                <a:cs typeface="Futura LT Pro Book"/>
              </a:rPr>
              <a:t>Date for presentation</a:t>
            </a:r>
            <a:r>
              <a:rPr lang="en-US" sz="1600" baseline="0" dirty="0">
                <a:solidFill>
                  <a:srgbClr val="1E1860"/>
                </a:solidFill>
                <a:latin typeface="Futura LT Pro Book"/>
                <a:cs typeface="Futura LT Pro Book"/>
              </a:rPr>
              <a:t> if necessary</a:t>
            </a:r>
            <a:endParaRPr sz="1600" dirty="0">
              <a:solidFill>
                <a:srgbClr val="1E1860"/>
              </a:solidFill>
              <a:latin typeface="Futura LT Pro Book"/>
              <a:cs typeface="Futura LT Pro Book"/>
            </a:endParaRPr>
          </a:p>
          <a:p>
            <a:pPr marL="12700">
              <a:lnSpc>
                <a:spcPts val="2200"/>
              </a:lnSpc>
            </a:pPr>
            <a:r>
              <a:rPr lang="en-US" sz="1600" b="1" dirty="0">
                <a:solidFill>
                  <a:srgbClr val="1E1860"/>
                </a:solidFill>
                <a:latin typeface="Futura LT Pro Book"/>
                <a:cs typeface="Futura LT Pro Book"/>
              </a:rPr>
              <a:t>Name of meeting</a:t>
            </a:r>
            <a:endParaRPr sz="1600" dirty="0">
              <a:solidFill>
                <a:srgbClr val="1E1860"/>
              </a:solidFill>
              <a:latin typeface="Futura LT Pro Book"/>
              <a:cs typeface="Futura LT Pro Book"/>
            </a:endParaRPr>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16" name="Title 11">
            <a:extLst>
              <a:ext uri="{FF2B5EF4-FFF2-40B4-BE49-F238E27FC236}">
                <a16:creationId xmlns:a16="http://schemas.microsoft.com/office/drawing/2014/main" id="{7601BD7C-7D08-FA4E-B94B-CB907281D626}"/>
              </a:ext>
            </a:extLst>
          </p:cNvPr>
          <p:cNvSpPr>
            <a:spLocks noGrp="1"/>
          </p:cNvSpPr>
          <p:nvPr>
            <p:ph type="title" hasCustomPrompt="1"/>
          </p:nvPr>
        </p:nvSpPr>
        <p:spPr>
          <a:xfrm>
            <a:off x="767873" y="553155"/>
            <a:ext cx="8674100" cy="623711"/>
          </a:xfrm>
          <a:prstGeom prst="rect">
            <a:avLst/>
          </a:prstGeom>
        </p:spPr>
        <p:txBody>
          <a:bodyPr/>
          <a:lstStyle>
            <a:lvl1pPr>
              <a:lnSpc>
                <a:spcPct val="9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7" name="Text Placeholder 24">
            <a:extLst>
              <a:ext uri="{FF2B5EF4-FFF2-40B4-BE49-F238E27FC236}">
                <a16:creationId xmlns:a16="http://schemas.microsoft.com/office/drawing/2014/main" id="{B1BA931A-9481-4C42-A5F2-17B3059E3CDE}"/>
              </a:ext>
            </a:extLst>
          </p:cNvPr>
          <p:cNvSpPr>
            <a:spLocks noGrp="1"/>
          </p:cNvSpPr>
          <p:nvPr>
            <p:ph type="body" sz="quarter" idx="11" hasCustomPrompt="1"/>
          </p:nvPr>
        </p:nvSpPr>
        <p:spPr>
          <a:xfrm>
            <a:off x="767874" y="1197946"/>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grpSp>
        <p:nvGrpSpPr>
          <p:cNvPr id="18" name="Group 17">
            <a:extLst>
              <a:ext uri="{FF2B5EF4-FFF2-40B4-BE49-F238E27FC236}">
                <a16:creationId xmlns:a16="http://schemas.microsoft.com/office/drawing/2014/main" id="{714A86A8-2C19-FE44-82EC-8771E70461F3}"/>
              </a:ext>
            </a:extLst>
          </p:cNvPr>
          <p:cNvGrpSpPr/>
          <p:nvPr userDrawn="1"/>
        </p:nvGrpSpPr>
        <p:grpSpPr>
          <a:xfrm>
            <a:off x="4495800" y="6621716"/>
            <a:ext cx="3554167" cy="1089590"/>
            <a:chOff x="4495800" y="6621716"/>
            <a:chExt cx="3554167" cy="1089590"/>
          </a:xfrm>
        </p:grpSpPr>
        <p:pic>
          <p:nvPicPr>
            <p:cNvPr id="19" name="Picture 18">
              <a:extLst>
                <a:ext uri="{FF2B5EF4-FFF2-40B4-BE49-F238E27FC236}">
                  <a16:creationId xmlns:a16="http://schemas.microsoft.com/office/drawing/2014/main" id="{E7C23F21-4FA9-614B-AF57-1C94D0CD31CC}"/>
                </a:ext>
              </a:extLst>
            </p:cNvPr>
            <p:cNvPicPr>
              <a:picLocks noChangeAspect="1"/>
            </p:cNvPicPr>
            <p:nvPr/>
          </p:nvPicPr>
          <p:blipFill rotWithShape="1">
            <a:blip r:embed="rId2">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20" name="Picture 19">
              <a:extLst>
                <a:ext uri="{FF2B5EF4-FFF2-40B4-BE49-F238E27FC236}">
                  <a16:creationId xmlns:a16="http://schemas.microsoft.com/office/drawing/2014/main" id="{7A245401-AB11-5A4F-A6B0-EDEB2A5BB21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21" name="Picture 20">
              <a:extLst>
                <a:ext uri="{FF2B5EF4-FFF2-40B4-BE49-F238E27FC236}">
                  <a16:creationId xmlns:a16="http://schemas.microsoft.com/office/drawing/2014/main" id="{53349CBA-C6D6-6C45-9B01-114D409945F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extLst>
      <p:ext uri="{BB962C8B-B14F-4D97-AF65-F5344CB8AC3E}">
        <p14:creationId xmlns:p14="http://schemas.microsoft.com/office/powerpoint/2010/main" val="25627568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Last slide">
    <p:bg>
      <p:bgPr>
        <a:solidFill>
          <a:schemeClr val="bg1"/>
        </a:solidFill>
        <a:effectLst/>
      </p:bgPr>
    </p:bg>
    <p:spTree>
      <p:nvGrpSpPr>
        <p:cNvPr id="1" name=""/>
        <p:cNvGrpSpPr/>
        <p:nvPr/>
      </p:nvGrpSpPr>
      <p:grpSpPr>
        <a:xfrm>
          <a:off x="0" y="0"/>
          <a:ext cx="0" cy="0"/>
          <a:chOff x="0" y="0"/>
          <a:chExt cx="0" cy="0"/>
        </a:xfrm>
      </p:grpSpPr>
      <p:sp>
        <p:nvSpPr>
          <p:cNvPr id="19" name="object 3">
            <a:extLst>
              <a:ext uri="{FF2B5EF4-FFF2-40B4-BE49-F238E27FC236}">
                <a16:creationId xmlns:a16="http://schemas.microsoft.com/office/drawing/2014/main" id="{6BD9DC54-9B80-8F44-8D0D-0D455D893A20}"/>
              </a:ext>
            </a:extLst>
          </p:cNvPr>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20" name="object 5">
            <a:extLst>
              <a:ext uri="{FF2B5EF4-FFF2-40B4-BE49-F238E27FC236}">
                <a16:creationId xmlns:a16="http://schemas.microsoft.com/office/drawing/2014/main" id="{8CAD190D-D931-0645-9A16-BBC6B1BB5A56}"/>
              </a:ext>
            </a:extLst>
          </p:cNvPr>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075362"/>
          </a:solidFill>
        </p:spPr>
        <p:txBody>
          <a:bodyPr wrap="square" lIns="0" tIns="0" rIns="0" bIns="0" rtlCol="0"/>
          <a:lstStyle/>
          <a:p>
            <a:endParaRPr dirty="0"/>
          </a:p>
        </p:txBody>
      </p:sp>
      <p:sp>
        <p:nvSpPr>
          <p:cNvPr id="5" name="Rectangle 4"/>
          <p:cNvSpPr/>
          <p:nvPr userDrawn="1"/>
        </p:nvSpPr>
        <p:spPr>
          <a:xfrm>
            <a:off x="1066800" y="2971800"/>
            <a:ext cx="8077200" cy="369332"/>
          </a:xfrm>
          <a:prstGeom prst="rect">
            <a:avLst/>
          </a:prstGeom>
        </p:spPr>
        <p:txBody>
          <a:bodyPr wrap="square">
            <a:spAutoFit/>
          </a:bodyPr>
          <a:lstStyle/>
          <a:p>
            <a:endParaRPr lang="en-US" sz="1800" b="1" dirty="0">
              <a:solidFill>
                <a:srgbClr val="1E1860"/>
              </a:solidFill>
              <a:latin typeface="Futura LT Pro Book"/>
              <a:cs typeface="Futura LT Pro Book"/>
            </a:endParaRPr>
          </a:p>
        </p:txBody>
      </p:sp>
      <p:sp>
        <p:nvSpPr>
          <p:cNvPr id="7" name="Rectangle 1"/>
          <p:cNvSpPr>
            <a:spLocks noChangeArrowheads="1"/>
          </p:cNvSpPr>
          <p:nvPr userDrawn="1"/>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3" name="Text Placeholder 2">
            <a:extLst>
              <a:ext uri="{FF2B5EF4-FFF2-40B4-BE49-F238E27FC236}">
                <a16:creationId xmlns:a16="http://schemas.microsoft.com/office/drawing/2014/main" id="{7C995D56-B5CC-5647-AB34-A0D35F7ABD8F}"/>
              </a:ext>
            </a:extLst>
          </p:cNvPr>
          <p:cNvSpPr>
            <a:spLocks noGrp="1"/>
          </p:cNvSpPr>
          <p:nvPr>
            <p:ph type="body" sz="quarter" idx="10"/>
          </p:nvPr>
        </p:nvSpPr>
        <p:spPr>
          <a:xfrm>
            <a:off x="767873" y="2223385"/>
            <a:ext cx="8647590" cy="4087812"/>
          </a:xfrm>
          <a:prstGeom prst="rect">
            <a:avLst/>
          </a:prstGeom>
        </p:spPr>
        <p:txBody>
          <a:bodyPr/>
          <a:lstStyle>
            <a:lvl1pPr>
              <a:defRPr sz="2000">
                <a:solidFill>
                  <a:schemeClr val="bg1"/>
                </a:solidFill>
                <a:latin typeface="Century Gothic" panose="020B0502020202020204" pitchFamily="34" charset="0"/>
              </a:defRPr>
            </a:lvl1pPr>
          </a:lstStyle>
          <a:p>
            <a:pPr lvl="0"/>
            <a:r>
              <a:rPr lang="en-US"/>
              <a:t>Edit Master text styles</a:t>
            </a:r>
          </a:p>
        </p:txBody>
      </p:sp>
      <p:sp>
        <p:nvSpPr>
          <p:cNvPr id="18" name="Title 11">
            <a:extLst>
              <a:ext uri="{FF2B5EF4-FFF2-40B4-BE49-F238E27FC236}">
                <a16:creationId xmlns:a16="http://schemas.microsoft.com/office/drawing/2014/main" id="{6E4F0177-48D3-3045-8414-303778025630}"/>
              </a:ext>
            </a:extLst>
          </p:cNvPr>
          <p:cNvSpPr>
            <a:spLocks noGrp="1"/>
          </p:cNvSpPr>
          <p:nvPr>
            <p:ph type="title" hasCustomPrompt="1"/>
          </p:nvPr>
        </p:nvSpPr>
        <p:spPr>
          <a:xfrm>
            <a:off x="767873" y="530578"/>
            <a:ext cx="8674100" cy="612421"/>
          </a:xfrm>
          <a:prstGeom prst="rect">
            <a:avLst/>
          </a:prstGeom>
        </p:spPr>
        <p:txBody>
          <a:bodyPr/>
          <a:lstStyle>
            <a:lvl1pPr>
              <a:lnSpc>
                <a:spcPct val="90000"/>
              </a:lnSpc>
              <a:defRPr sz="3600" b="1">
                <a:solidFill>
                  <a:srgbClr val="A29CC0"/>
                </a:solidFill>
                <a:latin typeface="Century Gothic" panose="020B0502020202020204" pitchFamily="34" charset="0"/>
              </a:defRPr>
            </a:lvl1pPr>
          </a:lstStyle>
          <a:p>
            <a:r>
              <a:rPr lang="en-US" dirty="0"/>
              <a:t>Headline goes here</a:t>
            </a:r>
          </a:p>
        </p:txBody>
      </p:sp>
      <p:grpSp>
        <p:nvGrpSpPr>
          <p:cNvPr id="21" name="Group 20">
            <a:extLst>
              <a:ext uri="{FF2B5EF4-FFF2-40B4-BE49-F238E27FC236}">
                <a16:creationId xmlns:a16="http://schemas.microsoft.com/office/drawing/2014/main" id="{C4987919-CFEE-3942-B078-63506E2EF7DA}"/>
              </a:ext>
            </a:extLst>
          </p:cNvPr>
          <p:cNvGrpSpPr/>
          <p:nvPr userDrawn="1"/>
        </p:nvGrpSpPr>
        <p:grpSpPr>
          <a:xfrm>
            <a:off x="6199632" y="6647688"/>
            <a:ext cx="3554167" cy="1089590"/>
            <a:chOff x="4495800" y="6621716"/>
            <a:chExt cx="3554167" cy="1089590"/>
          </a:xfrm>
        </p:grpSpPr>
        <p:pic>
          <p:nvPicPr>
            <p:cNvPr id="22" name="Picture 21">
              <a:extLst>
                <a:ext uri="{FF2B5EF4-FFF2-40B4-BE49-F238E27FC236}">
                  <a16:creationId xmlns:a16="http://schemas.microsoft.com/office/drawing/2014/main" id="{675E475D-027A-E345-A8B1-C2F59B7F7C9D}"/>
                </a:ext>
              </a:extLst>
            </p:cNvPr>
            <p:cNvPicPr>
              <a:picLocks noChangeAspect="1"/>
            </p:cNvPicPr>
            <p:nvPr/>
          </p:nvPicPr>
          <p:blipFill rotWithShape="1">
            <a:blip r:embed="rId2">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23" name="Picture 22">
              <a:extLst>
                <a:ext uri="{FF2B5EF4-FFF2-40B4-BE49-F238E27FC236}">
                  <a16:creationId xmlns:a16="http://schemas.microsoft.com/office/drawing/2014/main" id="{7B727942-F571-7947-B183-65832111372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24" name="Picture 23">
              <a:extLst>
                <a:ext uri="{FF2B5EF4-FFF2-40B4-BE49-F238E27FC236}">
                  <a16:creationId xmlns:a16="http://schemas.microsoft.com/office/drawing/2014/main" id="{312563B7-F2F6-304E-B885-CBD9E3025C3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extLst>
      <p:ext uri="{BB962C8B-B14F-4D97-AF65-F5344CB8AC3E}">
        <p14:creationId xmlns:p14="http://schemas.microsoft.com/office/powerpoint/2010/main" val="3511668524"/>
      </p:ext>
    </p:extLst>
  </p:cSld>
  <p:clrMapOvr>
    <a:masterClrMapping/>
  </p:clrMapOvr>
  <p:extLst>
    <p:ext uri="{DCECCB84-F9BA-43D5-87BE-67443E8EF086}">
      <p15:sldGuideLst xmlns:p15="http://schemas.microsoft.com/office/powerpoint/2012/main">
        <p15:guide id="1" orient="horz" pos="1584" userDrawn="1">
          <p15:clr>
            <a:srgbClr val="FBAE40"/>
          </p15:clr>
        </p15:guide>
        <p15:guide id="2" pos="3168"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object 5">
            <a:extLst>
              <a:ext uri="{FF2B5EF4-FFF2-40B4-BE49-F238E27FC236}">
                <a16:creationId xmlns:a16="http://schemas.microsoft.com/office/drawing/2014/main" id="{B7366FD1-FD71-4B43-8B2E-E85DF525E639}"/>
              </a:ext>
            </a:extLst>
          </p:cNvPr>
          <p:cNvSpPr/>
          <p:nvPr userDrawn="1"/>
        </p:nvSpPr>
        <p:spPr>
          <a:xfrm>
            <a:off x="0" y="1219200"/>
            <a:ext cx="10058400" cy="5331086"/>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075362"/>
          </a:solidFill>
        </p:spPr>
        <p:txBody>
          <a:bodyPr wrap="square" lIns="0" tIns="0" rIns="0" bIns="0" rtlCol="0"/>
          <a:lstStyle/>
          <a:p>
            <a:endParaRPr dirty="0">
              <a:solidFill>
                <a:srgbClr val="A7BF39"/>
              </a:solidFill>
            </a:endParaRPr>
          </a:p>
        </p:txBody>
      </p:sp>
      <p:sp>
        <p:nvSpPr>
          <p:cNvPr id="7" name="Text Placeholder 2">
            <a:extLst>
              <a:ext uri="{FF2B5EF4-FFF2-40B4-BE49-F238E27FC236}">
                <a16:creationId xmlns:a16="http://schemas.microsoft.com/office/drawing/2014/main" id="{90425980-9D4A-5849-89CF-9362B673C24D}"/>
              </a:ext>
            </a:extLst>
          </p:cNvPr>
          <p:cNvSpPr>
            <a:spLocks noGrp="1"/>
          </p:cNvSpPr>
          <p:nvPr>
            <p:ph type="body" sz="quarter" idx="11"/>
          </p:nvPr>
        </p:nvSpPr>
        <p:spPr>
          <a:xfrm>
            <a:off x="767873" y="2166940"/>
            <a:ext cx="8647590" cy="4087812"/>
          </a:xfrm>
          <a:prstGeom prst="rect">
            <a:avLst/>
          </a:prstGeom>
        </p:spPr>
        <p:txBody>
          <a:bodyPr/>
          <a:lstStyle>
            <a:lvl1pPr>
              <a:defRPr sz="2000">
                <a:solidFill>
                  <a:schemeClr val="bg1"/>
                </a:solidFill>
                <a:latin typeface="Century Gothic" panose="020B0502020202020204" pitchFamily="34" charset="0"/>
              </a:defRPr>
            </a:lvl1pPr>
          </a:lstStyle>
          <a:p>
            <a:pPr lvl="0"/>
            <a:r>
              <a:rPr lang="en-US"/>
              <a:t>Edit Master text styles</a:t>
            </a:r>
          </a:p>
        </p:txBody>
      </p:sp>
      <p:sp>
        <p:nvSpPr>
          <p:cNvPr id="8" name="Title 11">
            <a:extLst>
              <a:ext uri="{FF2B5EF4-FFF2-40B4-BE49-F238E27FC236}">
                <a16:creationId xmlns:a16="http://schemas.microsoft.com/office/drawing/2014/main" id="{B2746133-2F52-C042-AD0E-2C176A8E0622}"/>
              </a:ext>
            </a:extLst>
          </p:cNvPr>
          <p:cNvSpPr>
            <a:spLocks noGrp="1"/>
          </p:cNvSpPr>
          <p:nvPr>
            <p:ph type="title" hasCustomPrompt="1"/>
          </p:nvPr>
        </p:nvSpPr>
        <p:spPr>
          <a:xfrm>
            <a:off x="767873" y="530578"/>
            <a:ext cx="8674100" cy="612421"/>
          </a:xfrm>
          <a:prstGeom prst="rect">
            <a:avLst/>
          </a:prstGeom>
        </p:spPr>
        <p:txBody>
          <a:bodyPr/>
          <a:lstStyle>
            <a:lvl1pPr>
              <a:lnSpc>
                <a:spcPct val="90000"/>
              </a:lnSpc>
              <a:defRPr sz="3600" b="1">
                <a:solidFill>
                  <a:srgbClr val="A29CC0"/>
                </a:solidFill>
                <a:latin typeface="Century Gothic" panose="020B0502020202020204" pitchFamily="34" charset="0"/>
              </a:defRPr>
            </a:lvl1pPr>
          </a:lstStyle>
          <a:p>
            <a:r>
              <a:rPr lang="en-US" dirty="0"/>
              <a:t>Headline goes here</a:t>
            </a:r>
          </a:p>
        </p:txBody>
      </p:sp>
      <p:grpSp>
        <p:nvGrpSpPr>
          <p:cNvPr id="9" name="Group 8">
            <a:extLst>
              <a:ext uri="{FF2B5EF4-FFF2-40B4-BE49-F238E27FC236}">
                <a16:creationId xmlns:a16="http://schemas.microsoft.com/office/drawing/2014/main" id="{5262EFC9-85CD-F64C-81CD-8DE2DD83D9A8}"/>
              </a:ext>
            </a:extLst>
          </p:cNvPr>
          <p:cNvGrpSpPr/>
          <p:nvPr userDrawn="1"/>
        </p:nvGrpSpPr>
        <p:grpSpPr>
          <a:xfrm>
            <a:off x="228600" y="6858000"/>
            <a:ext cx="9601200" cy="649480"/>
            <a:chOff x="304800" y="6858000"/>
            <a:chExt cx="9601200" cy="649480"/>
          </a:xfrm>
        </p:grpSpPr>
        <p:pic>
          <p:nvPicPr>
            <p:cNvPr id="10" name="Picture 9">
              <a:extLst>
                <a:ext uri="{FF2B5EF4-FFF2-40B4-BE49-F238E27FC236}">
                  <a16:creationId xmlns:a16="http://schemas.microsoft.com/office/drawing/2014/main" id="{E4A31B42-C1D3-E64A-94F6-A10C1B61B8F4}"/>
                </a:ext>
              </a:extLst>
            </p:cNvPr>
            <p:cNvPicPr>
              <a:picLocks noChangeAspect="1"/>
            </p:cNvPicPr>
            <p:nvPr/>
          </p:nvPicPr>
          <p:blipFill rotWithShape="1">
            <a:blip r:embed="rId2">
              <a:extLst>
                <a:ext uri="{28A0092B-C50C-407E-A947-70E740481C1C}">
                  <a14:useLocalDpi xmlns:a14="http://schemas.microsoft.com/office/drawing/2010/main" val="0"/>
                </a:ext>
              </a:extLst>
            </a:blip>
            <a:srcRect l="5757" t="53260" r="6384" b="6600"/>
            <a:stretch/>
          </p:blipFill>
          <p:spPr bwMode="auto">
            <a:xfrm>
              <a:off x="4114800" y="6858000"/>
              <a:ext cx="5791200" cy="649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a:extLst>
                <a:ext uri="{FF2B5EF4-FFF2-40B4-BE49-F238E27FC236}">
                  <a16:creationId xmlns:a16="http://schemas.microsoft.com/office/drawing/2014/main" id="{022B8F38-27C3-1E4F-8783-8E1E59172C6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134" r="32406" b="23721"/>
            <a:stretch/>
          </p:blipFill>
          <p:spPr>
            <a:xfrm>
              <a:off x="3332021" y="6919241"/>
              <a:ext cx="554179" cy="554179"/>
            </a:xfrm>
            <a:prstGeom prst="rect">
              <a:avLst/>
            </a:prstGeom>
          </p:spPr>
        </p:pic>
        <p:pic>
          <p:nvPicPr>
            <p:cNvPr id="12" name="Picture 11">
              <a:extLst>
                <a:ext uri="{FF2B5EF4-FFF2-40B4-BE49-F238E27FC236}">
                  <a16:creationId xmlns:a16="http://schemas.microsoft.com/office/drawing/2014/main" id="{F684B0C0-BB0B-C547-85DA-9EF1AA49811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434" t="7137" r="6095" b="7439"/>
            <a:stretch/>
          </p:blipFill>
          <p:spPr>
            <a:xfrm>
              <a:off x="304800" y="6924040"/>
              <a:ext cx="609600" cy="533400"/>
            </a:xfrm>
            <a:prstGeom prst="rect">
              <a:avLst/>
            </a:prstGeom>
          </p:spPr>
        </p:pic>
        <p:pic>
          <p:nvPicPr>
            <p:cNvPr id="13" name="Picture 9">
              <a:extLst>
                <a:ext uri="{FF2B5EF4-FFF2-40B4-BE49-F238E27FC236}">
                  <a16:creationId xmlns:a16="http://schemas.microsoft.com/office/drawing/2014/main" id="{1FF74B69-016D-4F42-A3E2-7A30C8A99AE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8356" t="11688" r="37010" b="54863"/>
            <a:stretch/>
          </p:blipFill>
          <p:spPr bwMode="auto">
            <a:xfrm>
              <a:off x="2027256" y="7050480"/>
              <a:ext cx="1053780" cy="351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a:extLst>
                <a:ext uri="{FF2B5EF4-FFF2-40B4-BE49-F238E27FC236}">
                  <a16:creationId xmlns:a16="http://schemas.microsoft.com/office/drawing/2014/main" id="{5B45CC0C-6FE9-BB4E-8004-7056194C21B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0126" y="7000240"/>
              <a:ext cx="654602" cy="392760"/>
            </a:xfrm>
            <a:prstGeom prst="rect">
              <a:avLst/>
            </a:prstGeom>
          </p:spPr>
        </p:pic>
      </p:grpSp>
    </p:spTree>
    <p:extLst>
      <p:ext uri="{BB962C8B-B14F-4D97-AF65-F5344CB8AC3E}">
        <p14:creationId xmlns:p14="http://schemas.microsoft.com/office/powerpoint/2010/main" val="610660617"/>
      </p:ext>
    </p:extLst>
  </p:cSld>
  <p:clrMapOvr>
    <a:masterClrMapping/>
  </p:clrMapOvr>
  <p:extLst>
    <p:ext uri="{DCECCB84-F9BA-43D5-87BE-67443E8EF086}">
      <p15:sldGuideLst xmlns:p15="http://schemas.microsoft.com/office/powerpoint/2012/main">
        <p15:guide id="1" orient="horz" pos="1560" userDrawn="1">
          <p15:clr>
            <a:srgbClr val="FBAE40"/>
          </p15:clr>
        </p15:guide>
        <p15:guide id="2" pos="3168"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ONC Lecture">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lvl1pPr>
              <a:defRPr>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8" name="Content Placeholder 7"/>
          <p:cNvSpPr>
            <a:spLocks noGrp="1"/>
          </p:cNvSpPr>
          <p:nvPr>
            <p:ph sz="quarter" idx="14"/>
          </p:nvPr>
        </p:nvSpPr>
        <p:spPr>
          <a:xfrm>
            <a:off x="502920" y="1813560"/>
            <a:ext cx="9052560"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3980153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ONC Title, long first bullet, imag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17" name="Content Placeholder 1"/>
          <p:cNvSpPr>
            <a:spLocks noGrp="1"/>
          </p:cNvSpPr>
          <p:nvPr>
            <p:ph sz="quarter" idx="14"/>
          </p:nvPr>
        </p:nvSpPr>
        <p:spPr>
          <a:xfrm>
            <a:off x="502919" y="1813560"/>
            <a:ext cx="9051490" cy="817901"/>
          </a:xfrm>
          <a:prstGeom prst="rect">
            <a:avLst/>
          </a:prstGeom>
        </p:spPr>
        <p:txBody>
          <a:bodyPr/>
          <a:lstStyle>
            <a:lvl1pPr marL="0" indent="0">
              <a:buNone/>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dirty="0"/>
              <a:t>Click to edit Master text styles</a:t>
            </a:r>
          </a:p>
        </p:txBody>
      </p:sp>
      <p:sp>
        <p:nvSpPr>
          <p:cNvPr id="18" name="Content Placeholder 2"/>
          <p:cNvSpPr>
            <a:spLocks noGrp="1"/>
          </p:cNvSpPr>
          <p:nvPr>
            <p:ph sz="quarter" idx="18"/>
          </p:nvPr>
        </p:nvSpPr>
        <p:spPr>
          <a:xfrm>
            <a:off x="5113020" y="2916268"/>
            <a:ext cx="4445813" cy="2409265"/>
          </a:xfrm>
          <a:prstGeom prst="rect">
            <a:avLst/>
          </a:prstGeom>
        </p:spPr>
        <p:txBody>
          <a:bodyPr/>
          <a:lstStyle>
            <a:lvl1pPr>
              <a:defRPr sz="3520"/>
            </a:lvl1pPr>
            <a:lvl2pPr>
              <a:buSzPct val="85000"/>
              <a:defRPr/>
            </a:lvl2pPr>
            <a:lvl3pPr marL="1257300" indent="-251460">
              <a:buSzPct val="80000"/>
              <a:buFont typeface="Courier New" panose="02070309020205020404" pitchFamily="49" charset="0"/>
              <a:buChar char="o"/>
              <a:defRPr lang="en-US" sz="2640" kern="1200" dirty="0" smtClean="0">
                <a:solidFill>
                  <a:schemeClr val="tx1"/>
                </a:solidFill>
                <a:latin typeface="+mn-lt"/>
                <a:ea typeface="+mn-ea"/>
                <a:cs typeface="+mn-cs"/>
              </a:defRPr>
            </a:lvl3pPr>
            <a:lvl4pPr marL="1760220" indent="-251460">
              <a:buSzPct val="120000"/>
              <a:buFont typeface="Wingdings" panose="05000000000000000000" pitchFamily="2" charset="2"/>
              <a:buChar char="§"/>
              <a:defRPr/>
            </a:lvl4pPr>
            <a:lvl5pPr marL="2263140" indent="-251460">
              <a:buSzPct val="70000"/>
              <a:buFont typeface="Wingdings" panose="05000000000000000000" pitchFamily="2" charset="2"/>
              <a:buChar char="q"/>
              <a:defRPr/>
            </a:lvl5pPr>
          </a:lstStyle>
          <a:p>
            <a:pPr lvl="0"/>
            <a:r>
              <a:rPr lang="en-US" dirty="0"/>
              <a:t>Click to edit Master text styles</a:t>
            </a:r>
          </a:p>
        </p:txBody>
      </p:sp>
      <p:sp>
        <p:nvSpPr>
          <p:cNvPr id="21" name="Text Placeholder 1"/>
          <p:cNvSpPr>
            <a:spLocks noGrp="1"/>
          </p:cNvSpPr>
          <p:nvPr>
            <p:ph type="body" sz="quarter" idx="33" hasCustomPrompt="1"/>
          </p:nvPr>
        </p:nvSpPr>
        <p:spPr>
          <a:xfrm>
            <a:off x="5113021" y="5325533"/>
            <a:ext cx="2615184" cy="604520"/>
          </a:xfr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
        <p:nvSpPr>
          <p:cNvPr id="8"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
        <p:nvSpPr>
          <p:cNvPr id="9" name="Content Placeholder 2"/>
          <p:cNvSpPr>
            <a:spLocks noGrp="1"/>
          </p:cNvSpPr>
          <p:nvPr>
            <p:ph sz="quarter" idx="34"/>
          </p:nvPr>
        </p:nvSpPr>
        <p:spPr>
          <a:xfrm>
            <a:off x="502918" y="2631460"/>
            <a:ext cx="4445813" cy="4363699"/>
          </a:xfrm>
          <a:prstGeom prst="rect">
            <a:avLst/>
          </a:prstGeom>
        </p:spPr>
        <p:txBody>
          <a:bodyPr/>
          <a:lstStyle>
            <a:lvl1pPr>
              <a:defRPr sz="3520"/>
            </a:lvl1pPr>
            <a:lvl2pPr>
              <a:buSzPct val="85000"/>
              <a:defRPr/>
            </a:lvl2pPr>
            <a:lvl3pPr marL="1257300" indent="-251460">
              <a:buSzPct val="80000"/>
              <a:buFont typeface="Courier New" panose="02070309020205020404" pitchFamily="49" charset="0"/>
              <a:buChar char="o"/>
              <a:defRPr lang="en-US" sz="2640" kern="1200" dirty="0" smtClean="0">
                <a:solidFill>
                  <a:schemeClr val="tx1"/>
                </a:solidFill>
                <a:latin typeface="+mn-lt"/>
                <a:ea typeface="+mn-ea"/>
                <a:cs typeface="+mn-cs"/>
              </a:defRPr>
            </a:lvl3pPr>
            <a:lvl4pPr marL="1760220" indent="-251460">
              <a:buSzPct val="120000"/>
              <a:buFont typeface="Wingdings" panose="05000000000000000000" pitchFamily="2" charset="2"/>
              <a:buChar char="§"/>
              <a:defRPr/>
            </a:lvl4pPr>
            <a:lvl5pPr marL="2263140" indent="-251460">
              <a:buSzPct val="70000"/>
              <a:buFont typeface="Wingdings" panose="05000000000000000000" pitchFamily="2" charset="2"/>
              <a:buChar char="q"/>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1"/>
    </p:custDataLst>
    <p:extLst>
      <p:ext uri="{BB962C8B-B14F-4D97-AF65-F5344CB8AC3E}">
        <p14:creationId xmlns:p14="http://schemas.microsoft.com/office/powerpoint/2010/main" val="24941739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ONC Side by Side All Options">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17" name="Content Placeholder 1"/>
          <p:cNvSpPr>
            <a:spLocks noGrp="1"/>
          </p:cNvSpPr>
          <p:nvPr>
            <p:ph sz="quarter" idx="14"/>
          </p:nvPr>
        </p:nvSpPr>
        <p:spPr>
          <a:xfrm>
            <a:off x="502920" y="1813560"/>
            <a:ext cx="4445813"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1"/>
          <p:cNvSpPr>
            <a:spLocks noGrp="1"/>
          </p:cNvSpPr>
          <p:nvPr>
            <p:ph type="body" sz="quarter" idx="32" hasCustomPrompt="1"/>
          </p:nvPr>
        </p:nvSpPr>
        <p:spPr>
          <a:xfrm>
            <a:off x="502919" y="7116064"/>
            <a:ext cx="3782595" cy="604520"/>
          </a:xfr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
        <p:nvSpPr>
          <p:cNvPr id="18" name="Content Placeholder 2"/>
          <p:cNvSpPr>
            <a:spLocks noGrp="1"/>
          </p:cNvSpPr>
          <p:nvPr>
            <p:ph sz="quarter" idx="18"/>
          </p:nvPr>
        </p:nvSpPr>
        <p:spPr>
          <a:xfrm>
            <a:off x="5113020" y="1813560"/>
            <a:ext cx="4445813" cy="5181600"/>
          </a:xfrm>
          <a:prstGeom prst="rect">
            <a:avLst/>
          </a:prstGeom>
        </p:spPr>
        <p:txBody>
          <a:bodyPr/>
          <a:lstStyle>
            <a:lvl1pPr>
              <a:defRPr sz="3520"/>
            </a:lvl1pPr>
            <a:lvl2pPr>
              <a:buSzPct val="85000"/>
              <a:defRPr/>
            </a:lvl2pPr>
            <a:lvl3pPr marL="1257300" indent="-251460">
              <a:buSzPct val="80000"/>
              <a:buFont typeface="Courier New" panose="02070309020205020404" pitchFamily="49" charset="0"/>
              <a:buChar char="o"/>
              <a:defRPr lang="en-US" sz="2640" kern="1200" dirty="0" smtClean="0">
                <a:solidFill>
                  <a:schemeClr val="tx1"/>
                </a:solidFill>
                <a:latin typeface="+mn-lt"/>
                <a:ea typeface="+mn-ea"/>
                <a:cs typeface="+mn-cs"/>
              </a:defRPr>
            </a:lvl3pPr>
            <a:lvl4pPr marL="1760220" indent="-251460">
              <a:buSzPct val="120000"/>
              <a:buFont typeface="Wingdings" panose="05000000000000000000" pitchFamily="2" charset="2"/>
              <a:buChar char="§"/>
              <a:defRPr/>
            </a:lvl4pPr>
            <a:lvl5pPr marL="2263140" indent="-251460">
              <a:buSzPct val="70000"/>
              <a:buFont typeface="Wingdings" panose="05000000000000000000" pitchFamily="2" charset="2"/>
              <a:buChar char="q"/>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1"/>
          <p:cNvSpPr>
            <a:spLocks noGrp="1"/>
          </p:cNvSpPr>
          <p:nvPr>
            <p:ph type="body" sz="quarter" idx="33" hasCustomPrompt="1"/>
          </p:nvPr>
        </p:nvSpPr>
        <p:spPr>
          <a:xfrm>
            <a:off x="5113021" y="7116064"/>
            <a:ext cx="3795146" cy="604520"/>
          </a:xfr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
        <p:nvSpPr>
          <p:cNvPr id="8"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custDataLst>
      <p:tags r:id="rId1"/>
    </p:custDataLst>
    <p:extLst>
      <p:ext uri="{BB962C8B-B14F-4D97-AF65-F5344CB8AC3E}">
        <p14:creationId xmlns:p14="http://schemas.microsoft.com/office/powerpoint/2010/main" val="10506615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ONC Pictur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solidFill>
                  <a:schemeClr val="tx1"/>
                </a:solidFill>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Picture Placeholder 7"/>
          <p:cNvSpPr>
            <a:spLocks noGrp="1"/>
          </p:cNvSpPr>
          <p:nvPr>
            <p:ph type="pic" sz="quarter" idx="14"/>
          </p:nvPr>
        </p:nvSpPr>
        <p:spPr>
          <a:xfrm>
            <a:off x="502920" y="1813560"/>
            <a:ext cx="9052560" cy="5181600"/>
          </a:xfrm>
          <a:prstGeom prst="rect">
            <a:avLst/>
          </a:prstGeom>
        </p:spPr>
        <p:txBody>
          <a:bodyPr rtlCol="0">
            <a:normAutofit/>
          </a:bodyPr>
          <a:lstStyle>
            <a:lvl1pPr>
              <a:defRPr sz="3520">
                <a:latin typeface="+mn-lt"/>
              </a:defRPr>
            </a:lvl1pPr>
          </a:lstStyle>
          <a:p>
            <a:pPr lvl="0"/>
            <a:r>
              <a:rPr lang="en-US" noProof="0" dirty="0"/>
              <a:t>Click icon to add picture</a:t>
            </a:r>
          </a:p>
        </p:txBody>
      </p:sp>
      <p:sp>
        <p:nvSpPr>
          <p:cNvPr id="7" name="Text Placeholder 1"/>
          <p:cNvSpPr>
            <a:spLocks noGrp="1"/>
          </p:cNvSpPr>
          <p:nvPr>
            <p:ph type="body" sz="quarter" idx="32" hasCustomPrompt="1"/>
          </p:nvPr>
        </p:nvSpPr>
        <p:spPr>
          <a:xfrm>
            <a:off x="502918" y="7116064"/>
            <a:ext cx="8397764" cy="604520"/>
          </a:xfr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image attribution.</a:t>
            </a:r>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2257873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ONC 2 text places, 1 image">
    <p:spTree>
      <p:nvGrpSpPr>
        <p:cNvPr id="1" name=""/>
        <p:cNvGrpSpPr/>
        <p:nvPr/>
      </p:nvGrpSpPr>
      <p:grpSpPr>
        <a:xfrm>
          <a:off x="0" y="0"/>
          <a:ext cx="0" cy="0"/>
          <a:chOff x="0" y="0"/>
          <a:chExt cx="0" cy="0"/>
        </a:xfrm>
      </p:grpSpPr>
      <p:sp>
        <p:nvSpPr>
          <p:cNvPr id="15" name="Title 1"/>
          <p:cNvSpPr>
            <a:spLocks noGrp="1"/>
          </p:cNvSpPr>
          <p:nvPr>
            <p:ph type="title"/>
          </p:nvPr>
        </p:nvSpPr>
        <p:spPr>
          <a:xfrm>
            <a:off x="502920" y="311255"/>
            <a:ext cx="9052560" cy="1295400"/>
          </a:xfrm>
          <a:prstGeom prst="rect">
            <a:avLst/>
          </a:prstGeom>
        </p:spPr>
        <p:txBody>
          <a:bodyPr/>
          <a:lstStyle>
            <a:lvl1pPr>
              <a:defRPr sz="396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Content Placeholder 1"/>
          <p:cNvSpPr>
            <a:spLocks noGrp="1"/>
          </p:cNvSpPr>
          <p:nvPr>
            <p:ph sz="quarter" idx="14"/>
          </p:nvPr>
        </p:nvSpPr>
        <p:spPr>
          <a:xfrm>
            <a:off x="502919" y="1813560"/>
            <a:ext cx="9051490" cy="1986280"/>
          </a:xfrm>
          <a:prstGeom prst="rect">
            <a:avLst/>
          </a:prstGeom>
        </p:spPr>
        <p:txBody>
          <a:bodyPr/>
          <a:lstStyle>
            <a:lvl1pPr>
              <a:defRPr sz="3520">
                <a:latin typeface="+mn-lt"/>
              </a:defRPr>
            </a:lvl1pPr>
            <a:lvl2pPr>
              <a:defRPr sz="3080">
                <a:latin typeface="+mn-lt"/>
              </a:defRPr>
            </a:lvl2pPr>
          </a:lstStyle>
          <a:p>
            <a:pPr lvl="0"/>
            <a:r>
              <a:rPr lang="en-US" dirty="0"/>
              <a:t>Click to edit Master text styles</a:t>
            </a:r>
          </a:p>
          <a:p>
            <a:pPr lvl="1"/>
            <a:r>
              <a:rPr lang="en-US" dirty="0"/>
              <a:t>Second level</a:t>
            </a:r>
          </a:p>
        </p:txBody>
      </p:sp>
      <p:sp>
        <p:nvSpPr>
          <p:cNvPr id="22" name="Content Placeholder 1"/>
          <p:cNvSpPr>
            <a:spLocks noGrp="1"/>
          </p:cNvSpPr>
          <p:nvPr>
            <p:ph sz="quarter" idx="37"/>
          </p:nvPr>
        </p:nvSpPr>
        <p:spPr>
          <a:xfrm>
            <a:off x="502920" y="4496477"/>
            <a:ext cx="4459224" cy="1986280"/>
          </a:xfrm>
          <a:prstGeom prst="rect">
            <a:avLst/>
          </a:prstGeom>
        </p:spPr>
        <p:txBody>
          <a:bodyPr/>
          <a:lstStyle>
            <a:lvl1pPr marL="0" indent="0">
              <a:buNone/>
              <a:defRPr sz="3080">
                <a:latin typeface="+mn-lt"/>
              </a:defRPr>
            </a:lvl1pPr>
            <a:lvl2pPr>
              <a:defRPr sz="1760">
                <a:latin typeface="+mn-lt"/>
              </a:defRPr>
            </a:lvl2pPr>
          </a:lstStyle>
          <a:p>
            <a:pPr lvl="0"/>
            <a:r>
              <a:rPr lang="en-US" dirty="0"/>
              <a:t>Click to edit Master text styles</a:t>
            </a:r>
          </a:p>
          <a:p>
            <a:pPr lvl="1"/>
            <a:r>
              <a:rPr lang="en-US" dirty="0"/>
              <a:t>Second level</a:t>
            </a:r>
          </a:p>
        </p:txBody>
      </p:sp>
      <p:sp>
        <p:nvSpPr>
          <p:cNvPr id="21" name="Content Placeholder 1"/>
          <p:cNvSpPr>
            <a:spLocks noGrp="1"/>
          </p:cNvSpPr>
          <p:nvPr>
            <p:ph sz="quarter" idx="36"/>
          </p:nvPr>
        </p:nvSpPr>
        <p:spPr>
          <a:xfrm>
            <a:off x="5129784" y="4496477"/>
            <a:ext cx="4459224" cy="1986280"/>
          </a:xfrm>
          <a:prstGeom prst="rect">
            <a:avLst/>
          </a:prstGeom>
        </p:spPr>
        <p:txBody>
          <a:bodyPr/>
          <a:lstStyle>
            <a:lvl1pPr>
              <a:defRPr sz="2200">
                <a:latin typeface="+mn-lt"/>
              </a:defRPr>
            </a:lvl1pPr>
            <a:lvl2pPr>
              <a:defRPr sz="1760">
                <a:latin typeface="+mn-lt"/>
              </a:defRPr>
            </a:lvl2pPr>
          </a:lstStyle>
          <a:p>
            <a:pPr lvl="0"/>
            <a:r>
              <a:rPr lang="en-US"/>
              <a:t>Click to edit Master text styles</a:t>
            </a:r>
          </a:p>
          <a:p>
            <a:pPr lvl="1"/>
            <a:r>
              <a:rPr lang="en-US"/>
              <a:t>Second level</a:t>
            </a:r>
          </a:p>
        </p:txBody>
      </p:sp>
      <p:sp>
        <p:nvSpPr>
          <p:cNvPr id="26" name="Text Placeholder 16"/>
          <p:cNvSpPr>
            <a:spLocks noGrp="1"/>
          </p:cNvSpPr>
          <p:nvPr>
            <p:ph type="body" sz="quarter" idx="40" hasCustomPrompt="1"/>
          </p:nvPr>
        </p:nvSpPr>
        <p:spPr>
          <a:xfrm>
            <a:off x="5129784" y="6505787"/>
            <a:ext cx="4459224" cy="477859"/>
          </a:xfrm>
        </p:spPr>
        <p:txBody>
          <a:bodyPr/>
          <a:lstStyle>
            <a:lvl1pPr marL="0" indent="0">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 </a:t>
            </a:r>
          </a:p>
        </p:txBody>
      </p:sp>
      <p:sp>
        <p:nvSpPr>
          <p:cNvPr id="16"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custDataLst>
      <p:tags r:id="rId1"/>
    </p:custDataLst>
    <p:extLst>
      <p:ext uri="{BB962C8B-B14F-4D97-AF65-F5344CB8AC3E}">
        <p14:creationId xmlns:p14="http://schemas.microsoft.com/office/powerpoint/2010/main" val="13663932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_ONC Main bullet with sub bullets then more main bullets">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17" name="Content Placeholder 1"/>
          <p:cNvSpPr>
            <a:spLocks noGrp="1"/>
          </p:cNvSpPr>
          <p:nvPr>
            <p:ph sz="quarter" idx="14"/>
          </p:nvPr>
        </p:nvSpPr>
        <p:spPr>
          <a:xfrm>
            <a:off x="502919" y="1813560"/>
            <a:ext cx="9051490" cy="692679"/>
          </a:xfrm>
          <a:prstGeom prst="rect">
            <a:avLst/>
          </a:prstGeom>
        </p:spPr>
        <p:txBody>
          <a:bodyPr/>
          <a:lstStyle>
            <a:lvl1pPr marL="502920" indent="-502920">
              <a:buFont typeface="Arial" panose="020B0604020202020204" pitchFamily="34" charset="0"/>
              <a:buChar char="•"/>
              <a:defRPr sz="3300">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dirty="0"/>
              <a:t>Click to edit Master text styles</a:t>
            </a:r>
          </a:p>
        </p:txBody>
      </p:sp>
      <p:sp>
        <p:nvSpPr>
          <p:cNvPr id="18" name="Content Placeholder 2"/>
          <p:cNvSpPr>
            <a:spLocks noGrp="1"/>
          </p:cNvSpPr>
          <p:nvPr>
            <p:ph sz="quarter" idx="18"/>
          </p:nvPr>
        </p:nvSpPr>
        <p:spPr>
          <a:xfrm>
            <a:off x="502918" y="4519686"/>
            <a:ext cx="9051491" cy="2579106"/>
          </a:xfrm>
          <a:prstGeom prst="rect">
            <a:avLst/>
          </a:prstGeom>
        </p:spPr>
        <p:txBody>
          <a:bodyPr/>
          <a:lstStyle>
            <a:lvl1pPr>
              <a:defRPr sz="3300"/>
            </a:lvl1pPr>
            <a:lvl2pPr>
              <a:buSzPct val="85000"/>
              <a:defRPr/>
            </a:lvl2pPr>
            <a:lvl3pPr marL="1257300" indent="-251460">
              <a:buSzPct val="80000"/>
              <a:buFont typeface="Courier New" panose="02070309020205020404" pitchFamily="49" charset="0"/>
              <a:buChar char="o"/>
              <a:defRPr lang="en-US" sz="2640" kern="1200" dirty="0" smtClean="0">
                <a:solidFill>
                  <a:schemeClr val="tx1"/>
                </a:solidFill>
                <a:latin typeface="+mn-lt"/>
                <a:ea typeface="+mn-ea"/>
                <a:cs typeface="+mn-cs"/>
              </a:defRPr>
            </a:lvl3pPr>
            <a:lvl4pPr marL="1760220" indent="-251460">
              <a:buSzPct val="120000"/>
              <a:buFont typeface="Wingdings" panose="05000000000000000000" pitchFamily="2" charset="2"/>
              <a:buChar char="§"/>
              <a:defRPr/>
            </a:lvl4pPr>
            <a:lvl5pPr marL="2263140" indent="-251460">
              <a:buSzPct val="70000"/>
              <a:buFont typeface="Wingdings" panose="05000000000000000000" pitchFamily="2" charset="2"/>
              <a:buChar char="q"/>
              <a:defRPr/>
            </a:lvl5pPr>
          </a:lstStyle>
          <a:p>
            <a:pPr lvl="0"/>
            <a:r>
              <a:rPr lang="en-US" dirty="0"/>
              <a:t>Click to edit Master text styles</a:t>
            </a:r>
          </a:p>
        </p:txBody>
      </p:sp>
      <p:sp>
        <p:nvSpPr>
          <p:cNvPr id="8"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
        <p:nvSpPr>
          <p:cNvPr id="9" name="Content Placeholder 2"/>
          <p:cNvSpPr>
            <a:spLocks noGrp="1"/>
          </p:cNvSpPr>
          <p:nvPr>
            <p:ph sz="quarter" idx="34" hasCustomPrompt="1"/>
          </p:nvPr>
        </p:nvSpPr>
        <p:spPr>
          <a:xfrm>
            <a:off x="502918" y="2566690"/>
            <a:ext cx="3548382" cy="1880851"/>
          </a:xfrm>
          <a:prstGeom prst="rect">
            <a:avLst/>
          </a:prstGeom>
        </p:spPr>
        <p:txBody>
          <a:bodyPr/>
          <a:lstStyle>
            <a:lvl1pPr>
              <a:defRPr sz="3520"/>
            </a:lvl1pPr>
            <a:lvl2pPr>
              <a:buSzPct val="85000"/>
              <a:defRPr/>
            </a:lvl2pPr>
            <a:lvl3pPr marL="1257300" indent="-251460">
              <a:buSzPct val="80000"/>
              <a:buFont typeface="Courier New" panose="02070309020205020404" pitchFamily="49" charset="0"/>
              <a:buChar char="o"/>
              <a:defRPr lang="en-US" sz="2640" kern="1200" dirty="0" smtClean="0">
                <a:solidFill>
                  <a:schemeClr val="tx1"/>
                </a:solidFill>
                <a:latin typeface="+mn-lt"/>
                <a:ea typeface="+mn-ea"/>
                <a:cs typeface="+mn-cs"/>
              </a:defRPr>
            </a:lvl3pPr>
            <a:lvl4pPr marL="1760220" indent="-251460">
              <a:buSzPct val="120000"/>
              <a:buFont typeface="Wingdings" panose="05000000000000000000" pitchFamily="2" charset="2"/>
              <a:buChar char="§"/>
              <a:defRPr/>
            </a:lvl4pPr>
            <a:lvl5pPr marL="2263140" indent="-251460">
              <a:buSzPct val="70000"/>
              <a:buFont typeface="Wingdings" panose="05000000000000000000" pitchFamily="2" charset="2"/>
              <a:buChar char="q"/>
              <a:defRPr/>
            </a:lvl5pPr>
          </a:lstStyle>
          <a:p>
            <a:pPr lvl="1"/>
            <a:r>
              <a:rPr lang="en-US" dirty="0"/>
              <a:t>Second level</a:t>
            </a:r>
          </a:p>
        </p:txBody>
      </p:sp>
      <p:sp>
        <p:nvSpPr>
          <p:cNvPr id="10" name="Content Placeholder 2"/>
          <p:cNvSpPr>
            <a:spLocks noGrp="1"/>
          </p:cNvSpPr>
          <p:nvPr>
            <p:ph sz="quarter" idx="35" hasCustomPrompt="1"/>
          </p:nvPr>
        </p:nvSpPr>
        <p:spPr>
          <a:xfrm>
            <a:off x="4414520" y="2566690"/>
            <a:ext cx="5139889" cy="1880851"/>
          </a:xfrm>
          <a:prstGeom prst="rect">
            <a:avLst/>
          </a:prstGeom>
        </p:spPr>
        <p:txBody>
          <a:bodyPr/>
          <a:lstStyle>
            <a:lvl1pPr>
              <a:defRPr sz="3520"/>
            </a:lvl1pPr>
            <a:lvl2pPr>
              <a:buSzPct val="85000"/>
              <a:defRPr/>
            </a:lvl2pPr>
            <a:lvl3pPr marL="1257300" indent="-251460">
              <a:buSzPct val="80000"/>
              <a:buFont typeface="Courier New" panose="02070309020205020404" pitchFamily="49" charset="0"/>
              <a:buChar char="o"/>
              <a:defRPr lang="en-US" sz="2640" kern="1200" dirty="0" smtClean="0">
                <a:solidFill>
                  <a:schemeClr val="tx1"/>
                </a:solidFill>
                <a:latin typeface="+mn-lt"/>
                <a:ea typeface="+mn-ea"/>
                <a:cs typeface="+mn-cs"/>
              </a:defRPr>
            </a:lvl3pPr>
            <a:lvl4pPr marL="1760220" indent="-251460">
              <a:buSzPct val="120000"/>
              <a:buFont typeface="Wingdings" panose="05000000000000000000" pitchFamily="2" charset="2"/>
              <a:buChar char="§"/>
              <a:defRPr/>
            </a:lvl4pPr>
            <a:lvl5pPr marL="2263140" indent="-251460">
              <a:buSzPct val="70000"/>
              <a:buFont typeface="Wingdings" panose="05000000000000000000" pitchFamily="2" charset="2"/>
              <a:buChar char="q"/>
              <a:defRPr/>
            </a:lvl5pPr>
          </a:lstStyle>
          <a:p>
            <a:pPr lvl="1"/>
            <a:r>
              <a:rPr lang="en-US" dirty="0"/>
              <a:t>Second level</a:t>
            </a:r>
          </a:p>
        </p:txBody>
      </p:sp>
    </p:spTree>
    <p:custDataLst>
      <p:tags r:id="rId1"/>
    </p:custDataLst>
    <p:extLst>
      <p:ext uri="{BB962C8B-B14F-4D97-AF65-F5344CB8AC3E}">
        <p14:creationId xmlns:p14="http://schemas.microsoft.com/office/powerpoint/2010/main" val="25741734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ONC Referenc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Text Placeholder 1"/>
          <p:cNvSpPr>
            <a:spLocks noGrp="1"/>
          </p:cNvSpPr>
          <p:nvPr>
            <p:ph type="body" sz="quarter" idx="16"/>
          </p:nvPr>
        </p:nvSpPr>
        <p:spPr>
          <a:xfrm>
            <a:off x="502920" y="1813560"/>
            <a:ext cx="9052560" cy="1554480"/>
          </a:xfrm>
          <a:prstGeom prst="rect">
            <a:avLst/>
          </a:prstGeom>
        </p:spPr>
        <p:txBody>
          <a:bodyPr/>
          <a:lstStyle>
            <a:lvl1pPr>
              <a:buNone/>
              <a:defRPr sz="1760" b="1">
                <a:latin typeface="+mn-lt"/>
                <a:cs typeface="Arial" pitchFamily="34" charset="0"/>
              </a:defRPr>
            </a:lvl1pPr>
            <a:lvl2pPr marL="301752" indent="-311810">
              <a:buFont typeface="Arial" pitchFamily="34" charset="0"/>
              <a:buNone/>
              <a:defRPr sz="1540" baseline="0">
                <a:latin typeface="+mn-lt"/>
                <a:cs typeface="Arial" pitchFamily="34" charset="0"/>
              </a:defRPr>
            </a:lvl2pPr>
          </a:lstStyle>
          <a:p>
            <a:pPr lvl="0"/>
            <a:r>
              <a:rPr lang="en-US"/>
              <a:t>Click to edit Master text styles</a:t>
            </a:r>
          </a:p>
          <a:p>
            <a:pPr lvl="1"/>
            <a:r>
              <a:rPr lang="en-US"/>
              <a:t>Second level</a:t>
            </a:r>
          </a:p>
        </p:txBody>
      </p:sp>
      <p:sp>
        <p:nvSpPr>
          <p:cNvPr id="9" name="Text Placeholder 2"/>
          <p:cNvSpPr>
            <a:spLocks noGrp="1"/>
          </p:cNvSpPr>
          <p:nvPr>
            <p:ph type="body" sz="quarter" idx="20"/>
          </p:nvPr>
        </p:nvSpPr>
        <p:spPr>
          <a:xfrm>
            <a:off x="502920" y="3627120"/>
            <a:ext cx="9052560" cy="1554480"/>
          </a:xfrm>
          <a:prstGeom prst="rect">
            <a:avLst/>
          </a:prstGeom>
        </p:spPr>
        <p:txBody>
          <a:bodyPr/>
          <a:lstStyle>
            <a:lvl1pPr>
              <a:buNone/>
              <a:defRPr sz="1760" b="1" baseline="0">
                <a:latin typeface="+mn-lt"/>
                <a:cs typeface="Arial" pitchFamily="34" charset="0"/>
              </a:defRPr>
            </a:lvl1pPr>
            <a:lvl2pPr marL="301752" marR="0" indent="-314325" algn="l" defTabSz="1005840" rtl="0" eaLnBrk="1" fontAlgn="base" latinLnBrk="0" hangingPunct="1">
              <a:lnSpc>
                <a:spcPct val="100000"/>
              </a:lnSpc>
              <a:spcBef>
                <a:spcPct val="20000"/>
              </a:spcBef>
              <a:spcAft>
                <a:spcPct val="0"/>
              </a:spcAft>
              <a:buClrTx/>
              <a:buSzTx/>
              <a:buFont typeface="+mj-lt"/>
              <a:buNone/>
              <a:tabLst/>
              <a:defRPr lang="en-US" sz="1540" smtClean="0">
                <a:latin typeface="+mn-lt"/>
              </a:defRPr>
            </a:lvl2pPr>
          </a:lstStyle>
          <a:p>
            <a:pPr lvl="0"/>
            <a:r>
              <a:rPr lang="en-US"/>
              <a:t>Click to edit Master text styles</a:t>
            </a:r>
          </a:p>
          <a:p>
            <a:pPr lvl="1"/>
            <a:r>
              <a:rPr lang="en-US"/>
              <a:t>Second level</a:t>
            </a:r>
          </a:p>
        </p:txBody>
      </p:sp>
      <p:sp>
        <p:nvSpPr>
          <p:cNvPr id="10" name="Text Placeholder 3"/>
          <p:cNvSpPr>
            <a:spLocks noGrp="1"/>
          </p:cNvSpPr>
          <p:nvPr>
            <p:ph type="body" sz="quarter" idx="21"/>
          </p:nvPr>
        </p:nvSpPr>
        <p:spPr>
          <a:xfrm>
            <a:off x="502920" y="5440680"/>
            <a:ext cx="9052560" cy="1554480"/>
          </a:xfrm>
          <a:prstGeom prst="rect">
            <a:avLst/>
          </a:prstGeom>
        </p:spPr>
        <p:txBody>
          <a:bodyPr/>
          <a:lstStyle>
            <a:lvl1pPr>
              <a:buNone/>
              <a:defRPr sz="1760" b="1">
                <a:latin typeface="+mn-lt"/>
                <a:cs typeface="Arial" pitchFamily="34" charset="0"/>
              </a:defRPr>
            </a:lvl1pPr>
            <a:lvl2pPr marL="301752">
              <a:buFont typeface="Arial" pitchFamily="34" charset="0"/>
              <a:buNone/>
              <a:defRPr lang="en-US" sz="1540" smtClean="0">
                <a:latin typeface="+mn-lt"/>
              </a:defRPr>
            </a:lvl2pPr>
          </a:lstStyle>
          <a:p>
            <a:pPr lvl="0"/>
            <a:r>
              <a:rPr lang="en-US"/>
              <a:t>Click to edit Master text styles</a:t>
            </a:r>
          </a:p>
          <a:p>
            <a:pPr lvl="1"/>
            <a:r>
              <a:rPr lang="en-US"/>
              <a:t>Second level</a:t>
            </a:r>
          </a:p>
        </p:txBody>
      </p:sp>
      <p:sp>
        <p:nvSpPr>
          <p:cNvPr id="11"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custDataLst>
      <p:tags r:id="rId1"/>
    </p:custDataLst>
    <p:extLst>
      <p:ext uri="{BB962C8B-B14F-4D97-AF65-F5344CB8AC3E}">
        <p14:creationId xmlns:p14="http://schemas.microsoft.com/office/powerpoint/2010/main" val="4275704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ONC Attribution_Final_Slide">
    <p:spTree>
      <p:nvGrpSpPr>
        <p:cNvPr id="1" name=""/>
        <p:cNvGrpSpPr/>
        <p:nvPr/>
      </p:nvGrpSpPr>
      <p:grpSpPr>
        <a:xfrm>
          <a:off x="0" y="0"/>
          <a:ext cx="0" cy="0"/>
          <a:chOff x="0" y="0"/>
          <a:chExt cx="0" cy="0"/>
        </a:xfrm>
      </p:grpSpPr>
      <p:sp>
        <p:nvSpPr>
          <p:cNvPr id="3" name="Title 2"/>
          <p:cNvSpPr>
            <a:spLocks noGrp="1"/>
          </p:cNvSpPr>
          <p:nvPr>
            <p:ph type="title"/>
          </p:nvPr>
        </p:nvSpPr>
        <p:spPr>
          <a:xfrm>
            <a:off x="502920" y="311256"/>
            <a:ext cx="9052560" cy="1977284"/>
          </a:xfrm>
        </p:spPr>
        <p:txBody>
          <a:bodyPr/>
          <a:lstStyle>
            <a:lvl1pPr>
              <a:defRPr sz="396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8" name="Content Placeholder 7"/>
          <p:cNvSpPr>
            <a:spLocks noGrp="1"/>
          </p:cNvSpPr>
          <p:nvPr>
            <p:ph sz="quarter" idx="14"/>
          </p:nvPr>
        </p:nvSpPr>
        <p:spPr>
          <a:xfrm>
            <a:off x="502920" y="2562013"/>
            <a:ext cx="9052560" cy="4433147"/>
          </a:xfrm>
          <a:prstGeom prst="rect">
            <a:avLst/>
          </a:prstGeom>
        </p:spPr>
        <p:txBody>
          <a:bodyPr anchor="b" anchorCtr="0"/>
          <a:lstStyle>
            <a:lvl1pPr marL="0" indent="0">
              <a:buNone/>
              <a:defRPr sz="3520" i="1">
                <a:latin typeface="+mn-lt"/>
              </a:defRPr>
            </a:lvl1pPr>
            <a:lvl2pPr>
              <a:buSzPct val="85000"/>
              <a:defRPr i="1">
                <a:latin typeface="+mn-lt"/>
              </a:defRPr>
            </a:lvl2pPr>
            <a:lvl3pPr marL="1257300" indent="-251460">
              <a:buSzPct val="80000"/>
              <a:buFont typeface="Courier New" panose="02070309020205020404" pitchFamily="49" charset="0"/>
              <a:buChar char="o"/>
              <a:defRPr i="1">
                <a:latin typeface="+mn-lt"/>
              </a:defRPr>
            </a:lvl3pPr>
            <a:lvl4pPr marL="1760220" indent="-251460">
              <a:buSzPct val="120000"/>
              <a:buFont typeface="Wingdings" panose="05000000000000000000" pitchFamily="2" charset="2"/>
              <a:buChar char="§"/>
              <a:defRPr i="1">
                <a:latin typeface="+mn-lt"/>
              </a:defRPr>
            </a:lvl4pPr>
            <a:lvl5pPr marL="2263140" indent="-251460">
              <a:buSzPct val="70000"/>
              <a:buFont typeface="Wingdings" panose="05000000000000000000" pitchFamily="2" charset="2"/>
              <a:buChar char="q"/>
              <a:defRPr i="1">
                <a:latin typeface="+mn-lt"/>
              </a:defRPr>
            </a:lvl5pPr>
          </a:lstStyle>
          <a:p>
            <a:pPr lvl="0"/>
            <a:r>
              <a:rPr lang="en-US"/>
              <a:t>Click to edit Master text styles</a:t>
            </a:r>
          </a:p>
        </p:txBody>
      </p:sp>
      <p:sp>
        <p:nvSpPr>
          <p:cNvPr id="5"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25217489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075362"/>
          </a:solidFill>
        </p:spPr>
        <p:txBody>
          <a:bodyPr wrap="square" lIns="0" tIns="0" rIns="0" bIns="0" rtlCol="0"/>
          <a:lstStyle/>
          <a:p>
            <a:endParaRPr dirty="0"/>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16" name="Title 11">
            <a:extLst>
              <a:ext uri="{FF2B5EF4-FFF2-40B4-BE49-F238E27FC236}">
                <a16:creationId xmlns:a16="http://schemas.microsoft.com/office/drawing/2014/main" id="{7864A4A1-767F-FA4A-8C30-3C3BFE19326E}"/>
              </a:ext>
            </a:extLst>
          </p:cNvPr>
          <p:cNvSpPr>
            <a:spLocks noGrp="1"/>
          </p:cNvSpPr>
          <p:nvPr>
            <p:ph type="title" hasCustomPrompt="1"/>
          </p:nvPr>
        </p:nvSpPr>
        <p:spPr>
          <a:xfrm>
            <a:off x="767873" y="553155"/>
            <a:ext cx="8674100" cy="623711"/>
          </a:xfrm>
          <a:prstGeom prst="rect">
            <a:avLst/>
          </a:prstGeom>
        </p:spPr>
        <p:txBody>
          <a:bodyPr/>
          <a:lstStyle>
            <a:lvl1pPr>
              <a:lnSpc>
                <a:spcPct val="9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8" name="Text Placeholder 24">
            <a:extLst>
              <a:ext uri="{FF2B5EF4-FFF2-40B4-BE49-F238E27FC236}">
                <a16:creationId xmlns:a16="http://schemas.microsoft.com/office/drawing/2014/main" id="{8061EB19-4AD7-0A4F-BAD3-D7A0CBC63ED8}"/>
              </a:ext>
            </a:extLst>
          </p:cNvPr>
          <p:cNvSpPr>
            <a:spLocks noGrp="1"/>
          </p:cNvSpPr>
          <p:nvPr>
            <p:ph type="body" sz="quarter" idx="11" hasCustomPrompt="1"/>
          </p:nvPr>
        </p:nvSpPr>
        <p:spPr>
          <a:xfrm>
            <a:off x="767874" y="1197946"/>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grpSp>
        <p:nvGrpSpPr>
          <p:cNvPr id="19" name="Group 18">
            <a:extLst>
              <a:ext uri="{FF2B5EF4-FFF2-40B4-BE49-F238E27FC236}">
                <a16:creationId xmlns:a16="http://schemas.microsoft.com/office/drawing/2014/main" id="{069C1279-6D8E-B742-8C9D-5A00DE7974E4}"/>
              </a:ext>
            </a:extLst>
          </p:cNvPr>
          <p:cNvGrpSpPr/>
          <p:nvPr userDrawn="1"/>
        </p:nvGrpSpPr>
        <p:grpSpPr>
          <a:xfrm>
            <a:off x="6199632" y="6647688"/>
            <a:ext cx="3554167" cy="1089590"/>
            <a:chOff x="4495800" y="6621716"/>
            <a:chExt cx="3554167" cy="1089590"/>
          </a:xfrm>
        </p:grpSpPr>
        <p:pic>
          <p:nvPicPr>
            <p:cNvPr id="20" name="Picture 19">
              <a:extLst>
                <a:ext uri="{FF2B5EF4-FFF2-40B4-BE49-F238E27FC236}">
                  <a16:creationId xmlns:a16="http://schemas.microsoft.com/office/drawing/2014/main" id="{389C5B81-B224-1646-BC14-5241DC0421B3}"/>
                </a:ext>
              </a:extLst>
            </p:cNvPr>
            <p:cNvPicPr>
              <a:picLocks noChangeAspect="1"/>
            </p:cNvPicPr>
            <p:nvPr/>
          </p:nvPicPr>
          <p:blipFill rotWithShape="1">
            <a:blip r:embed="rId2">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21" name="Picture 20">
              <a:extLst>
                <a:ext uri="{FF2B5EF4-FFF2-40B4-BE49-F238E27FC236}">
                  <a16:creationId xmlns:a16="http://schemas.microsoft.com/office/drawing/2014/main" id="{EED995FB-F1E6-6243-B939-B537A3CCB0E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22" name="Picture 21">
              <a:extLst>
                <a:ext uri="{FF2B5EF4-FFF2-40B4-BE49-F238E27FC236}">
                  <a16:creationId xmlns:a16="http://schemas.microsoft.com/office/drawing/2014/main" id="{27EFA031-CC5E-FA47-8BD6-2F40EC2F1E8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extLst>
      <p:ext uri="{BB962C8B-B14F-4D97-AF65-F5344CB8AC3E}">
        <p14:creationId xmlns:p14="http://schemas.microsoft.com/office/powerpoint/2010/main" val="14906218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075362"/>
          </a:solidFill>
        </p:spPr>
        <p:txBody>
          <a:bodyPr wrap="square" lIns="0" tIns="0" rIns="0" bIns="0" rtlCol="0"/>
          <a:lstStyle/>
          <a:p>
            <a:endParaRPr dirty="0"/>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10" name="Group 9">
            <a:extLst>
              <a:ext uri="{FF2B5EF4-FFF2-40B4-BE49-F238E27FC236}">
                <a16:creationId xmlns:a16="http://schemas.microsoft.com/office/drawing/2014/main" id="{5B618F7F-18F1-A644-95CF-43626180D5D1}"/>
              </a:ext>
            </a:extLst>
          </p:cNvPr>
          <p:cNvGrpSpPr/>
          <p:nvPr userDrawn="1"/>
        </p:nvGrpSpPr>
        <p:grpSpPr>
          <a:xfrm>
            <a:off x="228600" y="6858000"/>
            <a:ext cx="9601200" cy="649480"/>
            <a:chOff x="304800" y="6858000"/>
            <a:chExt cx="9601200" cy="649480"/>
          </a:xfrm>
        </p:grpSpPr>
        <p:pic>
          <p:nvPicPr>
            <p:cNvPr id="15" name="Picture 9">
              <a:extLst>
                <a:ext uri="{FF2B5EF4-FFF2-40B4-BE49-F238E27FC236}">
                  <a16:creationId xmlns:a16="http://schemas.microsoft.com/office/drawing/2014/main" id="{51F85579-9BFE-9541-937B-BB8714A326B6}"/>
                </a:ext>
              </a:extLst>
            </p:cNvPr>
            <p:cNvPicPr>
              <a:picLocks noChangeAspect="1"/>
            </p:cNvPicPr>
            <p:nvPr/>
          </p:nvPicPr>
          <p:blipFill rotWithShape="1">
            <a:blip r:embed="rId2">
              <a:extLst>
                <a:ext uri="{28A0092B-C50C-407E-A947-70E740481C1C}">
                  <a14:useLocalDpi xmlns:a14="http://schemas.microsoft.com/office/drawing/2010/main" val="0"/>
                </a:ext>
              </a:extLst>
            </a:blip>
            <a:srcRect l="5757" t="53260" r="6384" b="6600"/>
            <a:stretch/>
          </p:blipFill>
          <p:spPr bwMode="auto">
            <a:xfrm>
              <a:off x="4114800" y="6858000"/>
              <a:ext cx="5791200" cy="649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a:extLst>
                <a:ext uri="{FF2B5EF4-FFF2-40B4-BE49-F238E27FC236}">
                  <a16:creationId xmlns:a16="http://schemas.microsoft.com/office/drawing/2014/main" id="{AD3688B7-102A-364E-8DF8-B2F35CFB40D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134" r="32406" b="23721"/>
            <a:stretch/>
          </p:blipFill>
          <p:spPr>
            <a:xfrm>
              <a:off x="3332021" y="6919241"/>
              <a:ext cx="554179" cy="554179"/>
            </a:xfrm>
            <a:prstGeom prst="rect">
              <a:avLst/>
            </a:prstGeom>
          </p:spPr>
        </p:pic>
        <p:pic>
          <p:nvPicPr>
            <p:cNvPr id="17" name="Picture 16">
              <a:extLst>
                <a:ext uri="{FF2B5EF4-FFF2-40B4-BE49-F238E27FC236}">
                  <a16:creationId xmlns:a16="http://schemas.microsoft.com/office/drawing/2014/main" id="{463B439E-54A5-A141-A0C7-069DF700D3A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434" t="7137" r="6095" b="7439"/>
            <a:stretch/>
          </p:blipFill>
          <p:spPr>
            <a:xfrm>
              <a:off x="304800" y="6924040"/>
              <a:ext cx="609600" cy="533400"/>
            </a:xfrm>
            <a:prstGeom prst="rect">
              <a:avLst/>
            </a:prstGeom>
          </p:spPr>
        </p:pic>
        <p:pic>
          <p:nvPicPr>
            <p:cNvPr id="18" name="Picture 9">
              <a:extLst>
                <a:ext uri="{FF2B5EF4-FFF2-40B4-BE49-F238E27FC236}">
                  <a16:creationId xmlns:a16="http://schemas.microsoft.com/office/drawing/2014/main" id="{E4399011-0A3F-9342-AD4B-1CBC05414FC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8356" t="11688" r="37010" b="54863"/>
            <a:stretch/>
          </p:blipFill>
          <p:spPr bwMode="auto">
            <a:xfrm>
              <a:off x="2027256" y="7050480"/>
              <a:ext cx="1053780" cy="351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8">
              <a:extLst>
                <a:ext uri="{FF2B5EF4-FFF2-40B4-BE49-F238E27FC236}">
                  <a16:creationId xmlns:a16="http://schemas.microsoft.com/office/drawing/2014/main" id="{BEAF11F0-217C-ED4D-98F1-CDCD38105C2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0126" y="7000240"/>
              <a:ext cx="654602" cy="392760"/>
            </a:xfrm>
            <a:prstGeom prst="rect">
              <a:avLst/>
            </a:prstGeom>
          </p:spPr>
        </p:pic>
      </p:grpSp>
      <p:sp>
        <p:nvSpPr>
          <p:cNvPr id="13" name="Title 11">
            <a:extLst>
              <a:ext uri="{FF2B5EF4-FFF2-40B4-BE49-F238E27FC236}">
                <a16:creationId xmlns:a16="http://schemas.microsoft.com/office/drawing/2014/main" id="{F0587572-0D24-B144-8BCB-3F987AFFEC46}"/>
              </a:ext>
            </a:extLst>
          </p:cNvPr>
          <p:cNvSpPr>
            <a:spLocks noGrp="1"/>
          </p:cNvSpPr>
          <p:nvPr>
            <p:ph type="title" hasCustomPrompt="1"/>
          </p:nvPr>
        </p:nvSpPr>
        <p:spPr>
          <a:xfrm>
            <a:off x="767873" y="553155"/>
            <a:ext cx="8674100" cy="623711"/>
          </a:xfrm>
          <a:prstGeom prst="rect">
            <a:avLst/>
          </a:prstGeom>
        </p:spPr>
        <p:txBody>
          <a:bodyPr/>
          <a:lstStyle>
            <a:lvl1pPr>
              <a:lnSpc>
                <a:spcPct val="9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4" name="Text Placeholder 24">
            <a:extLst>
              <a:ext uri="{FF2B5EF4-FFF2-40B4-BE49-F238E27FC236}">
                <a16:creationId xmlns:a16="http://schemas.microsoft.com/office/drawing/2014/main" id="{5165A507-DC5A-A14F-ACA6-07D8AF005856}"/>
              </a:ext>
            </a:extLst>
          </p:cNvPr>
          <p:cNvSpPr>
            <a:spLocks noGrp="1"/>
          </p:cNvSpPr>
          <p:nvPr>
            <p:ph type="body" sz="quarter" idx="11" hasCustomPrompt="1"/>
          </p:nvPr>
        </p:nvSpPr>
        <p:spPr>
          <a:xfrm>
            <a:off x="767874" y="1197946"/>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Tree>
    <p:extLst>
      <p:ext uri="{BB962C8B-B14F-4D97-AF65-F5344CB8AC3E}">
        <p14:creationId xmlns:p14="http://schemas.microsoft.com/office/powerpoint/2010/main" val="3425976083"/>
      </p:ext>
    </p:extLst>
  </p:cSld>
  <p:clrMapOvr>
    <a:masterClrMapping/>
  </p:clrMapOvr>
  <p:extLst>
    <p:ext uri="{DCECCB84-F9BA-43D5-87BE-67443E8EF086}">
      <p15:sldGuideLst xmlns:p15="http://schemas.microsoft.com/office/powerpoint/2012/main">
        <p15:guide id="1" orient="horz" pos="624">
          <p15:clr>
            <a:srgbClr val="FBAE40"/>
          </p15:clr>
        </p15:guide>
        <p15:guide id="2" pos="55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12" name="Title 11"/>
          <p:cNvSpPr>
            <a:spLocks noGrp="1"/>
          </p:cNvSpPr>
          <p:nvPr>
            <p:ph type="title" hasCustomPrompt="1"/>
          </p:nvPr>
        </p:nvSpPr>
        <p:spPr>
          <a:xfrm>
            <a:off x="395336" y="533400"/>
            <a:ext cx="9159073"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406626" y="2133600"/>
            <a:ext cx="9156474" cy="2590800"/>
          </a:xfrm>
          <a:prstGeom prst="rect">
            <a:avLst/>
          </a:prstGeom>
        </p:spPr>
        <p:txBody>
          <a:bodyPr/>
          <a:lstStyle>
            <a:lvl1pPr marL="342900" indent="-342900">
              <a:lnSpc>
                <a:spcPct val="110000"/>
              </a:lnSpc>
              <a:spcAft>
                <a:spcPts val="600"/>
              </a:spcAft>
              <a:buSzPct val="111000"/>
              <a:buFont typeface="Arial" panose="020B0604020202020204" pitchFamily="34" charset="0"/>
              <a:buChar char="•"/>
              <a:defRPr sz="2400">
                <a:solidFill>
                  <a:schemeClr val="tx1"/>
                </a:solidFill>
                <a:latin typeface="Century Gothic" panose="020B0502020202020204" pitchFamily="34" charset="0"/>
              </a:defRPr>
            </a:lvl1pPr>
            <a:lvl2pPr marL="695325" indent="-347663">
              <a:lnSpc>
                <a:spcPct val="110000"/>
              </a:lnSpc>
              <a:spcBef>
                <a:spcPts val="300"/>
              </a:spcBef>
              <a:spcAft>
                <a:spcPts val="600"/>
              </a:spcAft>
              <a:buSzPct val="111000"/>
              <a:buFont typeface="Courier New" panose="02070309020205020404" pitchFamily="49" charset="0"/>
              <a:buChar char="o"/>
              <a:tabLst/>
              <a:defRPr sz="2400">
                <a:solidFill>
                  <a:schemeClr val="tx1"/>
                </a:solidFill>
                <a:latin typeface="Century Gothic" panose="020B0502020202020204" pitchFamily="34" charset="0"/>
              </a:defRPr>
            </a:lvl2pPr>
            <a:lvl3pPr marL="752475" indent="0">
              <a:lnSpc>
                <a:spcPct val="110000"/>
              </a:lnSpc>
              <a:spcBef>
                <a:spcPts val="300"/>
              </a:spcBef>
              <a:spcAft>
                <a:spcPts val="600"/>
              </a:spcAft>
              <a:buSzPct val="90000"/>
              <a:buFontTx/>
              <a:buNone/>
              <a:tabLst/>
              <a:defRPr sz="2000">
                <a:solidFill>
                  <a:schemeClr val="tx1"/>
                </a:solidFill>
                <a:latin typeface="Century Gothic" panose="020B0502020202020204" pitchFamily="34" charset="0"/>
              </a:defRPr>
            </a:lvl3pPr>
            <a:lvl4pPr marL="1150938" indent="0">
              <a:lnSpc>
                <a:spcPct val="110000"/>
              </a:lnSpc>
              <a:spcAft>
                <a:spcPts val="600"/>
              </a:spcAft>
              <a:tabLst/>
              <a:defRPr sz="20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5" name="Text Placeholder 24"/>
          <p:cNvSpPr>
            <a:spLocks noGrp="1"/>
          </p:cNvSpPr>
          <p:nvPr>
            <p:ph type="body" sz="quarter" idx="11" hasCustomPrompt="1"/>
          </p:nvPr>
        </p:nvSpPr>
        <p:spPr>
          <a:xfrm>
            <a:off x="406625" y="1209235"/>
            <a:ext cx="9147783"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2" name="Slide Number Placeholder 1">
            <a:extLst>
              <a:ext uri="{FF2B5EF4-FFF2-40B4-BE49-F238E27FC236}">
                <a16:creationId xmlns:a16="http://schemas.microsoft.com/office/drawing/2014/main" id="{EF63283D-7B66-364C-96F1-46EF79EAA5E8}"/>
              </a:ext>
            </a:extLst>
          </p:cNvPr>
          <p:cNvSpPr>
            <a:spLocks noGrp="1"/>
          </p:cNvSpPr>
          <p:nvPr>
            <p:ph type="sldNum" sz="quarter" idx="12"/>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1827113836"/>
      </p:ext>
    </p:extLst>
  </p:cSld>
  <p:clrMapOvr>
    <a:masterClrMapping/>
  </p:clrMapOvr>
  <p:extLst>
    <p:ext uri="{DCECCB84-F9BA-43D5-87BE-67443E8EF086}">
      <p15:sldGuideLst xmlns:p15="http://schemas.microsoft.com/office/powerpoint/2012/main">
        <p15:guide id="1" orient="horz" pos="648">
          <p15:clr>
            <a:srgbClr val="FBAE40"/>
          </p15:clr>
        </p15:guide>
        <p15:guide id="2" pos="6024"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no subtitle">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12" name="Title 11"/>
          <p:cNvSpPr>
            <a:spLocks noGrp="1"/>
          </p:cNvSpPr>
          <p:nvPr>
            <p:ph type="title" hasCustomPrompt="1"/>
          </p:nvPr>
        </p:nvSpPr>
        <p:spPr>
          <a:xfrm>
            <a:off x="395336" y="533400"/>
            <a:ext cx="9159073"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406625" y="2133600"/>
            <a:ext cx="9147783" cy="2590800"/>
          </a:xfrm>
          <a:prstGeom prst="rect">
            <a:avLst/>
          </a:prstGeom>
        </p:spPr>
        <p:txBody>
          <a:bodyPr/>
          <a:lstStyle>
            <a:lvl1pPr marL="342900" indent="-342900">
              <a:lnSpc>
                <a:spcPct val="110000"/>
              </a:lnSpc>
              <a:spcAft>
                <a:spcPts val="600"/>
              </a:spcAft>
              <a:buSzPct val="111000"/>
              <a:buFont typeface="Arial" panose="020B0604020202020204" pitchFamily="34" charset="0"/>
              <a:buChar char="•"/>
              <a:defRPr sz="2400">
                <a:solidFill>
                  <a:schemeClr val="tx1"/>
                </a:solidFill>
                <a:latin typeface="Century Gothic" panose="020B0502020202020204" pitchFamily="34" charset="0"/>
              </a:defRPr>
            </a:lvl1pPr>
            <a:lvl2pPr marL="695325" indent="-347663">
              <a:lnSpc>
                <a:spcPct val="110000"/>
              </a:lnSpc>
              <a:spcBef>
                <a:spcPts val="300"/>
              </a:spcBef>
              <a:spcAft>
                <a:spcPts val="600"/>
              </a:spcAft>
              <a:buSzPct val="90000"/>
              <a:buFont typeface="Courier New" panose="02070309020205020404" pitchFamily="49" charset="0"/>
              <a:buChar char="o"/>
              <a:tabLst/>
              <a:defRPr sz="2400">
                <a:solidFill>
                  <a:schemeClr val="tx1"/>
                </a:solidFill>
                <a:latin typeface="Century Gothic" panose="020B0502020202020204" pitchFamily="34" charset="0"/>
              </a:defRPr>
            </a:lvl2pPr>
            <a:lvl3pPr marL="752475" indent="0">
              <a:lnSpc>
                <a:spcPct val="110000"/>
              </a:lnSpc>
              <a:spcBef>
                <a:spcPts val="300"/>
              </a:spcBef>
              <a:spcAft>
                <a:spcPts val="300"/>
              </a:spcAft>
              <a:tabLst/>
              <a:defRPr sz="2000">
                <a:solidFill>
                  <a:schemeClr val="tx1"/>
                </a:solidFill>
                <a:latin typeface="Century Gothic" panose="020B0502020202020204" pitchFamily="34" charset="0"/>
              </a:defRPr>
            </a:lvl3pPr>
            <a:lvl4pPr>
              <a:lnSpc>
                <a:spcPct val="110000"/>
              </a:lnSpc>
              <a:defRPr sz="20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a:t>Edit Master text styles</a:t>
            </a:r>
          </a:p>
          <a:p>
            <a:pPr lvl="1"/>
            <a:r>
              <a:rPr lang="en-US"/>
              <a:t>Second level</a:t>
            </a:r>
          </a:p>
          <a:p>
            <a:pPr lvl="2"/>
            <a:r>
              <a:rPr lang="en-US"/>
              <a:t>Third level</a:t>
            </a:r>
          </a:p>
        </p:txBody>
      </p:sp>
      <p:sp>
        <p:nvSpPr>
          <p:cNvPr id="2" name="Slide Number Placeholder 1">
            <a:extLst>
              <a:ext uri="{FF2B5EF4-FFF2-40B4-BE49-F238E27FC236}">
                <a16:creationId xmlns:a16="http://schemas.microsoft.com/office/drawing/2014/main" id="{D39A84A6-6CA0-C64C-B871-E98E9D5C2EB6}"/>
              </a:ext>
            </a:extLst>
          </p:cNvPr>
          <p:cNvSpPr>
            <a:spLocks noGrp="1"/>
          </p:cNvSpPr>
          <p:nvPr>
            <p:ph type="sldNum" sz="quarter" idx="12"/>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677148738"/>
      </p:ext>
    </p:extLst>
  </p:cSld>
  <p:clrMapOvr>
    <a:masterClrMapping/>
  </p:clrMapOvr>
  <p:extLst>
    <p:ext uri="{DCECCB84-F9BA-43D5-87BE-67443E8EF086}">
      <p15:sldGuideLst xmlns:p15="http://schemas.microsoft.com/office/powerpoint/2012/main">
        <p15:guide id="1" orient="horz" pos="648">
          <p15:clr>
            <a:srgbClr val="FBAE40"/>
          </p15:clr>
        </p15:guide>
        <p15:guide id="2" pos="6024">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bg>
      <p:bgPr>
        <a:solidFill>
          <a:schemeClr val="bg1"/>
        </a:solidFill>
        <a:effectLst/>
      </p:bgPr>
    </p:bg>
    <p:spTree>
      <p:nvGrpSpPr>
        <p:cNvPr id="1" name=""/>
        <p:cNvGrpSpPr/>
        <p:nvPr/>
      </p:nvGrpSpPr>
      <p:grpSpPr>
        <a:xfrm>
          <a:off x="0" y="0"/>
          <a:ext cx="0" cy="0"/>
          <a:chOff x="0" y="0"/>
          <a:chExt cx="0" cy="0"/>
        </a:xfrm>
      </p:grpSpPr>
      <p:sp>
        <p:nvSpPr>
          <p:cNvPr id="10" name="object 3">
            <a:extLst>
              <a:ext uri="{FF2B5EF4-FFF2-40B4-BE49-F238E27FC236}">
                <a16:creationId xmlns:a16="http://schemas.microsoft.com/office/drawing/2014/main" id="{867519C9-E026-5E4B-83AE-B64817C486B3}"/>
              </a:ext>
            </a:extLst>
          </p:cNvPr>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5" name="Text Placeholder 4"/>
          <p:cNvSpPr>
            <a:spLocks noGrp="1"/>
          </p:cNvSpPr>
          <p:nvPr>
            <p:ph type="body" sz="quarter" idx="12" hasCustomPrompt="1"/>
          </p:nvPr>
        </p:nvSpPr>
        <p:spPr>
          <a:xfrm>
            <a:off x="417915" y="2076450"/>
            <a:ext cx="8591897" cy="3619500"/>
          </a:xfrm>
          <a:prstGeom prst="rect">
            <a:avLst/>
          </a:prstGeom>
        </p:spPr>
        <p:txBody>
          <a:bodyPr/>
          <a:lstStyle>
            <a:lvl1pPr marL="0" indent="0">
              <a:lnSpc>
                <a:spcPct val="110000"/>
              </a:lnSpc>
              <a:spcBef>
                <a:spcPts val="300"/>
              </a:spcBef>
              <a:spcAft>
                <a:spcPts val="600"/>
              </a:spcAft>
              <a:buFontTx/>
              <a:buNone/>
              <a:defRPr sz="2400">
                <a:solidFill>
                  <a:schemeClr val="tx1"/>
                </a:solidFill>
                <a:latin typeface="Century Gothic" panose="020B0502020202020204" pitchFamily="34" charset="0"/>
              </a:defRPr>
            </a:lvl1pPr>
            <a:lvl2pPr marL="347663" indent="-336550">
              <a:lnSpc>
                <a:spcPct val="110000"/>
              </a:lnSpc>
              <a:spcBef>
                <a:spcPts val="300"/>
              </a:spcBef>
              <a:spcAft>
                <a:spcPts val="600"/>
              </a:spcAft>
              <a:buSzPct val="111000"/>
              <a:buFont typeface="Arial" panose="020B0604020202020204" pitchFamily="34" charset="0"/>
              <a:buChar char="•"/>
              <a:tabLst/>
              <a:defRPr sz="2400" baseline="0">
                <a:latin typeface="Century Gothic" panose="020B0502020202020204" pitchFamily="34" charset="0"/>
              </a:defRPr>
            </a:lvl2pPr>
            <a:lvl3pPr marL="628650" indent="-280988">
              <a:lnSpc>
                <a:spcPct val="110000"/>
              </a:lnSpc>
              <a:spcAft>
                <a:spcPts val="1200"/>
              </a:spcAft>
              <a:buSzPct val="90000"/>
              <a:buFont typeface="Courier New" panose="02070309020205020404" pitchFamily="49" charset="0"/>
              <a:buChar char="o"/>
              <a:tabLst/>
              <a:defRPr sz="2400">
                <a:latin typeface="Century Gothic" panose="020B0502020202020204" pitchFamily="34" charset="0"/>
              </a:defRPr>
            </a:lvl3pPr>
          </a:lstStyle>
          <a:p>
            <a:pPr lvl="0"/>
            <a:r>
              <a:rPr lang="en-US" dirty="0"/>
              <a:t>Point number 1</a:t>
            </a:r>
          </a:p>
          <a:p>
            <a:pPr lvl="1"/>
            <a:r>
              <a:rPr lang="en-US" dirty="0"/>
              <a:t>Information about point number 1</a:t>
            </a:r>
          </a:p>
          <a:p>
            <a:pPr lvl="2"/>
            <a:r>
              <a:rPr lang="en-US" dirty="0"/>
              <a:t>Information about point number 1</a:t>
            </a:r>
          </a:p>
          <a:p>
            <a:pPr lvl="0"/>
            <a:r>
              <a:rPr lang="en-US" dirty="0"/>
              <a:t>Point number 2</a:t>
            </a:r>
          </a:p>
          <a:p>
            <a:pPr lvl="1"/>
            <a:r>
              <a:rPr lang="en-US" dirty="0"/>
              <a:t>Information about point number 2</a:t>
            </a:r>
          </a:p>
          <a:p>
            <a:pPr lvl="2"/>
            <a:r>
              <a:rPr lang="en-US" dirty="0"/>
              <a:t>Information about point number 2</a:t>
            </a:r>
          </a:p>
          <a:p>
            <a:pPr lvl="2"/>
            <a:endParaRPr lang="en-US" dirty="0"/>
          </a:p>
        </p:txBody>
      </p:sp>
      <p:sp>
        <p:nvSpPr>
          <p:cNvPr id="11" name="Title 11">
            <a:extLst>
              <a:ext uri="{FF2B5EF4-FFF2-40B4-BE49-F238E27FC236}">
                <a16:creationId xmlns:a16="http://schemas.microsoft.com/office/drawing/2014/main" id="{91F4E4B3-EBC1-3245-9E25-0E4F413D3F5B}"/>
              </a:ext>
            </a:extLst>
          </p:cNvPr>
          <p:cNvSpPr>
            <a:spLocks noGrp="1"/>
          </p:cNvSpPr>
          <p:nvPr>
            <p:ph type="title" hasCustomPrompt="1"/>
          </p:nvPr>
        </p:nvSpPr>
        <p:spPr>
          <a:xfrm>
            <a:off x="395337" y="533400"/>
            <a:ext cx="8674100"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2" name="Text Placeholder 24">
            <a:extLst>
              <a:ext uri="{FF2B5EF4-FFF2-40B4-BE49-F238E27FC236}">
                <a16:creationId xmlns:a16="http://schemas.microsoft.com/office/drawing/2014/main" id="{86733CC9-0D2A-1B40-BAF1-229F0E0DF847}"/>
              </a:ext>
            </a:extLst>
          </p:cNvPr>
          <p:cNvSpPr>
            <a:spLocks noGrp="1"/>
          </p:cNvSpPr>
          <p:nvPr>
            <p:ph type="body" sz="quarter" idx="11" hasCustomPrompt="1"/>
          </p:nvPr>
        </p:nvSpPr>
        <p:spPr>
          <a:xfrm>
            <a:off x="406626" y="1209235"/>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7" name="Slide Number Placeholder 4">
            <a:extLst>
              <a:ext uri="{FF2B5EF4-FFF2-40B4-BE49-F238E27FC236}">
                <a16:creationId xmlns:a16="http://schemas.microsoft.com/office/drawing/2014/main" id="{91F23CA4-34A0-9144-A097-0280F02F5A68}"/>
              </a:ext>
            </a:extLst>
          </p:cNvPr>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977787043"/>
      </p:ext>
    </p:extLst>
  </p:cSld>
  <p:clrMapOvr>
    <a:masterClrMapping/>
  </p:clrMapOvr>
  <p:extLst>
    <p:ext uri="{DCECCB84-F9BA-43D5-87BE-67443E8EF086}">
      <p15:sldGuideLst xmlns:p15="http://schemas.microsoft.com/office/powerpoint/2012/main">
        <p15:guide id="1" orient="horz" pos="648">
          <p15:clr>
            <a:srgbClr val="FBAE40"/>
          </p15:clr>
        </p15:guide>
        <p15:guide id="2" pos="3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References">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2192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0" name="Title 11">
            <a:extLst>
              <a:ext uri="{FF2B5EF4-FFF2-40B4-BE49-F238E27FC236}">
                <a16:creationId xmlns:a16="http://schemas.microsoft.com/office/drawing/2014/main" id="{94298E86-5230-694A-A4E8-798B7EBB3A9B}"/>
              </a:ext>
            </a:extLst>
          </p:cNvPr>
          <p:cNvSpPr>
            <a:spLocks noGrp="1"/>
          </p:cNvSpPr>
          <p:nvPr>
            <p:ph type="title" hasCustomPrompt="1"/>
          </p:nvPr>
        </p:nvSpPr>
        <p:spPr>
          <a:xfrm>
            <a:off x="395336" y="533400"/>
            <a:ext cx="9159071"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1" name="Text Placeholder 24">
            <a:extLst>
              <a:ext uri="{FF2B5EF4-FFF2-40B4-BE49-F238E27FC236}">
                <a16:creationId xmlns:a16="http://schemas.microsoft.com/office/drawing/2014/main" id="{364FE27D-07BF-424A-B24A-7ADB203505D0}"/>
              </a:ext>
            </a:extLst>
          </p:cNvPr>
          <p:cNvSpPr>
            <a:spLocks noGrp="1"/>
          </p:cNvSpPr>
          <p:nvPr>
            <p:ph type="body" sz="quarter" idx="15" hasCustomPrompt="1"/>
          </p:nvPr>
        </p:nvSpPr>
        <p:spPr>
          <a:xfrm>
            <a:off x="406625" y="1223303"/>
            <a:ext cx="9147783" cy="509498"/>
          </a:xfrm>
          <a:prstGeom prst="rect">
            <a:avLst/>
          </a:prstGeom>
        </p:spPr>
        <p:txBody>
          <a:bodyPr/>
          <a:lstStyle>
            <a:lvl1pPr>
              <a:defRPr sz="2400" b="1">
                <a:solidFill>
                  <a:srgbClr val="1E1860"/>
                </a:solidFill>
                <a:latin typeface="Century Gothic" panose="020B0502020202020204" pitchFamily="34" charset="0"/>
              </a:defRPr>
            </a:lvl1pPr>
          </a:lstStyle>
          <a:p>
            <a:pPr lvl="0"/>
            <a:r>
              <a:rPr lang="en-US" dirty="0"/>
              <a:t>Subtitle goes here</a:t>
            </a:r>
          </a:p>
        </p:txBody>
      </p:sp>
      <p:sp>
        <p:nvSpPr>
          <p:cNvPr id="12" name="Content Placeholder 1">
            <a:extLst>
              <a:ext uri="{FF2B5EF4-FFF2-40B4-BE49-F238E27FC236}">
                <a16:creationId xmlns:a16="http://schemas.microsoft.com/office/drawing/2014/main" id="{DE319DA5-1128-8A47-A96D-B486A75C91D0}"/>
              </a:ext>
            </a:extLst>
          </p:cNvPr>
          <p:cNvSpPr>
            <a:spLocks noGrp="1"/>
          </p:cNvSpPr>
          <p:nvPr>
            <p:ph sz="quarter" idx="14" hasCustomPrompt="1"/>
          </p:nvPr>
        </p:nvSpPr>
        <p:spPr>
          <a:xfrm>
            <a:off x="417915" y="1769782"/>
            <a:ext cx="9351109" cy="4245328"/>
          </a:xfrm>
          <a:prstGeom prst="rect">
            <a:avLst/>
          </a:prstGeom>
        </p:spPr>
        <p:txBody>
          <a:bodyPr/>
          <a:lstStyle>
            <a:lvl1pPr marL="460375" indent="-447675">
              <a:spcAft>
                <a:spcPts val="600"/>
              </a:spcAft>
              <a:tabLst/>
              <a:defRPr sz="2000" b="0" i="0">
                <a:latin typeface="Century Gothic" panose="020B0502020202020204" pitchFamily="34" charset="0"/>
              </a:defRPr>
            </a:lvl1pPr>
            <a:lvl2pPr marL="742950" indent="-285750">
              <a:buSzPct val="85000"/>
              <a:buFont typeface="Arial" panose="020B0604020202020204" pitchFamily="34" charset="0"/>
              <a:buChar char="•"/>
              <a:defRPr sz="2200">
                <a:latin typeface="Century Gothic" panose="020B0502020202020204" pitchFamily="34" charset="0"/>
              </a:defRPr>
            </a:lvl2pPr>
            <a:lvl3pPr marL="730250" indent="0">
              <a:buSzPct val="80000"/>
              <a:buFont typeface="Courier New" panose="02070309020205020404" pitchFamily="49" charset="0"/>
              <a:buNone/>
              <a:tabLst/>
              <a:defRPr sz="2000" b="0" i="0">
                <a:latin typeface="Century Gothic" panose="020B0502020202020204" pitchFamily="34" charset="0"/>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dirty="0"/>
              <a:t>Click to edit Master text styles</a:t>
            </a:r>
          </a:p>
          <a:p>
            <a:pPr lvl="0"/>
            <a:endParaRPr lang="en-US" dirty="0"/>
          </a:p>
          <a:p>
            <a:pPr lvl="0"/>
            <a:endParaRPr lang="en-US" dirty="0"/>
          </a:p>
        </p:txBody>
      </p:sp>
      <p:sp>
        <p:nvSpPr>
          <p:cNvPr id="2" name="Slide Number Placeholder 1">
            <a:extLst>
              <a:ext uri="{FF2B5EF4-FFF2-40B4-BE49-F238E27FC236}">
                <a16:creationId xmlns:a16="http://schemas.microsoft.com/office/drawing/2014/main" id="{D7DA2968-D84C-6841-8AC9-33C409A6C59D}"/>
              </a:ext>
            </a:extLst>
          </p:cNvPr>
          <p:cNvSpPr>
            <a:spLocks noGrp="1"/>
          </p:cNvSpPr>
          <p:nvPr>
            <p:ph type="sldNum" sz="quarter" idx="16"/>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3465405868"/>
      </p:ext>
    </p:extLst>
  </p:cSld>
  <p:clrMapOvr>
    <a:masterClrMapping/>
  </p:clrMapOvr>
  <p:extLst>
    <p:ext uri="{DCECCB84-F9BA-43D5-87BE-67443E8EF086}">
      <p15:sldGuideLst xmlns:p15="http://schemas.microsoft.com/office/powerpoint/2012/main">
        <p15:guide id="1" orient="horz" pos="2448">
          <p15:clr>
            <a:srgbClr val="FBAE40"/>
          </p15:clr>
        </p15:guide>
        <p15:guide id="2" pos="3168">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3_Title and Content">
    <p:bg>
      <p:bgPr>
        <a:solidFill>
          <a:schemeClr val="bg1"/>
        </a:solidFill>
        <a:effectLst/>
      </p:bgPr>
    </p:bg>
    <p:spTree>
      <p:nvGrpSpPr>
        <p:cNvPr id="1" name=""/>
        <p:cNvGrpSpPr/>
        <p:nvPr/>
      </p:nvGrpSpPr>
      <p:grpSpPr>
        <a:xfrm>
          <a:off x="0" y="0"/>
          <a:ext cx="0" cy="0"/>
          <a:chOff x="0" y="0"/>
          <a:chExt cx="0" cy="0"/>
        </a:xfrm>
      </p:grpSpPr>
      <p:sp>
        <p:nvSpPr>
          <p:cNvPr id="13" name="object 3">
            <a:extLst>
              <a:ext uri="{FF2B5EF4-FFF2-40B4-BE49-F238E27FC236}">
                <a16:creationId xmlns:a16="http://schemas.microsoft.com/office/drawing/2014/main" id="{B62BC769-0B0C-AA4E-969A-F704859B5895}"/>
              </a:ext>
            </a:extLst>
          </p:cNvPr>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4" name="Picture Placeholder 3"/>
          <p:cNvSpPr>
            <a:spLocks noGrp="1"/>
          </p:cNvSpPr>
          <p:nvPr>
            <p:ph type="pic" sz="quarter" idx="12"/>
          </p:nvPr>
        </p:nvSpPr>
        <p:spPr>
          <a:xfrm>
            <a:off x="406626" y="2057400"/>
            <a:ext cx="4317774" cy="5181600"/>
          </a:xfrm>
          <a:prstGeom prst="rect">
            <a:avLst/>
          </a:prstGeom>
        </p:spPr>
        <p:txBody>
          <a:bodyPr/>
          <a:lstStyle/>
          <a:p>
            <a:r>
              <a:rPr lang="en-US" dirty="0"/>
              <a:t>Click icon to add picture</a:t>
            </a:r>
          </a:p>
        </p:txBody>
      </p:sp>
      <p:sp>
        <p:nvSpPr>
          <p:cNvPr id="7" name="Picture Placeholder 6"/>
          <p:cNvSpPr>
            <a:spLocks noGrp="1"/>
          </p:cNvSpPr>
          <p:nvPr>
            <p:ph type="pic" sz="quarter" idx="13"/>
          </p:nvPr>
        </p:nvSpPr>
        <p:spPr>
          <a:xfrm>
            <a:off x="5017477" y="2057400"/>
            <a:ext cx="4191000" cy="5181600"/>
          </a:xfrm>
          <a:prstGeom prst="rect">
            <a:avLst/>
          </a:prstGeom>
        </p:spPr>
        <p:txBody>
          <a:bodyPr/>
          <a:lstStyle/>
          <a:p>
            <a:r>
              <a:rPr lang="en-US" dirty="0"/>
              <a:t>Click icon to add picture</a:t>
            </a:r>
          </a:p>
        </p:txBody>
      </p:sp>
      <p:sp>
        <p:nvSpPr>
          <p:cNvPr id="11" name="Title 11">
            <a:extLst>
              <a:ext uri="{FF2B5EF4-FFF2-40B4-BE49-F238E27FC236}">
                <a16:creationId xmlns:a16="http://schemas.microsoft.com/office/drawing/2014/main" id="{A67F6A0D-2A30-BE44-A17B-F16982887CCB}"/>
              </a:ext>
            </a:extLst>
          </p:cNvPr>
          <p:cNvSpPr>
            <a:spLocks noGrp="1"/>
          </p:cNvSpPr>
          <p:nvPr>
            <p:ph type="title" hasCustomPrompt="1"/>
          </p:nvPr>
        </p:nvSpPr>
        <p:spPr>
          <a:xfrm>
            <a:off x="395337" y="533400"/>
            <a:ext cx="8674100"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2" name="Text Placeholder 24">
            <a:extLst>
              <a:ext uri="{FF2B5EF4-FFF2-40B4-BE49-F238E27FC236}">
                <a16:creationId xmlns:a16="http://schemas.microsoft.com/office/drawing/2014/main" id="{E84AEBE7-B52E-BA42-909B-DE4961655136}"/>
              </a:ext>
            </a:extLst>
          </p:cNvPr>
          <p:cNvSpPr>
            <a:spLocks noGrp="1"/>
          </p:cNvSpPr>
          <p:nvPr>
            <p:ph type="body" sz="quarter" idx="11" hasCustomPrompt="1"/>
          </p:nvPr>
        </p:nvSpPr>
        <p:spPr>
          <a:xfrm>
            <a:off x="406626" y="1209235"/>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9" name="Slide Number Placeholder 4">
            <a:extLst>
              <a:ext uri="{FF2B5EF4-FFF2-40B4-BE49-F238E27FC236}">
                <a16:creationId xmlns:a16="http://schemas.microsoft.com/office/drawing/2014/main" id="{1150A449-FC3A-3843-9232-9FB5E795E9C0}"/>
              </a:ext>
            </a:extLst>
          </p:cNvPr>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3435334423"/>
      </p:ext>
    </p:extLst>
  </p:cSld>
  <p:clrMapOvr>
    <a:masterClrMapping/>
  </p:clrMapOvr>
  <p:extLst>
    <p:ext uri="{DCECCB84-F9BA-43D5-87BE-67443E8EF086}">
      <p15:sldGuideLst xmlns:p15="http://schemas.microsoft.com/office/powerpoint/2012/main">
        <p15:guide id="1" orient="horz" pos="648">
          <p15:clr>
            <a:srgbClr val="FBAE40"/>
          </p15:clr>
        </p15:guide>
        <p15:guide id="2" pos="3168">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2 colums">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2192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7" name="Picture Placeholder 6"/>
          <p:cNvSpPr>
            <a:spLocks noGrp="1"/>
          </p:cNvSpPr>
          <p:nvPr>
            <p:ph type="pic" sz="quarter" idx="13"/>
          </p:nvPr>
        </p:nvSpPr>
        <p:spPr>
          <a:xfrm>
            <a:off x="5119078" y="2076450"/>
            <a:ext cx="4435332" cy="4248150"/>
          </a:xfrm>
          <a:prstGeom prst="rect">
            <a:avLst/>
          </a:prstGeom>
        </p:spPr>
        <p:txBody>
          <a:bodyPr/>
          <a:lstStyle/>
          <a:p>
            <a:r>
              <a:rPr lang="en-US" dirty="0"/>
              <a:t>Click icon to add picture</a:t>
            </a:r>
          </a:p>
        </p:txBody>
      </p:sp>
      <p:sp>
        <p:nvSpPr>
          <p:cNvPr id="12" name="Content Placeholder 1">
            <a:extLst>
              <a:ext uri="{FF2B5EF4-FFF2-40B4-BE49-F238E27FC236}">
                <a16:creationId xmlns:a16="http://schemas.microsoft.com/office/drawing/2014/main" id="{DE319DA5-1128-8A47-A96D-B486A75C91D0}"/>
              </a:ext>
            </a:extLst>
          </p:cNvPr>
          <p:cNvSpPr>
            <a:spLocks noGrp="1"/>
          </p:cNvSpPr>
          <p:nvPr>
            <p:ph sz="quarter" idx="14" hasCustomPrompt="1"/>
          </p:nvPr>
        </p:nvSpPr>
        <p:spPr>
          <a:xfrm>
            <a:off x="417915" y="2079272"/>
            <a:ext cx="4611285" cy="4245328"/>
          </a:xfrm>
          <a:prstGeom prst="rect">
            <a:avLst/>
          </a:prstGeom>
        </p:spPr>
        <p:txBody>
          <a:bodyPr/>
          <a:lstStyle>
            <a:lvl1pPr marL="342900" indent="-342900">
              <a:spcAft>
                <a:spcPts val="600"/>
              </a:spcAft>
              <a:buSzPct val="111000"/>
              <a:buFont typeface="Arial" panose="020B0604020202020204" pitchFamily="34" charset="0"/>
              <a:buChar char="•"/>
              <a:defRPr sz="2400" b="0" i="0">
                <a:latin typeface="Century Gothic" panose="020B0502020202020204" pitchFamily="34" charset="0"/>
              </a:defRPr>
            </a:lvl1pPr>
            <a:lvl2pPr marL="292100" indent="-292100">
              <a:lnSpc>
                <a:spcPct val="110000"/>
              </a:lnSpc>
              <a:spcAft>
                <a:spcPts val="300"/>
              </a:spcAft>
              <a:buSzPct val="111000"/>
              <a:buFont typeface="Arial" panose="020B0604020202020204" pitchFamily="34" charset="0"/>
              <a:buChar char="•"/>
              <a:tabLst/>
              <a:defRPr sz="2200">
                <a:latin typeface="Century Gothic" panose="020B0502020202020204" pitchFamily="34" charset="0"/>
              </a:defRPr>
            </a:lvl2pPr>
            <a:lvl3pPr marL="628650" indent="-336550">
              <a:spcAft>
                <a:spcPts val="600"/>
              </a:spcAft>
              <a:buSzPct val="90000"/>
              <a:buFont typeface="Courier New" panose="02070309020205020404" pitchFamily="49" charset="0"/>
              <a:buChar char="o"/>
              <a:tabLst/>
              <a:defRPr sz="2400" b="0" i="0">
                <a:latin typeface="Century Gothic" panose="020B0502020202020204" pitchFamily="34" charset="0"/>
              </a:defRPr>
            </a:lvl3pPr>
            <a:lvl4pPr marL="635000" indent="0">
              <a:buSzPct val="120000"/>
              <a:buFontTx/>
              <a:buNone/>
              <a:tabLst/>
              <a:defRPr>
                <a:latin typeface="Century Gothic" panose="020B0502020202020204" pitchFamily="34" charset="0"/>
              </a:defRPr>
            </a:lvl4pPr>
            <a:lvl5pPr marL="2263140" indent="-251460">
              <a:buSzPct val="70000"/>
              <a:buFont typeface="Wingdings" panose="05000000000000000000" pitchFamily="2" charset="2"/>
              <a:buChar char="q"/>
              <a:defRPr>
                <a:latin typeface="+mn-lt"/>
              </a:defRPr>
            </a:lvl5pPr>
          </a:lstStyle>
          <a:p>
            <a:pPr lvl="0"/>
            <a:r>
              <a:rPr lang="en-US" dirty="0"/>
              <a:t>Click to edit Master text styles</a:t>
            </a:r>
          </a:p>
          <a:p>
            <a:pPr lvl="2"/>
            <a:r>
              <a:rPr lang="en-US" dirty="0"/>
              <a:t>Second level</a:t>
            </a:r>
          </a:p>
          <a:p>
            <a:pPr lvl="3"/>
            <a:r>
              <a:rPr lang="en-US" dirty="0"/>
              <a:t>Third level</a:t>
            </a:r>
          </a:p>
          <a:p>
            <a:pPr lvl="2"/>
            <a:endParaRPr lang="en-US" dirty="0"/>
          </a:p>
          <a:p>
            <a:pPr lvl="0"/>
            <a:endParaRPr lang="en-US" dirty="0"/>
          </a:p>
        </p:txBody>
      </p:sp>
      <p:sp>
        <p:nvSpPr>
          <p:cNvPr id="8" name="Title 11">
            <a:extLst>
              <a:ext uri="{FF2B5EF4-FFF2-40B4-BE49-F238E27FC236}">
                <a16:creationId xmlns:a16="http://schemas.microsoft.com/office/drawing/2014/main" id="{B334C191-96FA-334A-A300-95E2B6681B2F}"/>
              </a:ext>
            </a:extLst>
          </p:cNvPr>
          <p:cNvSpPr>
            <a:spLocks noGrp="1"/>
          </p:cNvSpPr>
          <p:nvPr>
            <p:ph type="title" hasCustomPrompt="1"/>
          </p:nvPr>
        </p:nvSpPr>
        <p:spPr>
          <a:xfrm>
            <a:off x="395336" y="533400"/>
            <a:ext cx="9159073"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3" name="Text Placeholder 24">
            <a:extLst>
              <a:ext uri="{FF2B5EF4-FFF2-40B4-BE49-F238E27FC236}">
                <a16:creationId xmlns:a16="http://schemas.microsoft.com/office/drawing/2014/main" id="{460953C1-A5B3-E54D-B55C-1F1AD8BE4E42}"/>
              </a:ext>
            </a:extLst>
          </p:cNvPr>
          <p:cNvSpPr>
            <a:spLocks noGrp="1"/>
          </p:cNvSpPr>
          <p:nvPr>
            <p:ph type="body" sz="quarter" idx="11" hasCustomPrompt="1"/>
          </p:nvPr>
        </p:nvSpPr>
        <p:spPr>
          <a:xfrm>
            <a:off x="406626" y="1302257"/>
            <a:ext cx="9147784" cy="416475"/>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2" name="Slide Number Placeholder 1">
            <a:extLst>
              <a:ext uri="{FF2B5EF4-FFF2-40B4-BE49-F238E27FC236}">
                <a16:creationId xmlns:a16="http://schemas.microsoft.com/office/drawing/2014/main" id="{5A6BC32F-955E-B546-8977-AF9C0B436D1C}"/>
              </a:ext>
            </a:extLst>
          </p:cNvPr>
          <p:cNvSpPr>
            <a:spLocks noGrp="1"/>
          </p:cNvSpPr>
          <p:nvPr>
            <p:ph type="sldNum" sz="quarter" idx="15"/>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475057306"/>
      </p:ext>
    </p:extLst>
  </p:cSld>
  <p:clrMapOvr>
    <a:masterClrMapping/>
  </p:clrMapOvr>
  <p:extLst>
    <p:ext uri="{DCECCB84-F9BA-43D5-87BE-67443E8EF086}">
      <p15:sldGuideLst xmlns:p15="http://schemas.microsoft.com/office/powerpoint/2012/main">
        <p15:guide id="1" orient="horz" pos="2448">
          <p15:clr>
            <a:srgbClr val="FBAE40"/>
          </p15:clr>
        </p15:guide>
        <p15:guide id="2" pos="3168">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3" name="Slide Number Placeholder 5">
            <a:extLst>
              <a:ext uri="{FF2B5EF4-FFF2-40B4-BE49-F238E27FC236}">
                <a16:creationId xmlns:a16="http://schemas.microsoft.com/office/drawing/2014/main" id="{FCB1B230-00FB-184B-967E-F9283C63A925}"/>
              </a:ext>
            </a:extLst>
          </p:cNvPr>
          <p:cNvSpPr>
            <a:spLocks noGrp="1"/>
          </p:cNvSpPr>
          <p:nvPr>
            <p:ph type="sldNum" sz="quarter" idx="4"/>
          </p:nvPr>
        </p:nvSpPr>
        <p:spPr>
          <a:xfrm>
            <a:off x="7506837" y="7302049"/>
            <a:ext cx="2262187" cy="414338"/>
          </a:xfrm>
          <a:prstGeom prst="rect">
            <a:avLst/>
          </a:prstGeom>
        </p:spPr>
        <p:txBody>
          <a:bodyPr vert="horz" lIns="91440" tIns="45720" rIns="91440" bIns="45720" rtlCol="0" anchor="ctr"/>
          <a:lstStyle>
            <a:lvl1pPr algn="r">
              <a:defRPr sz="1100">
                <a:solidFill>
                  <a:srgbClr val="1E1860"/>
                </a:solidFill>
                <a:latin typeface="Arial" panose="020B0604020202020204" pitchFamily="34" charset="0"/>
                <a:cs typeface="Arial" panose="020B0604020202020204" pitchFamily="34" charset="0"/>
              </a:defRPr>
            </a:lvl1pPr>
          </a:lstStyle>
          <a:p>
            <a:fld id="{362A7EB1-5456-594E-B03B-65A418E29AE4}"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7" r:id="rId5"/>
    <p:sldLayoutId id="2147483682" r:id="rId6"/>
    <p:sldLayoutId id="2147483688" r:id="rId7"/>
    <p:sldLayoutId id="2147483683" r:id="rId8"/>
    <p:sldLayoutId id="2147483684" r:id="rId9"/>
    <p:sldLayoutId id="2147483685" r:id="rId10"/>
    <p:sldLayoutId id="2147483686" r:id="rId11"/>
    <p:sldLayoutId id="2147483690" r:id="rId12"/>
    <p:sldLayoutId id="2147483691" r:id="rId13"/>
    <p:sldLayoutId id="2147483692" r:id="rId14"/>
    <p:sldLayoutId id="2147483693" r:id="rId15"/>
    <p:sldLayoutId id="2147483694" r:id="rId16"/>
    <p:sldLayoutId id="2147483695" r:id="rId17"/>
    <p:sldLayoutId id="2147483696" r:id="rId18"/>
    <p:sldLayoutId id="2147483697" r:id="rId19"/>
  </p:sldLayoutIdLst>
  <p:hf hdr="0" ftr="0" dt="0"/>
  <p:txStyles>
    <p:titleStyle>
      <a:lvl1pPr eaLnBrk="1" hangingPunct="1">
        <a:defRPr>
          <a:latin typeface="+mj-lt"/>
          <a:ea typeface="+mj-ea"/>
          <a:cs typeface="+mj-cs"/>
        </a:defRPr>
      </a:lvl1pPr>
    </p:titleStyle>
    <p:body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bodyStyle>
    <p:other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21.xml"/><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5.xml"/><Relationship Id="rId1" Type="http://schemas.openxmlformats.org/officeDocument/2006/relationships/tags" Target="../tags/tag23.xml"/><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5.xml"/><Relationship Id="rId1" Type="http://schemas.openxmlformats.org/officeDocument/2006/relationships/tags" Target="../tags/tag2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5.xml"/><Relationship Id="rId1" Type="http://schemas.openxmlformats.org/officeDocument/2006/relationships/tags" Target="../tags/tag2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5.xml"/><Relationship Id="rId1" Type="http://schemas.openxmlformats.org/officeDocument/2006/relationships/tags" Target="../tags/tag2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5.xml"/><Relationship Id="rId1" Type="http://schemas.openxmlformats.org/officeDocument/2006/relationships/tags" Target="../tags/tag29.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5.xml"/><Relationship Id="rId1" Type="http://schemas.openxmlformats.org/officeDocument/2006/relationships/tags" Target="../tags/tag3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tags" Target="../tags/tag6.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5.xml"/><Relationship Id="rId1" Type="http://schemas.openxmlformats.org/officeDocument/2006/relationships/tags" Target="../tags/tag3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5.xml"/><Relationship Id="rId1" Type="http://schemas.openxmlformats.org/officeDocument/2006/relationships/tags" Target="../tags/tag35.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tags" Target="../tags/tag3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tags" Target="../tags/tag39.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xml"/><Relationship Id="rId1" Type="http://schemas.openxmlformats.org/officeDocument/2006/relationships/tags" Target="../tags/tag41.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5.xml"/><Relationship Id="rId1" Type="http://schemas.openxmlformats.org/officeDocument/2006/relationships/tags" Target="../tags/tag43.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5.xml"/><Relationship Id="rId1" Type="http://schemas.openxmlformats.org/officeDocument/2006/relationships/tags" Target="../tags/tag4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tags" Target="../tags/tag47.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tags" Target="../tags/tag48.xml"/><Relationship Id="rId5" Type="http://schemas.openxmlformats.org/officeDocument/2006/relationships/hyperlink" Target="http://www.techrepublic.com/blog/security/the-cia-triad/488" TargetMode="External"/><Relationship Id="rId4" Type="http://schemas.openxmlformats.org/officeDocument/2006/relationships/hyperlink" Target="http://www.computerworld.com/s/article/71151/System_Development_Life_Cycle" TargetMode="Externa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tags" Target="../tags/tag49.xml"/><Relationship Id="rId4" Type="http://schemas.openxmlformats.org/officeDocument/2006/relationships/hyperlink" Target="http://www.business-esolutions.com/islm.htm" TargetMode="Externa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tags" Target="../tags/tag8.xml"/></Relationships>
</file>

<file path=ppt/slides/_rels/slide30.xml.rels><?xml version="1.0" encoding="UTF-8" standalone="yes"?>
<Relationships xmlns="http://schemas.openxmlformats.org/package/2006/relationships"><Relationship Id="rId8" Type="http://schemas.openxmlformats.org/officeDocument/2006/relationships/hyperlink" Target="http://www.wisegeek.com/what-is-system-maintenance.htm" TargetMode="External"/><Relationship Id="rId3" Type="http://schemas.openxmlformats.org/officeDocument/2006/relationships/notesSlide" Target="../notesSlides/notesSlide30.xml"/><Relationship Id="rId7" Type="http://schemas.openxmlformats.org/officeDocument/2006/relationships/hyperlink" Target="http://en.wikipedia.org/wiki/Software_testing" TargetMode="External"/><Relationship Id="rId2" Type="http://schemas.openxmlformats.org/officeDocument/2006/relationships/slideLayout" Target="../slideLayouts/slideLayout7.xml"/><Relationship Id="rId1" Type="http://schemas.openxmlformats.org/officeDocument/2006/relationships/tags" Target="../tags/tag50.xml"/><Relationship Id="rId6" Type="http://schemas.openxmlformats.org/officeDocument/2006/relationships/hyperlink" Target="http://en.wikipedia.org/wiki/Systems_development_life-cycle#Systems_development_phases" TargetMode="External"/><Relationship Id="rId5" Type="http://schemas.openxmlformats.org/officeDocument/2006/relationships/hyperlink" Target="http://en.wikipedia.org/wiki/Hardware_architecture" TargetMode="External"/><Relationship Id="rId4" Type="http://schemas.openxmlformats.org/officeDocument/2006/relationships/hyperlink" Target="http://en.wikipedia.org/wiki/System_testing" TargetMode="External"/></Relationships>
</file>

<file path=ppt/slides/_rels/slide31.xml.rels><?xml version="1.0" encoding="UTF-8" standalone="yes"?>
<Relationships xmlns="http://schemas.openxmlformats.org/package/2006/relationships"><Relationship Id="rId8" Type="http://schemas.openxmlformats.org/officeDocument/2006/relationships/hyperlink" Target="http://www.clker.com/clipart-132819.html" TargetMode="External"/><Relationship Id="rId3" Type="http://schemas.openxmlformats.org/officeDocument/2006/relationships/notesSlide" Target="../notesSlides/notesSlide31.xml"/><Relationship Id="rId7" Type="http://schemas.openxmlformats.org/officeDocument/2006/relationships/hyperlink" Target="http://en.wikipedia.org/wiki/File:Three_software_development_patterns_mashed_together.svg" TargetMode="External"/><Relationship Id="rId2" Type="http://schemas.openxmlformats.org/officeDocument/2006/relationships/slideLayout" Target="../slideLayouts/slideLayout7.xml"/><Relationship Id="rId1" Type="http://schemas.openxmlformats.org/officeDocument/2006/relationships/tags" Target="../tags/tag51.xml"/><Relationship Id="rId6" Type="http://schemas.openxmlformats.org/officeDocument/2006/relationships/hyperlink" Target="http://www.clker.com/clipart-14276.html" TargetMode="External"/><Relationship Id="rId5" Type="http://schemas.openxmlformats.org/officeDocument/2006/relationships/hyperlink" Target="http://www.clker.com/clipart-8414.html" TargetMode="External"/><Relationship Id="rId4" Type="http://schemas.openxmlformats.org/officeDocument/2006/relationships/hyperlink" Target="http://www.clker.com/clipart-puzzlepiece-1.html" TargetMode="Externa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0.xml"/><Relationship Id="rId1" Type="http://schemas.openxmlformats.org/officeDocument/2006/relationships/tags" Target="../tags/tag52.xml"/><Relationship Id="rId4" Type="http://schemas.openxmlformats.org/officeDocument/2006/relationships/hyperlink" Target="http://creativecommons.org/licenses/by-nc-sa/4.0/" TargetMode="Externa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tags" Target="../tags/tag9.xml"/><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tags" Target="../tags/tag11.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xml"/><Relationship Id="rId1" Type="http://schemas.openxmlformats.org/officeDocument/2006/relationships/tags" Target="../tags/tag1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5.xml"/><Relationship Id="rId1" Type="http://schemas.openxmlformats.org/officeDocument/2006/relationships/tags" Target="../tags/tag15.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5.xml"/><Relationship Id="rId1" Type="http://schemas.openxmlformats.org/officeDocument/2006/relationships/tags" Target="../tags/tag1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5.xml"/><Relationship Id="rId1" Type="http://schemas.openxmlformats.org/officeDocument/2006/relationships/tags" Target="../tags/tag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ED989051-BC70-4347-9C84-F763DBADD908}"/>
              </a:ext>
            </a:extLst>
          </p:cNvPr>
          <p:cNvSpPr txBox="1">
            <a:spLocks/>
          </p:cNvSpPr>
          <p:nvPr/>
        </p:nvSpPr>
        <p:spPr>
          <a:xfrm>
            <a:off x="422190" y="1545614"/>
            <a:ext cx="9081326" cy="1469981"/>
          </a:xfrm>
          <a:prstGeom prst="rect">
            <a:avLst/>
          </a:prstGeom>
        </p:spPr>
        <p:txBody>
          <a:bodyPr/>
          <a:lstStyle>
            <a:lvl1pPr eaLnBrk="1" hangingPunct="1">
              <a:lnSpc>
                <a:spcPct val="90000"/>
              </a:lnSpc>
              <a:defRPr sz="3600" b="1">
                <a:solidFill>
                  <a:srgbClr val="A29CC0"/>
                </a:solidFill>
                <a:latin typeface="Century Gothic" panose="020B0502020202020204" pitchFamily="34" charset="0"/>
                <a:ea typeface="+mj-ea"/>
                <a:cs typeface="+mj-cs"/>
              </a:defRPr>
            </a:lvl1pPr>
          </a:lstStyle>
          <a:p>
            <a:r>
              <a:rPr lang="en-US" altLang="en-US" sz="4400" kern="1200" dirty="0">
                <a:solidFill>
                  <a:schemeClr val="bg1"/>
                </a:solidFill>
                <a:ea typeface="+mn-ea"/>
                <a:cs typeface="Gill Sans MT"/>
              </a:rPr>
              <a:t>Information Systems for Health:</a:t>
            </a:r>
            <a:endParaRPr lang="en-US" sz="4400" kern="1200" dirty="0">
              <a:solidFill>
                <a:schemeClr val="bg1"/>
              </a:solidFill>
              <a:ea typeface="+mn-ea"/>
              <a:cs typeface="Gill Sans MT"/>
            </a:endParaRPr>
          </a:p>
        </p:txBody>
      </p:sp>
      <p:sp>
        <p:nvSpPr>
          <p:cNvPr id="7" name="Text Placeholder 2">
            <a:extLst>
              <a:ext uri="{FF2B5EF4-FFF2-40B4-BE49-F238E27FC236}">
                <a16:creationId xmlns:a16="http://schemas.microsoft.com/office/drawing/2014/main" id="{F48BC1A2-26C5-9041-9289-AB081198495A}"/>
              </a:ext>
            </a:extLst>
          </p:cNvPr>
          <p:cNvSpPr txBox="1">
            <a:spLocks/>
          </p:cNvSpPr>
          <p:nvPr/>
        </p:nvSpPr>
        <p:spPr>
          <a:xfrm>
            <a:off x="422190" y="2251097"/>
            <a:ext cx="8674100" cy="842727"/>
          </a:xfrm>
          <a:prstGeom prst="rect">
            <a:avLst/>
          </a:prstGeom>
        </p:spPr>
        <p:txBody>
          <a:bodyPr/>
          <a:lstStyle>
            <a:lvl1pPr marL="0" eaLnBrk="1" hangingPunct="1">
              <a:defRPr sz="2400">
                <a:solidFill>
                  <a:srgbClr val="1E1860"/>
                </a:solidFill>
                <a:latin typeface="Century Gothic" panose="020B0502020202020204" pitchFamily="34" charset="0"/>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US" altLang="en-US" sz="4000" kern="0" dirty="0">
                <a:solidFill>
                  <a:schemeClr val="bg1"/>
                </a:solidFill>
              </a:rPr>
              <a:t>Information Systems</a:t>
            </a:r>
          </a:p>
          <a:p>
            <a:endParaRPr lang="en-US" kern="0" dirty="0"/>
          </a:p>
        </p:txBody>
      </p:sp>
      <p:sp>
        <p:nvSpPr>
          <p:cNvPr id="8" name="TextBox 7"/>
          <p:cNvSpPr txBox="1">
            <a:spLocks noChangeArrowheads="1"/>
          </p:cNvSpPr>
          <p:nvPr/>
        </p:nvSpPr>
        <p:spPr bwMode="auto">
          <a:xfrm>
            <a:off x="0" y="255278"/>
            <a:ext cx="974883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a:r>
              <a:rPr lang="en-US" altLang="en-US" sz="2200" b="1" dirty="0">
                <a:solidFill>
                  <a:schemeClr val="bg1"/>
                </a:solidFill>
                <a:latin typeface="Century Gothic" charset="0"/>
                <a:ea typeface="Century Gothic" charset="0"/>
                <a:cs typeface="Century Gothic" charset="0"/>
              </a:rPr>
              <a:t>Health Informatics in Low- and Middle-Income Countries</a:t>
            </a:r>
          </a:p>
          <a:p>
            <a:pPr algn="r"/>
            <a:r>
              <a:rPr lang="en-US" altLang="en-US" sz="2200" dirty="0">
                <a:solidFill>
                  <a:schemeClr val="bg1"/>
                </a:solidFill>
                <a:latin typeface="Century Gothic" charset="0"/>
                <a:ea typeface="Century Gothic" charset="0"/>
                <a:cs typeface="Century Gothic" charset="0"/>
              </a:rPr>
              <a:t>Short Course for Health Information System Professionals</a:t>
            </a:r>
            <a:endParaRPr lang="en-US" altLang="en-US" sz="1900" dirty="0">
              <a:solidFill>
                <a:schemeClr val="bg1"/>
              </a:solidFill>
              <a:latin typeface="Century Gothic" charset="0"/>
              <a:ea typeface="Century Gothic" charset="0"/>
              <a:cs typeface="Century Gothic" charset="0"/>
            </a:endParaRPr>
          </a:p>
        </p:txBody>
      </p:sp>
    </p:spTree>
    <p:extLst>
      <p:ext uri="{BB962C8B-B14F-4D97-AF65-F5344CB8AC3E}">
        <p14:creationId xmlns:p14="http://schemas.microsoft.com/office/powerpoint/2010/main" val="35523414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p:cNvSpPr>
          <p:nvPr>
            <p:ph type="title"/>
          </p:nvPr>
        </p:nvSpPr>
        <p:spPr/>
        <p:txBody>
          <a:bodyPr/>
          <a:lstStyle/>
          <a:p>
            <a:r>
              <a:rPr lang="en-US" dirty="0"/>
              <a:t>Systems Development</a:t>
            </a:r>
          </a:p>
        </p:txBody>
      </p:sp>
      <p:sp>
        <p:nvSpPr>
          <p:cNvPr id="27651" name="Rectangle 3"/>
          <p:cNvSpPr>
            <a:spLocks noGrp="1"/>
          </p:cNvSpPr>
          <p:nvPr>
            <p:ph type="body" sz="quarter" idx="10"/>
          </p:nvPr>
        </p:nvSpPr>
        <p:spPr/>
        <p:txBody>
          <a:bodyPr/>
          <a:lstStyle/>
          <a:p>
            <a:pPr>
              <a:spcAft>
                <a:spcPts val="1200"/>
              </a:spcAft>
            </a:pPr>
            <a:r>
              <a:rPr lang="en-US" altLang="en-US" dirty="0"/>
              <a:t>SDLC</a:t>
            </a:r>
          </a:p>
          <a:p>
            <a:pPr lvl="1">
              <a:spcBef>
                <a:spcPts val="0"/>
              </a:spcBef>
              <a:spcAft>
                <a:spcPts val="1200"/>
              </a:spcAft>
            </a:pPr>
            <a:r>
              <a:rPr lang="en-US" altLang="en-US" dirty="0"/>
              <a:t>Waterfall model</a:t>
            </a:r>
          </a:p>
          <a:p>
            <a:pPr>
              <a:spcAft>
                <a:spcPts val="1200"/>
              </a:spcAft>
            </a:pPr>
            <a:r>
              <a:rPr lang="en-US" altLang="en-US" dirty="0">
                <a:sym typeface="Wingdings" panose="05000000000000000000" pitchFamily="2" charset="2"/>
              </a:rPr>
              <a:t>Incremental and iterative development</a:t>
            </a:r>
          </a:p>
          <a:p>
            <a:pPr lvl="1">
              <a:spcBef>
                <a:spcPts val="0"/>
              </a:spcBef>
              <a:spcAft>
                <a:spcPts val="1200"/>
              </a:spcAft>
            </a:pPr>
            <a:r>
              <a:rPr lang="en-US" altLang="en-US" dirty="0">
                <a:sym typeface="Wingdings" panose="05000000000000000000" pitchFamily="2" charset="2"/>
              </a:rPr>
              <a:t>Spiral approach</a:t>
            </a:r>
          </a:p>
          <a:p>
            <a:pPr lvl="1">
              <a:spcBef>
                <a:spcPts val="0"/>
              </a:spcBef>
              <a:spcAft>
                <a:spcPts val="1200"/>
              </a:spcAft>
            </a:pPr>
            <a:r>
              <a:rPr lang="en-US" altLang="en-US" dirty="0">
                <a:sym typeface="Wingdings" panose="05000000000000000000" pitchFamily="2" charset="2"/>
              </a:rPr>
              <a:t>Prototyping</a:t>
            </a:r>
            <a:endParaRPr lang="en-US" altLang="en-US" dirty="0"/>
          </a:p>
        </p:txBody>
      </p:sp>
      <p:sp>
        <p:nvSpPr>
          <p:cNvPr id="3" name="Text Placeholder 2">
            <a:extLst>
              <a:ext uri="{FF2B5EF4-FFF2-40B4-BE49-F238E27FC236}">
                <a16:creationId xmlns:a16="http://schemas.microsoft.com/office/drawing/2014/main" id="{68BE1E3B-69B9-FF42-AAF7-05786A947B4A}"/>
              </a:ext>
            </a:extLst>
          </p:cNvPr>
          <p:cNvSpPr>
            <a:spLocks noGrp="1"/>
          </p:cNvSpPr>
          <p:nvPr>
            <p:ph type="body" sz="quarter" idx="11"/>
          </p:nvPr>
        </p:nvSpPr>
        <p:spPr>
          <a:xfrm>
            <a:off x="406625" y="1221935"/>
            <a:ext cx="9147783" cy="509498"/>
          </a:xfrm>
        </p:spPr>
        <p:txBody>
          <a:bodyPr/>
          <a:lstStyle/>
          <a:p>
            <a:r>
              <a:rPr lang="en-US" b="1" dirty="0"/>
              <a:t>Methods—1</a:t>
            </a:r>
          </a:p>
        </p:txBody>
      </p:sp>
      <p:sp>
        <p:nvSpPr>
          <p:cNvPr id="2" name="Slide Number Placeholder 1"/>
          <p:cNvSpPr>
            <a:spLocks noGrp="1"/>
          </p:cNvSpPr>
          <p:nvPr>
            <p:ph type="sldNum" sz="quarter" idx="12"/>
          </p:nvPr>
        </p:nvSpPr>
        <p:spPr/>
        <p:txBody>
          <a:bodyPr/>
          <a:lstStyle/>
          <a:p>
            <a:fld id="{F3BF8891-5E06-46C2-89A4-6DB85D39BA35}" type="slidenum">
              <a:rPr lang="en-US" smtClean="0"/>
              <a:pPr/>
              <a:t>10</a:t>
            </a:fld>
            <a:endParaRPr lang="en-US" dirty="0"/>
          </a:p>
        </p:txBody>
      </p:sp>
    </p:spTree>
    <p:custDataLst>
      <p:tags r:id="rId1"/>
    </p:custDataLst>
    <p:extLst>
      <p:ext uri="{BB962C8B-B14F-4D97-AF65-F5344CB8AC3E}">
        <p14:creationId xmlns:p14="http://schemas.microsoft.com/office/powerpoint/2010/main" val="6763115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p:cNvSpPr>
          <p:nvPr>
            <p:ph type="title"/>
          </p:nvPr>
        </p:nvSpPr>
        <p:spPr/>
        <p:txBody>
          <a:bodyPr rtlCol="0">
            <a:normAutofit/>
          </a:bodyPr>
          <a:lstStyle/>
          <a:p>
            <a:pPr>
              <a:defRPr/>
            </a:pPr>
            <a:r>
              <a:rPr lang="en-US" dirty="0">
                <a:ea typeface="ＭＳ Ｐゴシック" pitchFamily="34" charset="-128"/>
              </a:rPr>
              <a:t>Systems Development </a:t>
            </a:r>
          </a:p>
        </p:txBody>
      </p:sp>
      <p:sp>
        <p:nvSpPr>
          <p:cNvPr id="3" name="Text Placeholder 2">
            <a:extLst>
              <a:ext uri="{FF2B5EF4-FFF2-40B4-BE49-F238E27FC236}">
                <a16:creationId xmlns:a16="http://schemas.microsoft.com/office/drawing/2014/main" id="{74AE2027-1284-664E-B91B-ED894853934C}"/>
              </a:ext>
            </a:extLst>
          </p:cNvPr>
          <p:cNvSpPr>
            <a:spLocks noGrp="1"/>
          </p:cNvSpPr>
          <p:nvPr>
            <p:ph type="body" sz="quarter" idx="11"/>
          </p:nvPr>
        </p:nvSpPr>
        <p:spPr>
          <a:xfrm>
            <a:off x="406625" y="1221935"/>
            <a:ext cx="9147783" cy="509498"/>
          </a:xfrm>
        </p:spPr>
        <p:txBody>
          <a:bodyPr/>
          <a:lstStyle/>
          <a:p>
            <a:r>
              <a:rPr lang="en-US" b="1" dirty="0">
                <a:ea typeface="ＭＳ Ｐゴシック" pitchFamily="34" charset="-128"/>
              </a:rPr>
              <a:t>Methods</a:t>
            </a:r>
            <a:r>
              <a:rPr lang="en-US" b="1" dirty="0"/>
              <a:t>—</a:t>
            </a:r>
            <a:r>
              <a:rPr lang="en-US" b="1" dirty="0">
                <a:ea typeface="ＭＳ Ｐゴシック" pitchFamily="34" charset="-128"/>
              </a:rPr>
              <a:t>2</a:t>
            </a:r>
            <a:endParaRPr lang="en-US" b="1" dirty="0"/>
          </a:p>
        </p:txBody>
      </p:sp>
      <p:sp>
        <p:nvSpPr>
          <p:cNvPr id="2" name="Slide Number Placeholder 1"/>
          <p:cNvSpPr>
            <a:spLocks noGrp="1"/>
          </p:cNvSpPr>
          <p:nvPr>
            <p:ph type="sldNum" sz="quarter" idx="12"/>
          </p:nvPr>
        </p:nvSpPr>
        <p:spPr/>
        <p:txBody>
          <a:bodyPr/>
          <a:lstStyle/>
          <a:p>
            <a:fld id="{F3BF8891-5E06-46C2-89A4-6DB85D39BA35}" type="slidenum">
              <a:rPr lang="en-US" smtClean="0"/>
              <a:pPr/>
              <a:t>11</a:t>
            </a:fld>
            <a:endParaRPr lang="en-US" dirty="0"/>
          </a:p>
        </p:txBody>
      </p:sp>
      <p:sp>
        <p:nvSpPr>
          <p:cNvPr id="9" name="Text Placeholder 9">
            <a:extLst>
              <a:ext uri="{FF2B5EF4-FFF2-40B4-BE49-F238E27FC236}">
                <a16:creationId xmlns:a16="http://schemas.microsoft.com/office/drawing/2014/main" id="{A20C95AC-CBEB-CB41-8D02-FFAC5A702D80}"/>
              </a:ext>
            </a:extLst>
          </p:cNvPr>
          <p:cNvSpPr txBox="1">
            <a:spLocks/>
          </p:cNvSpPr>
          <p:nvPr/>
        </p:nvSpPr>
        <p:spPr>
          <a:xfrm>
            <a:off x="2921000" y="6876176"/>
            <a:ext cx="3810001" cy="533400"/>
          </a:xfrm>
          <a:prstGeom prst="rect">
            <a:avLst/>
          </a:prstGeom>
        </p:spPr>
        <p:txBody>
          <a:bodyPr/>
          <a:lst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pPr algn="ctr"/>
            <a:r>
              <a:rPr lang="en-US" altLang="en-US" sz="1400" kern="0" dirty="0">
                <a:solidFill>
                  <a:sysClr val="windowText" lastClr="000000"/>
                </a:solidFill>
                <a:latin typeface="Century Gothic" panose="020B0502020202020204" pitchFamily="34" charset="0"/>
              </a:rPr>
              <a:t>(Beao, 2009)</a:t>
            </a:r>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64373" y="2082018"/>
            <a:ext cx="4742464" cy="4794158"/>
          </a:xfrm>
          <a:prstGeom prst="rect">
            <a:avLst/>
          </a:prstGeom>
        </p:spPr>
      </p:pic>
    </p:spTree>
    <p:custDataLst>
      <p:tags r:id="rId1"/>
    </p:custDataLst>
    <p:extLst>
      <p:ext uri="{BB962C8B-B14F-4D97-AF65-F5344CB8AC3E}">
        <p14:creationId xmlns:p14="http://schemas.microsoft.com/office/powerpoint/2010/main" val="30248886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bodyPr>
          <a:lstStyle/>
          <a:p>
            <a:pPr eaLnBrk="1" hangingPunct="1"/>
            <a:r>
              <a:rPr lang="en-US" altLang="en-US" dirty="0">
                <a:ea typeface="ＭＳ Ｐゴシック" panose="020B0600070205080204" pitchFamily="34" charset="-128"/>
              </a:rPr>
              <a:t>Waterfall Life Cycle Model</a:t>
            </a:r>
          </a:p>
        </p:txBody>
      </p:sp>
      <p:sp>
        <p:nvSpPr>
          <p:cNvPr id="5120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817245" indent="-314325">
              <a:defRPr>
                <a:solidFill>
                  <a:schemeClr val="tx1"/>
                </a:solidFill>
                <a:latin typeface="Arial" panose="020B0604020202020204" pitchFamily="34" charset="0"/>
                <a:ea typeface="ＭＳ Ｐゴシック" panose="020B0600070205080204" pitchFamily="34" charset="-128"/>
              </a:defRPr>
            </a:lvl2pPr>
            <a:lvl3pPr marL="1257300" indent="-251460">
              <a:defRPr>
                <a:solidFill>
                  <a:schemeClr val="tx1"/>
                </a:solidFill>
                <a:latin typeface="Arial" panose="020B0604020202020204" pitchFamily="34" charset="0"/>
                <a:ea typeface="ＭＳ Ｐゴシック" panose="020B0600070205080204" pitchFamily="34" charset="-128"/>
              </a:defRPr>
            </a:lvl3pPr>
            <a:lvl4pPr marL="1760220" indent="-251460">
              <a:defRPr>
                <a:solidFill>
                  <a:schemeClr val="tx1"/>
                </a:solidFill>
                <a:latin typeface="Arial" panose="020B0604020202020204" pitchFamily="34" charset="0"/>
                <a:ea typeface="ＭＳ Ｐゴシック" panose="020B0600070205080204" pitchFamily="34" charset="-128"/>
              </a:defRPr>
            </a:lvl4pPr>
            <a:lvl5pPr marL="2263140" indent="-25146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7968438F-4183-473F-BFA5-9ACC45962958}" type="slidenum">
              <a:rPr lang="en-US" altLang="en-US" smtClean="0">
                <a:solidFill>
                  <a:srgbClr val="898989"/>
                </a:solidFill>
              </a:rPr>
              <a:pPr/>
              <a:t>12</a:t>
            </a:fld>
            <a:endParaRPr lang="en-US" altLang="en-US" dirty="0">
              <a:solidFill>
                <a:srgbClr val="898989"/>
              </a:solidFill>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6605" y="1786598"/>
            <a:ext cx="7926700" cy="5148776"/>
          </a:xfrm>
          <a:prstGeom prst="rect">
            <a:avLst/>
          </a:prstGeom>
        </p:spPr>
      </p:pic>
    </p:spTree>
    <p:extLst>
      <p:ext uri="{BB962C8B-B14F-4D97-AF65-F5344CB8AC3E}">
        <p14:creationId xmlns:p14="http://schemas.microsoft.com/office/powerpoint/2010/main" val="13475967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r>
              <a:rPr lang="en-US" altLang="en-US" dirty="0"/>
              <a:t>Waterfall Model</a:t>
            </a:r>
          </a:p>
        </p:txBody>
      </p:sp>
      <p:sp>
        <p:nvSpPr>
          <p:cNvPr id="53251" name="Content Placeholder 2"/>
          <p:cNvSpPr>
            <a:spLocks noGrp="1"/>
          </p:cNvSpPr>
          <p:nvPr>
            <p:ph type="body" sz="quarter" idx="10"/>
          </p:nvPr>
        </p:nvSpPr>
        <p:spPr>
          <a:xfrm>
            <a:off x="406625" y="2133600"/>
            <a:ext cx="9147783" cy="4064000"/>
          </a:xfrm>
        </p:spPr>
        <p:txBody>
          <a:bodyPr/>
          <a:lstStyle/>
          <a:p>
            <a:pPr>
              <a:spcAft>
                <a:spcPts val="1800"/>
              </a:spcAft>
            </a:pPr>
            <a:r>
              <a:rPr lang="en-US" altLang="en-US" dirty="0"/>
              <a:t>The original model for software engineering</a:t>
            </a:r>
          </a:p>
          <a:p>
            <a:pPr>
              <a:spcAft>
                <a:spcPts val="1800"/>
              </a:spcAft>
            </a:pPr>
            <a:r>
              <a:rPr lang="en-US" altLang="en-US" dirty="0"/>
              <a:t>Linear model with clearly delineated tasks</a:t>
            </a:r>
          </a:p>
          <a:p>
            <a:pPr>
              <a:spcAft>
                <a:spcPts val="1800"/>
              </a:spcAft>
            </a:pPr>
            <a:r>
              <a:rPr lang="en-US" altLang="en-US" dirty="0"/>
              <a:t>Problems</a:t>
            </a:r>
          </a:p>
          <a:p>
            <a:pPr>
              <a:spcAft>
                <a:spcPts val="1800"/>
              </a:spcAft>
            </a:pPr>
            <a:r>
              <a:rPr lang="en-US" altLang="en-US" dirty="0"/>
              <a:t>No central role for users/no iteration and limited feedback</a:t>
            </a:r>
          </a:p>
          <a:p>
            <a:pPr>
              <a:spcAft>
                <a:spcPts val="1800"/>
              </a:spcAft>
            </a:pPr>
            <a:r>
              <a:rPr lang="en-US" altLang="en-US" dirty="0"/>
              <a:t>Too rigid—not responsive to requirement changes</a:t>
            </a:r>
          </a:p>
          <a:p>
            <a:pPr>
              <a:spcAft>
                <a:spcPts val="1800"/>
              </a:spcAft>
            </a:pPr>
            <a:r>
              <a:rPr lang="en-US" altLang="en-US" dirty="0"/>
              <a:t>Inconsistent with designers’ inherently nonlinear work practices</a:t>
            </a:r>
          </a:p>
        </p:txBody>
      </p:sp>
      <p:sp>
        <p:nvSpPr>
          <p:cNvPr id="53252" name="Slide Number Placeholder 3"/>
          <p:cNvSpPr>
            <a:spLocks noGrp="1"/>
          </p:cNvSpPr>
          <p:nvPr>
            <p:ph type="sldNum" sz="quarter" idx="12"/>
          </p:nvPr>
        </p:nvSpPr>
        <p:spPr/>
        <p:txBody>
          <a:bodyPr/>
          <a:lstStyle>
            <a:lvl1pPr>
              <a:defRPr>
                <a:solidFill>
                  <a:schemeClr val="tx1"/>
                </a:solidFill>
                <a:latin typeface="Arial" panose="020B0604020202020204" pitchFamily="34" charset="0"/>
                <a:ea typeface="ＭＳ Ｐゴシック" panose="020B0600070205080204" pitchFamily="34" charset="-128"/>
              </a:defRPr>
            </a:lvl1pPr>
            <a:lvl2pPr marL="817245" indent="-314325">
              <a:defRPr>
                <a:solidFill>
                  <a:schemeClr val="tx1"/>
                </a:solidFill>
                <a:latin typeface="Arial" panose="020B0604020202020204" pitchFamily="34" charset="0"/>
                <a:ea typeface="ＭＳ Ｐゴシック" panose="020B0600070205080204" pitchFamily="34" charset="-128"/>
              </a:defRPr>
            </a:lvl2pPr>
            <a:lvl3pPr marL="1257300" indent="-251460">
              <a:defRPr>
                <a:solidFill>
                  <a:schemeClr val="tx1"/>
                </a:solidFill>
                <a:latin typeface="Arial" panose="020B0604020202020204" pitchFamily="34" charset="0"/>
                <a:ea typeface="ＭＳ Ｐゴシック" panose="020B0600070205080204" pitchFamily="34" charset="-128"/>
              </a:defRPr>
            </a:lvl3pPr>
            <a:lvl4pPr marL="1760220" indent="-251460">
              <a:defRPr>
                <a:solidFill>
                  <a:schemeClr val="tx1"/>
                </a:solidFill>
                <a:latin typeface="Arial" panose="020B0604020202020204" pitchFamily="34" charset="0"/>
                <a:ea typeface="ＭＳ Ｐゴシック" panose="020B0600070205080204" pitchFamily="34" charset="-128"/>
              </a:defRPr>
            </a:lvl4pPr>
            <a:lvl5pPr marL="2263140" indent="-25146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0F223A3-E892-4AFD-88A8-732B7DCED35D}" type="slidenum">
              <a:rPr lang="en-US" altLang="en-US" smtClean="0"/>
              <a:pPr/>
              <a:t>13</a:t>
            </a:fld>
            <a:endParaRPr lang="en-US" altLang="en-US" dirty="0"/>
          </a:p>
        </p:txBody>
      </p:sp>
    </p:spTree>
    <p:extLst>
      <p:ext uri="{BB962C8B-B14F-4D97-AF65-F5344CB8AC3E}">
        <p14:creationId xmlns:p14="http://schemas.microsoft.com/office/powerpoint/2010/main" val="15934131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altLang="en-US" dirty="0"/>
              <a:t>Other Methods</a:t>
            </a:r>
          </a:p>
        </p:txBody>
      </p:sp>
      <p:sp>
        <p:nvSpPr>
          <p:cNvPr id="25" name="Content Placeholder 24"/>
          <p:cNvSpPr>
            <a:spLocks noGrp="1"/>
          </p:cNvSpPr>
          <p:nvPr>
            <p:ph type="body" sz="quarter" idx="10"/>
          </p:nvPr>
        </p:nvSpPr>
        <p:spPr>
          <a:xfrm>
            <a:off x="406625" y="2133600"/>
            <a:ext cx="6416205" cy="2590800"/>
          </a:xfrm>
        </p:spPr>
        <p:txBody>
          <a:bodyPr/>
          <a:lstStyle/>
          <a:p>
            <a:r>
              <a:rPr lang="en-US" altLang="en-US" dirty="0"/>
              <a:t>Joint Application Development (JAD)</a:t>
            </a:r>
          </a:p>
          <a:p>
            <a:r>
              <a:rPr lang="en-US" altLang="en-US" dirty="0"/>
              <a:t>Rapid Application Development (RAD)</a:t>
            </a:r>
          </a:p>
          <a:p>
            <a:r>
              <a:rPr lang="en-US" altLang="en-US" dirty="0"/>
              <a:t>Agile methods</a:t>
            </a:r>
          </a:p>
          <a:p>
            <a:endParaRPr lang="en-US" altLang="en-US" dirty="0"/>
          </a:p>
          <a:p>
            <a:endParaRPr lang="en-US" altLang="en-US" dirty="0"/>
          </a:p>
          <a:p>
            <a:endParaRPr lang="en-US" altLang="en-US" dirty="0"/>
          </a:p>
          <a:p>
            <a:pPr marL="0" indent="0">
              <a:buNone/>
            </a:pPr>
            <a:r>
              <a:rPr lang="en-US" dirty="0"/>
              <a:t>JAD, RAD, and agile methods all use teams made up of users, managers, and information technology staff. </a:t>
            </a:r>
          </a:p>
          <a:p>
            <a:endParaRPr lang="en-US" altLang="en-US" dirty="0"/>
          </a:p>
          <a:p>
            <a:endParaRPr lang="en-US" dirty="0"/>
          </a:p>
        </p:txBody>
      </p:sp>
      <p:sp>
        <p:nvSpPr>
          <p:cNvPr id="8" name="Slide Number Placeholder 7"/>
          <p:cNvSpPr>
            <a:spLocks noGrp="1"/>
          </p:cNvSpPr>
          <p:nvPr>
            <p:ph type="sldNum" sz="quarter" idx="12"/>
          </p:nvPr>
        </p:nvSpPr>
        <p:spPr/>
        <p:txBody>
          <a:bodyPr/>
          <a:lstStyle/>
          <a:p>
            <a:fld id="{F3BF8891-5E06-46C2-89A4-6DB85D39BA35}" type="slidenum">
              <a:rPr lang="en-US" smtClean="0"/>
              <a:pPr/>
              <a:t>14</a:t>
            </a:fld>
            <a:endParaRPr lang="en-US" dirty="0"/>
          </a:p>
        </p:txBody>
      </p:sp>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l="7302" t="16857" r="11932" b="9502"/>
          <a:stretch/>
        </p:blipFill>
        <p:spPr>
          <a:xfrm>
            <a:off x="6590633" y="3137096"/>
            <a:ext cx="3178391" cy="2897944"/>
          </a:xfrm>
          <a:prstGeom prst="rect">
            <a:avLst/>
          </a:prstGeom>
        </p:spPr>
      </p:pic>
    </p:spTree>
    <p:custDataLst>
      <p:tags r:id="rId1"/>
    </p:custDataLst>
    <p:extLst>
      <p:ext uri="{BB962C8B-B14F-4D97-AF65-F5344CB8AC3E}">
        <p14:creationId xmlns:p14="http://schemas.microsoft.com/office/powerpoint/2010/main" val="35968098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altLang="en-US" dirty="0"/>
              <a:t>System Testing and Evaluation</a:t>
            </a:r>
          </a:p>
        </p:txBody>
      </p:sp>
      <p:sp>
        <p:nvSpPr>
          <p:cNvPr id="16387" name="Text Placeholder 2"/>
          <p:cNvSpPr>
            <a:spLocks noGrp="1"/>
          </p:cNvSpPr>
          <p:nvPr>
            <p:ph type="body" sz="quarter" idx="10"/>
          </p:nvPr>
        </p:nvSpPr>
        <p:spPr>
          <a:xfrm>
            <a:off x="406625" y="2133600"/>
            <a:ext cx="9147783" cy="3238500"/>
          </a:xfrm>
        </p:spPr>
        <p:txBody>
          <a:bodyPr/>
          <a:lstStyle/>
          <a:p>
            <a:pPr>
              <a:spcAft>
                <a:spcPts val="1200"/>
              </a:spcAft>
            </a:pPr>
            <a:r>
              <a:rPr lang="en-US" altLang="en-US" dirty="0"/>
              <a:t>Occurs throughout development process</a:t>
            </a:r>
          </a:p>
          <a:p>
            <a:pPr>
              <a:spcAft>
                <a:spcPts val="1200"/>
              </a:spcAft>
            </a:pPr>
            <a:r>
              <a:rPr lang="en-US" altLang="en-US" dirty="0"/>
              <a:t>Evaluation</a:t>
            </a:r>
          </a:p>
          <a:p>
            <a:pPr lvl="1">
              <a:spcBef>
                <a:spcPts val="0"/>
              </a:spcBef>
              <a:spcAft>
                <a:spcPts val="1200"/>
              </a:spcAft>
            </a:pPr>
            <a:r>
              <a:rPr lang="en-US" altLang="en-US" dirty="0"/>
              <a:t>Requirements</a:t>
            </a:r>
          </a:p>
          <a:p>
            <a:pPr lvl="1">
              <a:spcBef>
                <a:spcPts val="0"/>
              </a:spcBef>
              <a:spcAft>
                <a:spcPts val="1200"/>
              </a:spcAft>
            </a:pPr>
            <a:r>
              <a:rPr lang="en-US" altLang="en-US" dirty="0"/>
              <a:t>Designs</a:t>
            </a:r>
          </a:p>
          <a:p>
            <a:pPr lvl="1">
              <a:spcBef>
                <a:spcPts val="0"/>
              </a:spcBef>
              <a:spcAft>
                <a:spcPts val="1200"/>
              </a:spcAft>
            </a:pPr>
            <a:r>
              <a:rPr lang="en-US" altLang="en-US" dirty="0"/>
              <a:t>Implementation</a:t>
            </a:r>
          </a:p>
          <a:p>
            <a:pPr>
              <a:spcAft>
                <a:spcPts val="1200"/>
              </a:spcAft>
            </a:pPr>
            <a:r>
              <a:rPr lang="en-US" altLang="en-US" dirty="0"/>
              <a:t>Includes software and system testing</a:t>
            </a:r>
          </a:p>
        </p:txBody>
      </p:sp>
      <p:sp>
        <p:nvSpPr>
          <p:cNvPr id="2" name="Slide Number Placeholder 1"/>
          <p:cNvSpPr>
            <a:spLocks noGrp="1"/>
          </p:cNvSpPr>
          <p:nvPr>
            <p:ph type="sldNum" sz="quarter" idx="12"/>
          </p:nvPr>
        </p:nvSpPr>
        <p:spPr/>
        <p:txBody>
          <a:bodyPr/>
          <a:lstStyle/>
          <a:p>
            <a:fld id="{F3BF8891-5E06-46C2-89A4-6DB85D39BA35}" type="slidenum">
              <a:rPr lang="en-US" smtClean="0"/>
              <a:pPr/>
              <a:t>15</a:t>
            </a:fld>
            <a:endParaRPr lang="en-US" dirty="0"/>
          </a:p>
        </p:txBody>
      </p:sp>
    </p:spTree>
    <p:custDataLst>
      <p:tags r:id="rId1"/>
    </p:custDataLst>
    <p:extLst>
      <p:ext uri="{BB962C8B-B14F-4D97-AF65-F5344CB8AC3E}">
        <p14:creationId xmlns:p14="http://schemas.microsoft.com/office/powerpoint/2010/main" val="34703444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altLang="en-US" dirty="0"/>
              <a:t>Testing Overview</a:t>
            </a:r>
          </a:p>
        </p:txBody>
      </p:sp>
      <p:sp>
        <p:nvSpPr>
          <p:cNvPr id="17411" name="Rectangle 3"/>
          <p:cNvSpPr>
            <a:spLocks noGrp="1" noChangeArrowheads="1"/>
          </p:cNvSpPr>
          <p:nvPr>
            <p:ph type="body" sz="quarter" idx="10"/>
          </p:nvPr>
        </p:nvSpPr>
        <p:spPr>
          <a:xfrm>
            <a:off x="406625" y="2133600"/>
            <a:ext cx="9147783" cy="3860800"/>
          </a:xfrm>
        </p:spPr>
        <p:txBody>
          <a:bodyPr/>
          <a:lstStyle/>
          <a:p>
            <a:pPr>
              <a:spcAft>
                <a:spcPts val="1200"/>
              </a:spcAft>
            </a:pPr>
            <a:r>
              <a:rPr lang="en-US" altLang="en-US" dirty="0"/>
              <a:t>Create a test plan</a:t>
            </a:r>
          </a:p>
          <a:p>
            <a:pPr>
              <a:spcAft>
                <a:spcPts val="1200"/>
              </a:spcAft>
            </a:pPr>
            <a:r>
              <a:rPr lang="en-US" altLang="en-US" dirty="0"/>
              <a:t>Determine test cases and test dataset</a:t>
            </a:r>
          </a:p>
          <a:p>
            <a:pPr>
              <a:spcAft>
                <a:spcPts val="1200"/>
              </a:spcAft>
            </a:pPr>
            <a:r>
              <a:rPr lang="en-US" altLang="en-US" dirty="0"/>
              <a:t>Execute tests</a:t>
            </a:r>
          </a:p>
          <a:p>
            <a:pPr lvl="1">
              <a:spcBef>
                <a:spcPts val="0"/>
              </a:spcBef>
              <a:spcAft>
                <a:spcPts val="1200"/>
              </a:spcAft>
            </a:pPr>
            <a:r>
              <a:rPr lang="en-US" altLang="en-US" dirty="0"/>
              <a:t>Test environment</a:t>
            </a:r>
          </a:p>
          <a:p>
            <a:pPr lvl="1">
              <a:spcBef>
                <a:spcPts val="0"/>
              </a:spcBef>
              <a:spcAft>
                <a:spcPts val="1200"/>
              </a:spcAft>
            </a:pPr>
            <a:r>
              <a:rPr lang="en-US" altLang="en-US" dirty="0"/>
              <a:t>Automate tests</a:t>
            </a:r>
          </a:p>
          <a:p>
            <a:pPr>
              <a:spcAft>
                <a:spcPts val="1200"/>
              </a:spcAft>
            </a:pPr>
            <a:r>
              <a:rPr lang="en-US" altLang="en-US" dirty="0"/>
              <a:t>Fix bugs and retest</a:t>
            </a:r>
          </a:p>
          <a:p>
            <a:pPr>
              <a:spcAft>
                <a:spcPts val="1200"/>
              </a:spcAft>
            </a:pPr>
            <a:r>
              <a:rPr lang="en-US" altLang="en-US" dirty="0"/>
              <a:t>Repeat as necessary</a:t>
            </a:r>
          </a:p>
        </p:txBody>
      </p:sp>
      <p:sp>
        <p:nvSpPr>
          <p:cNvPr id="2" name="Slide Number Placeholder 1"/>
          <p:cNvSpPr>
            <a:spLocks noGrp="1"/>
          </p:cNvSpPr>
          <p:nvPr>
            <p:ph type="sldNum" sz="quarter" idx="12"/>
          </p:nvPr>
        </p:nvSpPr>
        <p:spPr/>
        <p:txBody>
          <a:bodyPr/>
          <a:lstStyle/>
          <a:p>
            <a:fld id="{F3BF8891-5E06-46C2-89A4-6DB85D39BA35}" type="slidenum">
              <a:rPr lang="en-US" smtClean="0"/>
              <a:pPr/>
              <a:t>16</a:t>
            </a:fld>
            <a:endParaRPr lang="en-US" dirty="0"/>
          </a:p>
        </p:txBody>
      </p:sp>
    </p:spTree>
    <p:custDataLst>
      <p:tags r:id="rId1"/>
    </p:custDataLst>
    <p:extLst>
      <p:ext uri="{BB962C8B-B14F-4D97-AF65-F5344CB8AC3E}">
        <p14:creationId xmlns:p14="http://schemas.microsoft.com/office/powerpoint/2010/main" val="10282859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Grp="1" noChangeArrowheads="1"/>
          </p:cNvSpPr>
          <p:nvPr>
            <p:ph type="title"/>
          </p:nvPr>
        </p:nvSpPr>
        <p:spPr/>
        <p:txBody>
          <a:bodyPr/>
          <a:lstStyle/>
          <a:p>
            <a:r>
              <a:rPr lang="en-US" altLang="en-US" dirty="0"/>
              <a:t>Test Cases</a:t>
            </a:r>
          </a:p>
        </p:txBody>
      </p:sp>
      <p:sp>
        <p:nvSpPr>
          <p:cNvPr id="19459" name="Rectangle 10"/>
          <p:cNvSpPr>
            <a:spLocks noGrp="1"/>
          </p:cNvSpPr>
          <p:nvPr>
            <p:ph type="body" sz="quarter" idx="10"/>
          </p:nvPr>
        </p:nvSpPr>
        <p:spPr>
          <a:xfrm>
            <a:off x="406625" y="2133600"/>
            <a:ext cx="9147783" cy="3213100"/>
          </a:xfrm>
        </p:spPr>
        <p:txBody>
          <a:bodyPr/>
          <a:lstStyle/>
          <a:p>
            <a:pPr>
              <a:spcAft>
                <a:spcPts val="1200"/>
              </a:spcAft>
            </a:pPr>
            <a:r>
              <a:rPr lang="en-US" altLang="en-US" dirty="0"/>
              <a:t>Test cases are generated to:</a:t>
            </a:r>
          </a:p>
          <a:p>
            <a:pPr lvl="1">
              <a:spcBef>
                <a:spcPts val="0"/>
              </a:spcBef>
              <a:spcAft>
                <a:spcPts val="1200"/>
              </a:spcAft>
            </a:pPr>
            <a:r>
              <a:rPr lang="en-US" altLang="en-US" dirty="0"/>
              <a:t>Cover all possible scenarios</a:t>
            </a:r>
          </a:p>
          <a:p>
            <a:pPr lvl="1">
              <a:spcBef>
                <a:spcPts val="0"/>
              </a:spcBef>
              <a:spcAft>
                <a:spcPts val="1200"/>
              </a:spcAft>
            </a:pPr>
            <a:r>
              <a:rPr lang="en-US" altLang="en-US" dirty="0"/>
              <a:t>Verify that the system meets the business and functional requirements specified</a:t>
            </a:r>
          </a:p>
          <a:p>
            <a:pPr lvl="1">
              <a:spcBef>
                <a:spcPts val="0"/>
              </a:spcBef>
              <a:spcAft>
                <a:spcPts val="1200"/>
              </a:spcAft>
            </a:pPr>
            <a:r>
              <a:rPr lang="en-US" altLang="en-US" dirty="0"/>
              <a:t>Verify that the system meets performance standards</a:t>
            </a:r>
          </a:p>
          <a:p>
            <a:pPr>
              <a:spcAft>
                <a:spcPts val="1200"/>
              </a:spcAft>
            </a:pPr>
            <a:r>
              <a:rPr lang="en-US" altLang="en-US" dirty="0"/>
              <a:t>Formal and informal test cases</a:t>
            </a:r>
          </a:p>
        </p:txBody>
      </p:sp>
      <p:sp>
        <p:nvSpPr>
          <p:cNvPr id="2" name="Slide Number Placeholder 1"/>
          <p:cNvSpPr>
            <a:spLocks noGrp="1"/>
          </p:cNvSpPr>
          <p:nvPr>
            <p:ph type="sldNum" sz="quarter" idx="12"/>
          </p:nvPr>
        </p:nvSpPr>
        <p:spPr/>
        <p:txBody>
          <a:bodyPr/>
          <a:lstStyle/>
          <a:p>
            <a:fld id="{F3BF8891-5E06-46C2-89A4-6DB85D39BA35}" type="slidenum">
              <a:rPr lang="en-US" smtClean="0"/>
              <a:pPr/>
              <a:t>17</a:t>
            </a:fld>
            <a:endParaRPr lang="en-US" dirty="0"/>
          </a:p>
        </p:txBody>
      </p:sp>
    </p:spTree>
    <p:custDataLst>
      <p:tags r:id="rId1"/>
    </p:custDataLst>
    <p:extLst>
      <p:ext uri="{BB962C8B-B14F-4D97-AF65-F5344CB8AC3E}">
        <p14:creationId xmlns:p14="http://schemas.microsoft.com/office/powerpoint/2010/main" val="20069006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4"/>
          <p:cNvSpPr>
            <a:spLocks noGrp="1" noChangeArrowheads="1"/>
          </p:cNvSpPr>
          <p:nvPr>
            <p:ph type="title"/>
          </p:nvPr>
        </p:nvSpPr>
        <p:spPr/>
        <p:txBody>
          <a:bodyPr/>
          <a:lstStyle/>
          <a:p>
            <a:r>
              <a:rPr lang="en-US" altLang="en-US" dirty="0"/>
              <a:t>Test Plan</a:t>
            </a:r>
          </a:p>
        </p:txBody>
      </p:sp>
      <p:sp>
        <p:nvSpPr>
          <p:cNvPr id="2" name="Content Placeholder 1"/>
          <p:cNvSpPr>
            <a:spLocks noGrp="1"/>
          </p:cNvSpPr>
          <p:nvPr>
            <p:ph type="body" sz="quarter" idx="10"/>
          </p:nvPr>
        </p:nvSpPr>
        <p:spPr>
          <a:xfrm>
            <a:off x="406625" y="2133600"/>
            <a:ext cx="4012975" cy="3784600"/>
          </a:xfrm>
        </p:spPr>
        <p:txBody>
          <a:bodyPr/>
          <a:lstStyle/>
          <a:p>
            <a:pPr>
              <a:spcAft>
                <a:spcPts val="1200"/>
              </a:spcAft>
            </a:pPr>
            <a:r>
              <a:rPr lang="en-US" altLang="en-US" dirty="0"/>
              <a:t>Testing goals</a:t>
            </a:r>
          </a:p>
          <a:p>
            <a:pPr>
              <a:spcAft>
                <a:spcPts val="1200"/>
              </a:spcAft>
            </a:pPr>
            <a:r>
              <a:rPr lang="en-US" altLang="en-US" dirty="0"/>
              <a:t>Key areas of focus</a:t>
            </a:r>
          </a:p>
          <a:p>
            <a:pPr>
              <a:spcAft>
                <a:spcPts val="1200"/>
              </a:spcAft>
            </a:pPr>
            <a:r>
              <a:rPr lang="en-US" altLang="en-US" dirty="0"/>
              <a:t>Testing deliverables</a:t>
            </a:r>
          </a:p>
          <a:p>
            <a:pPr>
              <a:spcAft>
                <a:spcPts val="1200"/>
              </a:spcAft>
            </a:pPr>
            <a:r>
              <a:rPr lang="en-US" altLang="en-US" dirty="0"/>
              <a:t>How tests will run</a:t>
            </a:r>
          </a:p>
          <a:p>
            <a:pPr>
              <a:spcAft>
                <a:spcPts val="1200"/>
              </a:spcAft>
            </a:pPr>
            <a:r>
              <a:rPr lang="en-US" altLang="en-US" dirty="0"/>
              <a:t>List of items to test</a:t>
            </a:r>
          </a:p>
          <a:p>
            <a:pPr>
              <a:spcAft>
                <a:spcPts val="1200"/>
              </a:spcAft>
            </a:pPr>
            <a:r>
              <a:rPr lang="en-US" altLang="en-US" dirty="0"/>
              <a:t>Roles and responsibilities</a:t>
            </a:r>
          </a:p>
          <a:p>
            <a:pPr marL="0" indent="0">
              <a:buNone/>
            </a:pPr>
            <a:endParaRPr lang="en-US" altLang="en-US" dirty="0"/>
          </a:p>
        </p:txBody>
      </p:sp>
      <p:sp>
        <p:nvSpPr>
          <p:cNvPr id="4" name="Slide Number Placeholder 3"/>
          <p:cNvSpPr>
            <a:spLocks noGrp="1"/>
          </p:cNvSpPr>
          <p:nvPr>
            <p:ph type="sldNum" sz="quarter" idx="12"/>
          </p:nvPr>
        </p:nvSpPr>
        <p:spPr/>
        <p:txBody>
          <a:bodyPr/>
          <a:lstStyle/>
          <a:p>
            <a:fld id="{F3BF8891-5E06-46C2-89A4-6DB85D39BA35}" type="slidenum">
              <a:rPr lang="en-US" smtClean="0"/>
              <a:pPr/>
              <a:t>18</a:t>
            </a:fld>
            <a:endParaRPr lang="en-US" dirty="0"/>
          </a:p>
        </p:txBody>
      </p:sp>
      <p:sp>
        <p:nvSpPr>
          <p:cNvPr id="11" name="Content Placeholder 1">
            <a:extLst>
              <a:ext uri="{FF2B5EF4-FFF2-40B4-BE49-F238E27FC236}">
                <a16:creationId xmlns:a16="http://schemas.microsoft.com/office/drawing/2014/main" id="{B7282231-291F-D045-977F-CB333249F7BD}"/>
              </a:ext>
            </a:extLst>
          </p:cNvPr>
          <p:cNvSpPr txBox="1">
            <a:spLocks/>
          </p:cNvSpPr>
          <p:nvPr/>
        </p:nvSpPr>
        <p:spPr>
          <a:xfrm>
            <a:off x="5194525" y="2171700"/>
            <a:ext cx="3784375" cy="3746500"/>
          </a:xfrm>
          <a:prstGeom prst="rect">
            <a:avLst/>
          </a:prstGeom>
        </p:spPr>
        <p:txBody>
          <a:bodyPr/>
          <a:lstStyle>
            <a:lvl1pPr marL="342900" indent="-342900" eaLnBrk="1" hangingPunct="1">
              <a:lnSpc>
                <a:spcPct val="110000"/>
              </a:lnSpc>
              <a:spcAft>
                <a:spcPts val="600"/>
              </a:spcAft>
              <a:buSzPct val="111000"/>
              <a:buFont typeface="Arial" panose="020B0604020202020204" pitchFamily="34" charset="0"/>
              <a:buChar char="•"/>
              <a:defRPr sz="2400">
                <a:solidFill>
                  <a:schemeClr val="tx1"/>
                </a:solidFill>
                <a:latin typeface="Century Gothic" panose="020B0502020202020204" pitchFamily="34" charset="0"/>
                <a:ea typeface="+mn-ea"/>
                <a:cs typeface="+mn-cs"/>
              </a:defRPr>
            </a:lvl1pPr>
            <a:lvl2pPr marL="695325" indent="-347663" eaLnBrk="1" hangingPunct="1">
              <a:lnSpc>
                <a:spcPct val="110000"/>
              </a:lnSpc>
              <a:spcBef>
                <a:spcPts val="300"/>
              </a:spcBef>
              <a:spcAft>
                <a:spcPts val="600"/>
              </a:spcAft>
              <a:buSzPct val="90000"/>
              <a:buFont typeface="Courier New" panose="02070309020205020404" pitchFamily="49" charset="0"/>
              <a:buChar char="o"/>
              <a:tabLst/>
              <a:defRPr sz="2400">
                <a:solidFill>
                  <a:schemeClr val="tx1"/>
                </a:solidFill>
                <a:latin typeface="Century Gothic" panose="020B0502020202020204" pitchFamily="34" charset="0"/>
                <a:ea typeface="+mn-ea"/>
                <a:cs typeface="+mn-cs"/>
              </a:defRPr>
            </a:lvl2pPr>
            <a:lvl3pPr marL="752475" indent="0" eaLnBrk="1" hangingPunct="1">
              <a:lnSpc>
                <a:spcPct val="110000"/>
              </a:lnSpc>
              <a:spcBef>
                <a:spcPts val="300"/>
              </a:spcBef>
              <a:spcAft>
                <a:spcPts val="300"/>
              </a:spcAft>
              <a:tabLst/>
              <a:defRPr sz="2000">
                <a:solidFill>
                  <a:schemeClr val="tx1"/>
                </a:solidFill>
                <a:latin typeface="Century Gothic" panose="020B0502020202020204" pitchFamily="34" charset="0"/>
                <a:ea typeface="+mn-ea"/>
                <a:cs typeface="+mn-cs"/>
              </a:defRPr>
            </a:lvl3pPr>
            <a:lvl4pPr marL="1371600" eaLnBrk="1" hangingPunct="1">
              <a:lnSpc>
                <a:spcPct val="110000"/>
              </a:lnSpc>
              <a:defRPr sz="2000">
                <a:solidFill>
                  <a:schemeClr val="tx1"/>
                </a:solidFill>
                <a:latin typeface="Century Gothic" panose="020B0502020202020204" pitchFamily="34" charset="0"/>
                <a:ea typeface="+mn-ea"/>
                <a:cs typeface="+mn-cs"/>
              </a:defRPr>
            </a:lvl4pPr>
            <a:lvl5pPr marL="1828800" eaLnBrk="1" hangingPunct="1">
              <a:defRPr>
                <a:solidFill>
                  <a:schemeClr val="tx1"/>
                </a:solidFill>
                <a:latin typeface="Futura LT Pro Book" panose="020B0502020204020303" pitchFamily="34" charset="0"/>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pPr>
              <a:spcAft>
                <a:spcPts val="1200"/>
              </a:spcAft>
            </a:pPr>
            <a:r>
              <a:rPr lang="en-US" altLang="en-US" kern="0" dirty="0"/>
              <a:t>Prerequisites</a:t>
            </a:r>
          </a:p>
          <a:p>
            <a:pPr>
              <a:spcAft>
                <a:spcPts val="1200"/>
              </a:spcAft>
            </a:pPr>
            <a:r>
              <a:rPr lang="en-US" altLang="en-US" kern="0" dirty="0"/>
              <a:t>Environment</a:t>
            </a:r>
          </a:p>
          <a:p>
            <a:pPr>
              <a:spcAft>
                <a:spcPts val="1200"/>
              </a:spcAft>
            </a:pPr>
            <a:r>
              <a:rPr lang="en-US" altLang="en-US" kern="0" dirty="0"/>
              <a:t>Assumptions</a:t>
            </a:r>
          </a:p>
          <a:p>
            <a:pPr>
              <a:spcAft>
                <a:spcPts val="1200"/>
              </a:spcAft>
            </a:pPr>
            <a:r>
              <a:rPr lang="en-US" altLang="en-US" kern="0" dirty="0"/>
              <a:t>What to do when test is successful</a:t>
            </a:r>
          </a:p>
          <a:p>
            <a:pPr>
              <a:spcAft>
                <a:spcPts val="1200"/>
              </a:spcAft>
            </a:pPr>
            <a:r>
              <a:rPr lang="en-US" altLang="en-US" kern="0" dirty="0"/>
              <a:t>What to do when test fails</a:t>
            </a:r>
          </a:p>
          <a:p>
            <a:pPr>
              <a:spcAft>
                <a:spcPts val="1200"/>
              </a:spcAft>
            </a:pPr>
            <a:endParaRPr lang="en-US" altLang="en-US" kern="0" dirty="0"/>
          </a:p>
        </p:txBody>
      </p:sp>
    </p:spTree>
    <p:custDataLst>
      <p:tags r:id="rId1"/>
    </p:custDataLst>
    <p:extLst>
      <p:ext uri="{BB962C8B-B14F-4D97-AF65-F5344CB8AC3E}">
        <p14:creationId xmlns:p14="http://schemas.microsoft.com/office/powerpoint/2010/main" val="22412987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Grp="1" noChangeArrowheads="1"/>
          </p:cNvSpPr>
          <p:nvPr>
            <p:ph type="title"/>
          </p:nvPr>
        </p:nvSpPr>
        <p:spPr/>
        <p:txBody>
          <a:bodyPr/>
          <a:lstStyle/>
          <a:p>
            <a:r>
              <a:rPr lang="en-US" altLang="en-US" dirty="0"/>
              <a:t>Testing Sequence</a:t>
            </a:r>
          </a:p>
        </p:txBody>
      </p:sp>
      <p:sp>
        <p:nvSpPr>
          <p:cNvPr id="21507" name="Content Placeholder 6"/>
          <p:cNvSpPr>
            <a:spLocks noGrp="1"/>
          </p:cNvSpPr>
          <p:nvPr>
            <p:ph type="body" sz="quarter" idx="10"/>
          </p:nvPr>
        </p:nvSpPr>
        <p:spPr>
          <a:xfrm>
            <a:off x="406625" y="2133600"/>
            <a:ext cx="9147783" cy="3162300"/>
          </a:xfrm>
        </p:spPr>
        <p:txBody>
          <a:bodyPr/>
          <a:lstStyle/>
          <a:p>
            <a:pPr>
              <a:spcAft>
                <a:spcPts val="1200"/>
              </a:spcAft>
            </a:pPr>
            <a:r>
              <a:rPr lang="en-US" altLang="en-US" dirty="0"/>
              <a:t>Unit testing</a:t>
            </a:r>
          </a:p>
          <a:p>
            <a:pPr>
              <a:spcAft>
                <a:spcPts val="1200"/>
              </a:spcAft>
            </a:pPr>
            <a:r>
              <a:rPr lang="en-US" altLang="en-US" dirty="0"/>
              <a:t>Integration testing</a:t>
            </a:r>
          </a:p>
          <a:p>
            <a:pPr>
              <a:spcAft>
                <a:spcPts val="1200"/>
              </a:spcAft>
            </a:pPr>
            <a:r>
              <a:rPr lang="en-US" altLang="en-US" dirty="0"/>
              <a:t>System testing</a:t>
            </a:r>
          </a:p>
          <a:p>
            <a:pPr>
              <a:spcAft>
                <a:spcPts val="1200"/>
              </a:spcAft>
            </a:pPr>
            <a:r>
              <a:rPr lang="en-US" altLang="en-US" dirty="0"/>
              <a:t>System integration testing</a:t>
            </a:r>
          </a:p>
          <a:p>
            <a:pPr>
              <a:spcAft>
                <a:spcPts val="1200"/>
              </a:spcAft>
            </a:pPr>
            <a:r>
              <a:rPr lang="en-US" altLang="en-US" dirty="0"/>
              <a:t>User acceptance testing</a:t>
            </a:r>
          </a:p>
        </p:txBody>
      </p:sp>
      <p:sp>
        <p:nvSpPr>
          <p:cNvPr id="2" name="Slide Number Placeholder 1"/>
          <p:cNvSpPr>
            <a:spLocks noGrp="1"/>
          </p:cNvSpPr>
          <p:nvPr>
            <p:ph type="sldNum" sz="quarter" idx="12"/>
          </p:nvPr>
        </p:nvSpPr>
        <p:spPr/>
        <p:txBody>
          <a:bodyPr/>
          <a:lstStyle/>
          <a:p>
            <a:fld id="{F3BF8891-5E06-46C2-89A4-6DB85D39BA35}" type="slidenum">
              <a:rPr lang="en-US" smtClean="0"/>
              <a:pPr/>
              <a:t>19</a:t>
            </a:fld>
            <a:endParaRPr lang="en-US" dirty="0"/>
          </a:p>
        </p:txBody>
      </p:sp>
    </p:spTree>
    <p:custDataLst>
      <p:tags r:id="rId1"/>
    </p:custDataLst>
    <p:extLst>
      <p:ext uri="{BB962C8B-B14F-4D97-AF65-F5344CB8AC3E}">
        <p14:creationId xmlns:p14="http://schemas.microsoft.com/office/powerpoint/2010/main" val="6294895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altLang="en-US" dirty="0"/>
              <a:t>Information Systems</a:t>
            </a:r>
          </a:p>
        </p:txBody>
      </p:sp>
      <p:sp>
        <p:nvSpPr>
          <p:cNvPr id="15363" name="Content Placeholder 2"/>
          <p:cNvSpPr>
            <a:spLocks noGrp="1"/>
          </p:cNvSpPr>
          <p:nvPr>
            <p:ph type="body" sz="quarter" idx="10"/>
          </p:nvPr>
        </p:nvSpPr>
        <p:spPr/>
        <p:txBody>
          <a:bodyPr/>
          <a:lstStyle/>
          <a:p>
            <a:r>
              <a:rPr lang="en-US" altLang="en-US" dirty="0"/>
              <a:t>Describe the process of information system development</a:t>
            </a:r>
          </a:p>
        </p:txBody>
      </p:sp>
      <p:sp>
        <p:nvSpPr>
          <p:cNvPr id="3" name="Text Placeholder 2">
            <a:extLst>
              <a:ext uri="{FF2B5EF4-FFF2-40B4-BE49-F238E27FC236}">
                <a16:creationId xmlns:a16="http://schemas.microsoft.com/office/drawing/2014/main" id="{4A93D8C5-2BA3-434F-8519-174C228BA043}"/>
              </a:ext>
            </a:extLst>
          </p:cNvPr>
          <p:cNvSpPr>
            <a:spLocks noGrp="1"/>
          </p:cNvSpPr>
          <p:nvPr>
            <p:ph type="body" sz="quarter" idx="11"/>
          </p:nvPr>
        </p:nvSpPr>
        <p:spPr/>
        <p:txBody>
          <a:bodyPr/>
          <a:lstStyle/>
          <a:p>
            <a:r>
              <a:rPr lang="en-US" altLang="en-US" b="1" dirty="0"/>
              <a:t>Learning Objective</a:t>
            </a:r>
            <a:endParaRPr lang="en-US" b="1" dirty="0"/>
          </a:p>
        </p:txBody>
      </p:sp>
      <p:sp>
        <p:nvSpPr>
          <p:cNvPr id="2" name="Slide Number Placeholder 1"/>
          <p:cNvSpPr>
            <a:spLocks noGrp="1"/>
          </p:cNvSpPr>
          <p:nvPr>
            <p:ph type="sldNum" sz="quarter" idx="12"/>
          </p:nvPr>
        </p:nvSpPr>
        <p:spPr/>
        <p:txBody>
          <a:bodyPr/>
          <a:lstStyle/>
          <a:p>
            <a:fld id="{F3BF8891-5E06-46C2-89A4-6DB85D39BA35}" type="slidenum">
              <a:rPr lang="en-US" smtClean="0"/>
              <a:pPr/>
              <a:t>2</a:t>
            </a:fld>
            <a:endParaRPr lang="en-US" dirty="0"/>
          </a:p>
        </p:txBody>
      </p:sp>
    </p:spTree>
    <p:custDataLst>
      <p:tags r:id="rId1"/>
    </p:custDataLst>
    <p:extLst>
      <p:ext uri="{BB962C8B-B14F-4D97-AF65-F5344CB8AC3E}">
        <p14:creationId xmlns:p14="http://schemas.microsoft.com/office/powerpoint/2010/main" val="35677320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12"/>
          <p:cNvSpPr>
            <a:spLocks noGrp="1"/>
          </p:cNvSpPr>
          <p:nvPr>
            <p:ph type="title"/>
          </p:nvPr>
        </p:nvSpPr>
        <p:spPr/>
        <p:txBody>
          <a:bodyPr/>
          <a:lstStyle/>
          <a:p>
            <a:r>
              <a:rPr lang="en-US" altLang="en-US" dirty="0"/>
              <a:t>Testing Types</a:t>
            </a:r>
          </a:p>
        </p:txBody>
      </p:sp>
      <p:sp>
        <p:nvSpPr>
          <p:cNvPr id="2" name="Content Placeholder 1"/>
          <p:cNvSpPr>
            <a:spLocks noGrp="1"/>
          </p:cNvSpPr>
          <p:nvPr>
            <p:ph type="body" sz="quarter" idx="10"/>
          </p:nvPr>
        </p:nvSpPr>
        <p:spPr>
          <a:xfrm>
            <a:off x="406625" y="2133599"/>
            <a:ext cx="3416075" cy="3213101"/>
          </a:xfrm>
        </p:spPr>
        <p:txBody>
          <a:bodyPr/>
          <a:lstStyle/>
          <a:p>
            <a:pPr>
              <a:spcAft>
                <a:spcPts val="1200"/>
              </a:spcAft>
            </a:pPr>
            <a:r>
              <a:rPr lang="en-US" altLang="en-US" dirty="0"/>
              <a:t>Sanity</a:t>
            </a:r>
          </a:p>
          <a:p>
            <a:pPr>
              <a:spcAft>
                <a:spcPts val="1200"/>
              </a:spcAft>
            </a:pPr>
            <a:r>
              <a:rPr lang="en-US" altLang="en-US" dirty="0"/>
              <a:t>Load</a:t>
            </a:r>
          </a:p>
          <a:p>
            <a:pPr>
              <a:spcAft>
                <a:spcPts val="1200"/>
              </a:spcAft>
            </a:pPr>
            <a:r>
              <a:rPr lang="en-US" altLang="en-US" dirty="0"/>
              <a:t>Stress</a:t>
            </a:r>
          </a:p>
          <a:p>
            <a:pPr>
              <a:spcAft>
                <a:spcPts val="1200"/>
              </a:spcAft>
            </a:pPr>
            <a:r>
              <a:rPr lang="en-US" altLang="en-US" dirty="0"/>
              <a:t>Exploratory </a:t>
            </a:r>
          </a:p>
          <a:p>
            <a:pPr>
              <a:spcAft>
                <a:spcPts val="1200"/>
              </a:spcAft>
            </a:pPr>
            <a:r>
              <a:rPr lang="en-US" altLang="en-US" dirty="0"/>
              <a:t>Installation</a:t>
            </a:r>
          </a:p>
          <a:p>
            <a:pPr marL="0" indent="0">
              <a:spcAft>
                <a:spcPts val="1200"/>
              </a:spcAft>
              <a:buNone/>
            </a:pPr>
            <a:endParaRPr lang="en-US" dirty="0"/>
          </a:p>
        </p:txBody>
      </p:sp>
      <p:sp>
        <p:nvSpPr>
          <p:cNvPr id="4" name="Slide Number Placeholder 3"/>
          <p:cNvSpPr>
            <a:spLocks noGrp="1"/>
          </p:cNvSpPr>
          <p:nvPr>
            <p:ph type="sldNum" sz="quarter" idx="12"/>
          </p:nvPr>
        </p:nvSpPr>
        <p:spPr/>
        <p:txBody>
          <a:bodyPr/>
          <a:lstStyle/>
          <a:p>
            <a:fld id="{F3BF8891-5E06-46C2-89A4-6DB85D39BA35}" type="slidenum">
              <a:rPr lang="en-US" smtClean="0"/>
              <a:pPr/>
              <a:t>20</a:t>
            </a:fld>
            <a:endParaRPr lang="en-US" dirty="0"/>
          </a:p>
        </p:txBody>
      </p:sp>
      <p:sp>
        <p:nvSpPr>
          <p:cNvPr id="9" name="Content Placeholder 1">
            <a:extLst>
              <a:ext uri="{FF2B5EF4-FFF2-40B4-BE49-F238E27FC236}">
                <a16:creationId xmlns:a16="http://schemas.microsoft.com/office/drawing/2014/main" id="{B958AACB-E20C-5142-8D09-F3425FFE8E61}"/>
              </a:ext>
            </a:extLst>
          </p:cNvPr>
          <p:cNvSpPr txBox="1">
            <a:spLocks/>
          </p:cNvSpPr>
          <p:nvPr/>
        </p:nvSpPr>
        <p:spPr>
          <a:xfrm>
            <a:off x="5107555" y="2133599"/>
            <a:ext cx="3416075" cy="3328888"/>
          </a:xfrm>
          <a:prstGeom prst="rect">
            <a:avLst/>
          </a:prstGeom>
        </p:spPr>
        <p:txBody>
          <a:bodyPr/>
          <a:lstStyle>
            <a:lvl1pPr marL="342900" indent="-342900" eaLnBrk="1" hangingPunct="1">
              <a:lnSpc>
                <a:spcPct val="110000"/>
              </a:lnSpc>
              <a:spcAft>
                <a:spcPts val="600"/>
              </a:spcAft>
              <a:buSzPct val="111000"/>
              <a:buFont typeface="Arial" panose="020B0604020202020204" pitchFamily="34" charset="0"/>
              <a:buChar char="•"/>
              <a:defRPr sz="2400">
                <a:solidFill>
                  <a:schemeClr val="tx1"/>
                </a:solidFill>
                <a:latin typeface="Century Gothic" panose="020B0502020202020204" pitchFamily="34" charset="0"/>
                <a:ea typeface="+mn-ea"/>
                <a:cs typeface="+mn-cs"/>
              </a:defRPr>
            </a:lvl1pPr>
            <a:lvl2pPr marL="695325" indent="-347663" eaLnBrk="1" hangingPunct="1">
              <a:lnSpc>
                <a:spcPct val="110000"/>
              </a:lnSpc>
              <a:spcBef>
                <a:spcPts val="300"/>
              </a:spcBef>
              <a:spcAft>
                <a:spcPts val="600"/>
              </a:spcAft>
              <a:buSzPct val="90000"/>
              <a:buFont typeface="Courier New" panose="02070309020205020404" pitchFamily="49" charset="0"/>
              <a:buChar char="o"/>
              <a:tabLst/>
              <a:defRPr sz="2400">
                <a:solidFill>
                  <a:schemeClr val="tx1"/>
                </a:solidFill>
                <a:latin typeface="Century Gothic" panose="020B0502020202020204" pitchFamily="34" charset="0"/>
                <a:ea typeface="+mn-ea"/>
                <a:cs typeface="+mn-cs"/>
              </a:defRPr>
            </a:lvl2pPr>
            <a:lvl3pPr marL="752475" indent="0" eaLnBrk="1" hangingPunct="1">
              <a:lnSpc>
                <a:spcPct val="110000"/>
              </a:lnSpc>
              <a:spcBef>
                <a:spcPts val="300"/>
              </a:spcBef>
              <a:spcAft>
                <a:spcPts val="300"/>
              </a:spcAft>
              <a:tabLst/>
              <a:defRPr sz="2000">
                <a:solidFill>
                  <a:schemeClr val="tx1"/>
                </a:solidFill>
                <a:latin typeface="Century Gothic" panose="020B0502020202020204" pitchFamily="34" charset="0"/>
                <a:ea typeface="+mn-ea"/>
                <a:cs typeface="+mn-cs"/>
              </a:defRPr>
            </a:lvl3pPr>
            <a:lvl4pPr marL="1371600" eaLnBrk="1" hangingPunct="1">
              <a:lnSpc>
                <a:spcPct val="110000"/>
              </a:lnSpc>
              <a:defRPr sz="2000">
                <a:solidFill>
                  <a:schemeClr val="tx1"/>
                </a:solidFill>
                <a:latin typeface="Century Gothic" panose="020B0502020202020204" pitchFamily="34" charset="0"/>
                <a:ea typeface="+mn-ea"/>
                <a:cs typeface="+mn-cs"/>
              </a:defRPr>
            </a:lvl4pPr>
            <a:lvl5pPr marL="1828800" eaLnBrk="1" hangingPunct="1">
              <a:defRPr>
                <a:solidFill>
                  <a:schemeClr val="tx1"/>
                </a:solidFill>
                <a:latin typeface="Futura LT Pro Book" panose="020B0502020204020303" pitchFamily="34" charset="0"/>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pPr>
              <a:spcAft>
                <a:spcPts val="1200"/>
              </a:spcAft>
            </a:pPr>
            <a:r>
              <a:rPr lang="en-US" altLang="en-US" kern="0" dirty="0"/>
              <a:t>Recovery</a:t>
            </a:r>
          </a:p>
          <a:p>
            <a:pPr>
              <a:spcAft>
                <a:spcPts val="1200"/>
              </a:spcAft>
            </a:pPr>
            <a:r>
              <a:rPr lang="en-US" altLang="en-US" kern="0" dirty="0"/>
              <a:t>Reliability </a:t>
            </a:r>
          </a:p>
          <a:p>
            <a:pPr>
              <a:spcAft>
                <a:spcPts val="1200"/>
              </a:spcAft>
            </a:pPr>
            <a:r>
              <a:rPr lang="en-US" altLang="en-US" kern="0" dirty="0"/>
              <a:t>Regression</a:t>
            </a:r>
          </a:p>
          <a:p>
            <a:pPr>
              <a:spcAft>
                <a:spcPts val="1200"/>
              </a:spcAft>
            </a:pPr>
            <a:r>
              <a:rPr lang="en-US" altLang="en-US" kern="0" dirty="0"/>
              <a:t>Scalability</a:t>
            </a:r>
          </a:p>
          <a:p>
            <a:pPr>
              <a:spcAft>
                <a:spcPts val="1200"/>
              </a:spcAft>
            </a:pPr>
            <a:r>
              <a:rPr lang="en-US" altLang="en-US" kern="0" dirty="0"/>
              <a:t>Security</a:t>
            </a:r>
          </a:p>
          <a:p>
            <a:pPr>
              <a:spcAft>
                <a:spcPts val="1200"/>
              </a:spcAft>
            </a:pPr>
            <a:endParaRPr lang="en-US" kern="0" dirty="0"/>
          </a:p>
        </p:txBody>
      </p:sp>
    </p:spTree>
    <p:custDataLst>
      <p:tags r:id="rId1"/>
    </p:custDataLst>
    <p:extLst>
      <p:ext uri="{BB962C8B-B14F-4D97-AF65-F5344CB8AC3E}">
        <p14:creationId xmlns:p14="http://schemas.microsoft.com/office/powerpoint/2010/main" val="21277249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altLang="en-US" dirty="0"/>
              <a:t>System Support and Security</a:t>
            </a:r>
          </a:p>
        </p:txBody>
      </p:sp>
      <p:sp>
        <p:nvSpPr>
          <p:cNvPr id="26627" name="Rectangle 3"/>
          <p:cNvSpPr>
            <a:spLocks noGrp="1" noChangeArrowheads="1"/>
          </p:cNvSpPr>
          <p:nvPr>
            <p:ph type="body" sz="quarter" idx="10"/>
          </p:nvPr>
        </p:nvSpPr>
        <p:spPr>
          <a:xfrm>
            <a:off x="406625" y="2133600"/>
            <a:ext cx="9147783" cy="3733800"/>
          </a:xfrm>
        </p:spPr>
        <p:txBody>
          <a:bodyPr/>
          <a:lstStyle/>
          <a:p>
            <a:r>
              <a:rPr lang="en-US" altLang="en-US" dirty="0"/>
              <a:t>Managing system support and security</a:t>
            </a:r>
          </a:p>
          <a:p>
            <a:pPr lvl="1">
              <a:spcBef>
                <a:spcPts val="0"/>
              </a:spcBef>
            </a:pPr>
            <a:r>
              <a:rPr lang="en-US" altLang="en-US" dirty="0"/>
              <a:t>User support</a:t>
            </a:r>
          </a:p>
          <a:p>
            <a:pPr lvl="1">
              <a:spcBef>
                <a:spcPts val="0"/>
              </a:spcBef>
            </a:pPr>
            <a:r>
              <a:rPr lang="en-US" altLang="en-US" dirty="0"/>
              <a:t>System maintenance</a:t>
            </a:r>
          </a:p>
          <a:p>
            <a:pPr lvl="1">
              <a:spcBef>
                <a:spcPts val="0"/>
              </a:spcBef>
            </a:pPr>
            <a:r>
              <a:rPr lang="en-US" altLang="en-US" dirty="0"/>
              <a:t>System security</a:t>
            </a:r>
          </a:p>
          <a:p>
            <a:pPr lvl="1">
              <a:spcBef>
                <a:spcPts val="0"/>
              </a:spcBef>
            </a:pPr>
            <a:r>
              <a:rPr lang="en-US" altLang="en-US" dirty="0"/>
              <a:t>Physical security</a:t>
            </a:r>
          </a:p>
          <a:p>
            <a:pPr lvl="1">
              <a:spcBef>
                <a:spcPts val="0"/>
              </a:spcBef>
            </a:pPr>
            <a:r>
              <a:rPr lang="en-US" altLang="en-US" dirty="0"/>
              <a:t>Backup and recovery</a:t>
            </a:r>
          </a:p>
          <a:p>
            <a:pPr lvl="1">
              <a:spcBef>
                <a:spcPts val="0"/>
              </a:spcBef>
            </a:pPr>
            <a:r>
              <a:rPr lang="en-US" altLang="en-US" dirty="0"/>
              <a:t>System obsolescence</a:t>
            </a:r>
          </a:p>
        </p:txBody>
      </p:sp>
      <p:sp>
        <p:nvSpPr>
          <p:cNvPr id="2" name="Slide Number Placeholder 1"/>
          <p:cNvSpPr>
            <a:spLocks noGrp="1"/>
          </p:cNvSpPr>
          <p:nvPr>
            <p:ph type="sldNum" sz="quarter" idx="12"/>
          </p:nvPr>
        </p:nvSpPr>
        <p:spPr/>
        <p:txBody>
          <a:bodyPr/>
          <a:lstStyle/>
          <a:p>
            <a:fld id="{F3BF8891-5E06-46C2-89A4-6DB85D39BA35}" type="slidenum">
              <a:rPr lang="en-US" smtClean="0"/>
              <a:pPr/>
              <a:t>21</a:t>
            </a:fld>
            <a:endParaRPr lang="en-US" dirty="0"/>
          </a:p>
        </p:txBody>
      </p:sp>
    </p:spTree>
    <p:custDataLst>
      <p:tags r:id="rId1"/>
    </p:custDataLst>
    <p:extLst>
      <p:ext uri="{BB962C8B-B14F-4D97-AF65-F5344CB8AC3E}">
        <p14:creationId xmlns:p14="http://schemas.microsoft.com/office/powerpoint/2010/main" val="8758614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altLang="en-US" dirty="0"/>
              <a:t>User Support</a:t>
            </a:r>
          </a:p>
        </p:txBody>
      </p:sp>
      <p:sp>
        <p:nvSpPr>
          <p:cNvPr id="27651" name="Rectangle 3"/>
          <p:cNvSpPr>
            <a:spLocks noGrp="1" noChangeArrowheads="1"/>
          </p:cNvSpPr>
          <p:nvPr>
            <p:ph type="body" sz="quarter" idx="10"/>
          </p:nvPr>
        </p:nvSpPr>
        <p:spPr>
          <a:xfrm>
            <a:off x="406625" y="2133600"/>
            <a:ext cx="9147783" cy="3911600"/>
          </a:xfrm>
        </p:spPr>
        <p:txBody>
          <a:bodyPr/>
          <a:lstStyle/>
          <a:p>
            <a:pPr>
              <a:spcAft>
                <a:spcPts val="1200"/>
              </a:spcAft>
            </a:pPr>
            <a:r>
              <a:rPr lang="en-US" altLang="en-US" dirty="0"/>
              <a:t>User training</a:t>
            </a:r>
          </a:p>
          <a:p>
            <a:pPr lvl="1">
              <a:spcBef>
                <a:spcPts val="0"/>
              </a:spcBef>
              <a:spcAft>
                <a:spcPts val="1200"/>
              </a:spcAft>
            </a:pPr>
            <a:r>
              <a:rPr lang="en-US" altLang="en-US" dirty="0"/>
              <a:t>Maximize productivity</a:t>
            </a:r>
          </a:p>
          <a:p>
            <a:pPr>
              <a:spcAft>
                <a:spcPts val="1200"/>
              </a:spcAft>
            </a:pPr>
            <a:r>
              <a:rPr lang="en-US" altLang="en-US" dirty="0"/>
              <a:t>Help desk</a:t>
            </a:r>
          </a:p>
          <a:p>
            <a:pPr lvl="1">
              <a:spcBef>
                <a:spcPts val="0"/>
              </a:spcBef>
              <a:spcAft>
                <a:spcPts val="1200"/>
              </a:spcAft>
            </a:pPr>
            <a:r>
              <a:rPr lang="en-US" altLang="en-US" dirty="0"/>
              <a:t>Explain how to use system resources efficiently</a:t>
            </a:r>
          </a:p>
          <a:p>
            <a:pPr lvl="1">
              <a:spcBef>
                <a:spcPts val="0"/>
              </a:spcBef>
              <a:spcAft>
                <a:spcPts val="1200"/>
              </a:spcAft>
            </a:pPr>
            <a:r>
              <a:rPr lang="en-US" altLang="en-US" dirty="0"/>
              <a:t>Answer questions</a:t>
            </a:r>
          </a:p>
          <a:p>
            <a:pPr lvl="1">
              <a:spcBef>
                <a:spcPts val="0"/>
              </a:spcBef>
              <a:spcAft>
                <a:spcPts val="1200"/>
              </a:spcAft>
            </a:pPr>
            <a:r>
              <a:rPr lang="en-US" altLang="en-US" dirty="0"/>
              <a:t>Contact point</a:t>
            </a:r>
          </a:p>
          <a:p>
            <a:pPr lvl="1"/>
            <a:endParaRPr lang="en-US" altLang="en-US" dirty="0"/>
          </a:p>
        </p:txBody>
      </p:sp>
      <p:sp>
        <p:nvSpPr>
          <p:cNvPr id="2" name="Slide Number Placeholder 1"/>
          <p:cNvSpPr>
            <a:spLocks noGrp="1"/>
          </p:cNvSpPr>
          <p:nvPr>
            <p:ph type="sldNum" sz="quarter" idx="12"/>
          </p:nvPr>
        </p:nvSpPr>
        <p:spPr/>
        <p:txBody>
          <a:bodyPr/>
          <a:lstStyle/>
          <a:p>
            <a:fld id="{F3BF8891-5E06-46C2-89A4-6DB85D39BA35}" type="slidenum">
              <a:rPr lang="en-US" smtClean="0"/>
              <a:pPr/>
              <a:t>22</a:t>
            </a:fld>
            <a:endParaRPr lang="en-US" dirty="0"/>
          </a:p>
        </p:txBody>
      </p:sp>
    </p:spTree>
    <p:custDataLst>
      <p:tags r:id="rId1"/>
    </p:custDataLst>
    <p:extLst>
      <p:ext uri="{BB962C8B-B14F-4D97-AF65-F5344CB8AC3E}">
        <p14:creationId xmlns:p14="http://schemas.microsoft.com/office/powerpoint/2010/main" val="42636880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altLang="en-US" dirty="0"/>
              <a:t>System Maintenance</a:t>
            </a:r>
          </a:p>
        </p:txBody>
      </p:sp>
      <p:sp>
        <p:nvSpPr>
          <p:cNvPr id="28675" name="Rectangle 3"/>
          <p:cNvSpPr>
            <a:spLocks noGrp="1" noChangeArrowheads="1"/>
          </p:cNvSpPr>
          <p:nvPr>
            <p:ph type="body" sz="quarter" idx="10"/>
          </p:nvPr>
        </p:nvSpPr>
        <p:spPr>
          <a:xfrm>
            <a:off x="406625" y="2133600"/>
            <a:ext cx="4038375" cy="2590800"/>
          </a:xfrm>
        </p:spPr>
        <p:txBody>
          <a:bodyPr/>
          <a:lstStyle/>
          <a:p>
            <a:pPr>
              <a:spcAft>
                <a:spcPts val="1200"/>
              </a:spcAft>
            </a:pPr>
            <a:r>
              <a:rPr lang="en-US" altLang="en-US" dirty="0"/>
              <a:t>Includes</a:t>
            </a:r>
          </a:p>
          <a:p>
            <a:pPr lvl="1">
              <a:spcBef>
                <a:spcPts val="0"/>
              </a:spcBef>
              <a:spcAft>
                <a:spcPts val="1200"/>
              </a:spcAft>
            </a:pPr>
            <a:r>
              <a:rPr lang="en-US" altLang="en-US" dirty="0"/>
              <a:t>Hardware updates</a:t>
            </a:r>
          </a:p>
          <a:p>
            <a:pPr lvl="1">
              <a:spcBef>
                <a:spcPts val="0"/>
              </a:spcBef>
              <a:spcAft>
                <a:spcPts val="1200"/>
              </a:spcAft>
            </a:pPr>
            <a:r>
              <a:rPr lang="en-US" altLang="en-US" dirty="0"/>
              <a:t>Software updates</a:t>
            </a:r>
          </a:p>
          <a:p>
            <a:pPr lvl="1">
              <a:spcBef>
                <a:spcPts val="0"/>
              </a:spcBef>
              <a:spcAft>
                <a:spcPts val="1200"/>
              </a:spcAft>
            </a:pPr>
            <a:r>
              <a:rPr lang="en-US" altLang="en-US" dirty="0"/>
              <a:t>Security updates</a:t>
            </a:r>
          </a:p>
          <a:p>
            <a:pPr lvl="1">
              <a:spcBef>
                <a:spcPts val="0"/>
              </a:spcBef>
              <a:spcAft>
                <a:spcPts val="1200"/>
              </a:spcAft>
            </a:pPr>
            <a:r>
              <a:rPr lang="en-US" altLang="en-US" dirty="0"/>
              <a:t>System repairs</a:t>
            </a:r>
          </a:p>
        </p:txBody>
      </p:sp>
      <p:sp>
        <p:nvSpPr>
          <p:cNvPr id="6" name="Slide Number Placeholder 5"/>
          <p:cNvSpPr>
            <a:spLocks noGrp="1"/>
          </p:cNvSpPr>
          <p:nvPr>
            <p:ph type="sldNum" sz="quarter" idx="12"/>
          </p:nvPr>
        </p:nvSpPr>
        <p:spPr/>
        <p:txBody>
          <a:bodyPr/>
          <a:lstStyle/>
          <a:p>
            <a:fld id="{F3BF8891-5E06-46C2-89A4-6DB85D39BA35}" type="slidenum">
              <a:rPr lang="en-US" smtClean="0"/>
              <a:pPr/>
              <a:t>23</a:t>
            </a:fld>
            <a:endParaRPr lang="en-US" dirty="0"/>
          </a:p>
        </p:txBody>
      </p:sp>
      <p:sp>
        <p:nvSpPr>
          <p:cNvPr id="7" name="Rectangle 3">
            <a:extLst>
              <a:ext uri="{FF2B5EF4-FFF2-40B4-BE49-F238E27FC236}">
                <a16:creationId xmlns:a16="http://schemas.microsoft.com/office/drawing/2014/main" id="{4024FA7B-6031-154E-AC84-D1EC692056BE}"/>
              </a:ext>
            </a:extLst>
          </p:cNvPr>
          <p:cNvSpPr txBox="1">
            <a:spLocks noChangeArrowheads="1"/>
          </p:cNvSpPr>
          <p:nvPr/>
        </p:nvSpPr>
        <p:spPr>
          <a:xfrm>
            <a:off x="5359625" y="2133600"/>
            <a:ext cx="4038375" cy="2590800"/>
          </a:xfrm>
          <a:prstGeom prst="rect">
            <a:avLst/>
          </a:prstGeom>
        </p:spPr>
        <p:txBody>
          <a:bodyPr/>
          <a:lstStyle>
            <a:lvl1pPr marL="342900" indent="-342900" eaLnBrk="1" hangingPunct="1">
              <a:lnSpc>
                <a:spcPct val="110000"/>
              </a:lnSpc>
              <a:spcAft>
                <a:spcPts val="600"/>
              </a:spcAft>
              <a:buSzPct val="111000"/>
              <a:buFont typeface="Arial" panose="020B0604020202020204" pitchFamily="34" charset="0"/>
              <a:buChar char="•"/>
              <a:defRPr sz="2400">
                <a:solidFill>
                  <a:schemeClr val="tx1"/>
                </a:solidFill>
                <a:latin typeface="Century Gothic" panose="020B0502020202020204" pitchFamily="34" charset="0"/>
                <a:ea typeface="+mn-ea"/>
                <a:cs typeface="+mn-cs"/>
              </a:defRPr>
            </a:lvl1pPr>
            <a:lvl2pPr marL="695325" indent="-347663" eaLnBrk="1" hangingPunct="1">
              <a:lnSpc>
                <a:spcPct val="110000"/>
              </a:lnSpc>
              <a:spcBef>
                <a:spcPts val="300"/>
              </a:spcBef>
              <a:spcAft>
                <a:spcPts val="600"/>
              </a:spcAft>
              <a:buSzPct val="90000"/>
              <a:buFont typeface="Courier New" panose="02070309020205020404" pitchFamily="49" charset="0"/>
              <a:buChar char="o"/>
              <a:tabLst/>
              <a:defRPr sz="2400">
                <a:solidFill>
                  <a:schemeClr val="tx1"/>
                </a:solidFill>
                <a:latin typeface="Century Gothic" panose="020B0502020202020204" pitchFamily="34" charset="0"/>
                <a:ea typeface="+mn-ea"/>
                <a:cs typeface="+mn-cs"/>
              </a:defRPr>
            </a:lvl2pPr>
            <a:lvl3pPr marL="752475" indent="0" eaLnBrk="1" hangingPunct="1">
              <a:lnSpc>
                <a:spcPct val="110000"/>
              </a:lnSpc>
              <a:spcBef>
                <a:spcPts val="300"/>
              </a:spcBef>
              <a:spcAft>
                <a:spcPts val="300"/>
              </a:spcAft>
              <a:tabLst/>
              <a:defRPr sz="2000">
                <a:solidFill>
                  <a:schemeClr val="tx1"/>
                </a:solidFill>
                <a:latin typeface="Century Gothic" panose="020B0502020202020204" pitchFamily="34" charset="0"/>
                <a:ea typeface="+mn-ea"/>
                <a:cs typeface="+mn-cs"/>
              </a:defRPr>
            </a:lvl3pPr>
            <a:lvl4pPr marL="1371600" eaLnBrk="1" hangingPunct="1">
              <a:lnSpc>
                <a:spcPct val="110000"/>
              </a:lnSpc>
              <a:defRPr sz="2000">
                <a:solidFill>
                  <a:schemeClr val="tx1"/>
                </a:solidFill>
                <a:latin typeface="Century Gothic" panose="020B0502020202020204" pitchFamily="34" charset="0"/>
                <a:ea typeface="+mn-ea"/>
                <a:cs typeface="+mn-cs"/>
              </a:defRPr>
            </a:lvl4pPr>
            <a:lvl5pPr marL="1828800" eaLnBrk="1" hangingPunct="1">
              <a:defRPr>
                <a:solidFill>
                  <a:schemeClr val="tx1"/>
                </a:solidFill>
                <a:latin typeface="Futura LT Pro Book" panose="020B0502020204020303" pitchFamily="34" charset="0"/>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pPr>
              <a:spcAft>
                <a:spcPts val="1200"/>
              </a:spcAft>
            </a:pPr>
            <a:r>
              <a:rPr lang="en-US" altLang="en-US" kern="0" dirty="0"/>
              <a:t>Maintenance Tasks</a:t>
            </a:r>
          </a:p>
          <a:p>
            <a:pPr lvl="1">
              <a:spcBef>
                <a:spcPts val="0"/>
              </a:spcBef>
              <a:spcAft>
                <a:spcPts val="1200"/>
              </a:spcAft>
            </a:pPr>
            <a:r>
              <a:rPr lang="en-US" altLang="en-US" kern="0" dirty="0"/>
              <a:t>Corrective</a:t>
            </a:r>
          </a:p>
          <a:p>
            <a:pPr lvl="1">
              <a:spcBef>
                <a:spcPts val="0"/>
              </a:spcBef>
              <a:spcAft>
                <a:spcPts val="1200"/>
              </a:spcAft>
            </a:pPr>
            <a:r>
              <a:rPr lang="en-US" altLang="en-US" kern="0" dirty="0"/>
              <a:t>Adaptive</a:t>
            </a:r>
          </a:p>
          <a:p>
            <a:pPr lvl="1">
              <a:spcBef>
                <a:spcPts val="0"/>
              </a:spcBef>
              <a:spcAft>
                <a:spcPts val="1200"/>
              </a:spcAft>
            </a:pPr>
            <a:r>
              <a:rPr lang="en-US" altLang="en-US" kern="0" dirty="0"/>
              <a:t>Preventative</a:t>
            </a:r>
          </a:p>
          <a:p>
            <a:pPr lvl="1"/>
            <a:endParaRPr lang="en-US" altLang="en-US" kern="0" dirty="0"/>
          </a:p>
        </p:txBody>
      </p:sp>
    </p:spTree>
    <p:custDataLst>
      <p:tags r:id="rId1"/>
    </p:custDataLst>
    <p:extLst>
      <p:ext uri="{BB962C8B-B14F-4D97-AF65-F5344CB8AC3E}">
        <p14:creationId xmlns:p14="http://schemas.microsoft.com/office/powerpoint/2010/main" val="17994302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altLang="en-US" dirty="0"/>
              <a:t>System Security</a:t>
            </a:r>
          </a:p>
        </p:txBody>
      </p:sp>
      <p:sp>
        <p:nvSpPr>
          <p:cNvPr id="31747" name="Rectangle 3"/>
          <p:cNvSpPr>
            <a:spLocks noGrp="1" noChangeArrowheads="1"/>
          </p:cNvSpPr>
          <p:nvPr>
            <p:ph type="body" sz="quarter" idx="10"/>
          </p:nvPr>
        </p:nvSpPr>
        <p:spPr>
          <a:xfrm>
            <a:off x="406625" y="2133600"/>
            <a:ext cx="9147783" cy="4762500"/>
          </a:xfrm>
        </p:spPr>
        <p:txBody>
          <a:bodyPr/>
          <a:lstStyle/>
          <a:p>
            <a:r>
              <a:rPr lang="en-US" altLang="en-US" dirty="0"/>
              <a:t>Physical security</a:t>
            </a:r>
          </a:p>
          <a:p>
            <a:pPr lvl="1">
              <a:spcBef>
                <a:spcPts val="0"/>
              </a:spcBef>
            </a:pPr>
            <a:r>
              <a:rPr lang="en-US" altLang="en-US" dirty="0"/>
              <a:t>Operations center security</a:t>
            </a:r>
          </a:p>
          <a:p>
            <a:pPr lvl="1">
              <a:spcBef>
                <a:spcPts val="0"/>
              </a:spcBef>
            </a:pPr>
            <a:r>
              <a:rPr lang="en-US" altLang="en-US" dirty="0"/>
              <a:t>Servers, desktop computers, notebook computers, laptops, and tablets</a:t>
            </a:r>
          </a:p>
          <a:p>
            <a:r>
              <a:rPr lang="en-US" altLang="en-US" dirty="0"/>
              <a:t>Network security</a:t>
            </a:r>
          </a:p>
          <a:p>
            <a:r>
              <a:rPr lang="en-US" altLang="en-US" dirty="0"/>
              <a:t>Application security</a:t>
            </a:r>
          </a:p>
          <a:p>
            <a:r>
              <a:rPr lang="en-US" altLang="en-US" dirty="0"/>
              <a:t>File security</a:t>
            </a:r>
          </a:p>
          <a:p>
            <a:r>
              <a:rPr lang="en-US" altLang="en-US" dirty="0"/>
              <a:t>User security</a:t>
            </a:r>
          </a:p>
          <a:p>
            <a:r>
              <a:rPr lang="en-US" altLang="en-US" dirty="0"/>
              <a:t>Procedural security</a:t>
            </a:r>
          </a:p>
        </p:txBody>
      </p:sp>
      <p:sp>
        <p:nvSpPr>
          <p:cNvPr id="2" name="Slide Number Placeholder 1"/>
          <p:cNvSpPr>
            <a:spLocks noGrp="1"/>
          </p:cNvSpPr>
          <p:nvPr>
            <p:ph type="sldNum" sz="quarter" idx="12"/>
          </p:nvPr>
        </p:nvSpPr>
        <p:spPr/>
        <p:txBody>
          <a:bodyPr/>
          <a:lstStyle/>
          <a:p>
            <a:fld id="{F3BF8891-5E06-46C2-89A4-6DB85D39BA35}" type="slidenum">
              <a:rPr lang="en-US" smtClean="0"/>
              <a:pPr/>
              <a:t>24</a:t>
            </a:fld>
            <a:endParaRPr lang="en-US" dirty="0"/>
          </a:p>
        </p:txBody>
      </p:sp>
    </p:spTree>
    <p:custDataLst>
      <p:tags r:id="rId1"/>
    </p:custDataLst>
    <p:extLst>
      <p:ext uri="{BB962C8B-B14F-4D97-AF65-F5344CB8AC3E}">
        <p14:creationId xmlns:p14="http://schemas.microsoft.com/office/powerpoint/2010/main" val="11393392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altLang="en-US" dirty="0"/>
              <a:t>Backup and Recovery</a:t>
            </a:r>
          </a:p>
        </p:txBody>
      </p:sp>
      <p:sp>
        <p:nvSpPr>
          <p:cNvPr id="32771" name="Rectangle 3"/>
          <p:cNvSpPr>
            <a:spLocks noGrp="1" noChangeArrowheads="1"/>
          </p:cNvSpPr>
          <p:nvPr>
            <p:ph type="body" sz="quarter" idx="10"/>
          </p:nvPr>
        </p:nvSpPr>
        <p:spPr>
          <a:xfrm>
            <a:off x="406625" y="2133600"/>
            <a:ext cx="4203475" cy="2590800"/>
          </a:xfrm>
        </p:spPr>
        <p:txBody>
          <a:bodyPr/>
          <a:lstStyle/>
          <a:p>
            <a:pPr>
              <a:spcAft>
                <a:spcPts val="1200"/>
              </a:spcAft>
            </a:pPr>
            <a:r>
              <a:rPr lang="en-US" altLang="en-US" dirty="0"/>
              <a:t>Backup types</a:t>
            </a:r>
          </a:p>
          <a:p>
            <a:pPr lvl="1">
              <a:spcBef>
                <a:spcPts val="0"/>
              </a:spcBef>
              <a:spcAft>
                <a:spcPts val="1200"/>
              </a:spcAft>
            </a:pPr>
            <a:r>
              <a:rPr lang="en-US" dirty="0"/>
              <a:t>Full backup</a:t>
            </a:r>
            <a:endParaRPr lang="en-US" altLang="en-US" dirty="0"/>
          </a:p>
          <a:p>
            <a:pPr lvl="1">
              <a:spcBef>
                <a:spcPts val="0"/>
              </a:spcBef>
              <a:spcAft>
                <a:spcPts val="1200"/>
              </a:spcAft>
            </a:pPr>
            <a:r>
              <a:rPr lang="en-US" dirty="0"/>
              <a:t>Differential backup</a:t>
            </a:r>
            <a:endParaRPr lang="en-US" altLang="en-US" dirty="0"/>
          </a:p>
          <a:p>
            <a:pPr lvl="1">
              <a:spcBef>
                <a:spcPts val="0"/>
              </a:spcBef>
              <a:spcAft>
                <a:spcPts val="1200"/>
              </a:spcAft>
            </a:pPr>
            <a:r>
              <a:rPr lang="en-US" dirty="0"/>
              <a:t>Incremental backup</a:t>
            </a:r>
          </a:p>
          <a:p>
            <a:pPr lvl="1">
              <a:spcBef>
                <a:spcPts val="0"/>
              </a:spcBef>
              <a:spcAft>
                <a:spcPts val="1200"/>
              </a:spcAft>
            </a:pPr>
            <a:r>
              <a:rPr lang="en-US" dirty="0"/>
              <a:t>Continuous backup</a:t>
            </a:r>
          </a:p>
        </p:txBody>
      </p:sp>
      <p:sp>
        <p:nvSpPr>
          <p:cNvPr id="2" name="Slide Number Placeholder 1"/>
          <p:cNvSpPr>
            <a:spLocks noGrp="1"/>
          </p:cNvSpPr>
          <p:nvPr>
            <p:ph type="sldNum" sz="quarter" idx="12"/>
          </p:nvPr>
        </p:nvSpPr>
        <p:spPr/>
        <p:txBody>
          <a:bodyPr/>
          <a:lstStyle/>
          <a:p>
            <a:fld id="{F3BF8891-5E06-46C2-89A4-6DB85D39BA35}" type="slidenum">
              <a:rPr lang="en-US" smtClean="0"/>
              <a:pPr/>
              <a:t>25</a:t>
            </a:fld>
            <a:endParaRPr lang="en-US" dirty="0"/>
          </a:p>
        </p:txBody>
      </p:sp>
      <p:sp>
        <p:nvSpPr>
          <p:cNvPr id="7" name="Rectangle 3">
            <a:extLst>
              <a:ext uri="{FF2B5EF4-FFF2-40B4-BE49-F238E27FC236}">
                <a16:creationId xmlns:a16="http://schemas.microsoft.com/office/drawing/2014/main" id="{7BCAF38C-3286-6F44-B7F7-5D2006BB5BC8}"/>
              </a:ext>
            </a:extLst>
          </p:cNvPr>
          <p:cNvSpPr txBox="1">
            <a:spLocks noChangeArrowheads="1"/>
          </p:cNvSpPr>
          <p:nvPr/>
        </p:nvSpPr>
        <p:spPr>
          <a:xfrm>
            <a:off x="4974872" y="2133600"/>
            <a:ext cx="4203475" cy="2590800"/>
          </a:xfrm>
          <a:prstGeom prst="rect">
            <a:avLst/>
          </a:prstGeom>
        </p:spPr>
        <p:txBody>
          <a:bodyPr/>
          <a:lstStyle>
            <a:lvl1pPr marL="342900" indent="-342900" eaLnBrk="1" hangingPunct="1">
              <a:lnSpc>
                <a:spcPct val="110000"/>
              </a:lnSpc>
              <a:spcAft>
                <a:spcPts val="600"/>
              </a:spcAft>
              <a:buSzPct val="111000"/>
              <a:buFont typeface="Arial" panose="020B0604020202020204" pitchFamily="34" charset="0"/>
              <a:buChar char="•"/>
              <a:defRPr sz="2400">
                <a:solidFill>
                  <a:schemeClr val="tx1"/>
                </a:solidFill>
                <a:latin typeface="Century Gothic" panose="020B0502020202020204" pitchFamily="34" charset="0"/>
                <a:ea typeface="+mn-ea"/>
                <a:cs typeface="+mn-cs"/>
              </a:defRPr>
            </a:lvl1pPr>
            <a:lvl2pPr marL="695325" indent="-347663" eaLnBrk="1" hangingPunct="1">
              <a:lnSpc>
                <a:spcPct val="110000"/>
              </a:lnSpc>
              <a:spcBef>
                <a:spcPts val="300"/>
              </a:spcBef>
              <a:spcAft>
                <a:spcPts val="600"/>
              </a:spcAft>
              <a:buSzPct val="90000"/>
              <a:buFont typeface="Courier New" panose="02070309020205020404" pitchFamily="49" charset="0"/>
              <a:buChar char="o"/>
              <a:tabLst/>
              <a:defRPr sz="2400">
                <a:solidFill>
                  <a:schemeClr val="tx1"/>
                </a:solidFill>
                <a:latin typeface="Century Gothic" panose="020B0502020202020204" pitchFamily="34" charset="0"/>
                <a:ea typeface="+mn-ea"/>
                <a:cs typeface="+mn-cs"/>
              </a:defRPr>
            </a:lvl2pPr>
            <a:lvl3pPr marL="752475" indent="0" eaLnBrk="1" hangingPunct="1">
              <a:lnSpc>
                <a:spcPct val="110000"/>
              </a:lnSpc>
              <a:spcBef>
                <a:spcPts val="300"/>
              </a:spcBef>
              <a:spcAft>
                <a:spcPts val="300"/>
              </a:spcAft>
              <a:tabLst/>
              <a:defRPr sz="2000">
                <a:solidFill>
                  <a:schemeClr val="tx1"/>
                </a:solidFill>
                <a:latin typeface="Century Gothic" panose="020B0502020202020204" pitchFamily="34" charset="0"/>
                <a:ea typeface="+mn-ea"/>
                <a:cs typeface="+mn-cs"/>
              </a:defRPr>
            </a:lvl3pPr>
            <a:lvl4pPr marL="1371600" eaLnBrk="1" hangingPunct="1">
              <a:lnSpc>
                <a:spcPct val="110000"/>
              </a:lnSpc>
              <a:defRPr sz="2000">
                <a:solidFill>
                  <a:schemeClr val="tx1"/>
                </a:solidFill>
                <a:latin typeface="Century Gothic" panose="020B0502020202020204" pitchFamily="34" charset="0"/>
                <a:ea typeface="+mn-ea"/>
                <a:cs typeface="+mn-cs"/>
              </a:defRPr>
            </a:lvl4pPr>
            <a:lvl5pPr marL="1828800" eaLnBrk="1" hangingPunct="1">
              <a:defRPr>
                <a:solidFill>
                  <a:schemeClr val="tx1"/>
                </a:solidFill>
                <a:latin typeface="Futura LT Pro Book" panose="020B0502020204020303" pitchFamily="34" charset="0"/>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pPr>
              <a:spcAft>
                <a:spcPts val="1200"/>
              </a:spcAft>
            </a:pPr>
            <a:r>
              <a:rPr lang="en-US" kern="0" dirty="0"/>
              <a:t>Backup media</a:t>
            </a:r>
          </a:p>
          <a:p>
            <a:pPr lvl="1">
              <a:spcBef>
                <a:spcPts val="0"/>
              </a:spcBef>
              <a:spcAft>
                <a:spcPts val="1200"/>
              </a:spcAft>
            </a:pPr>
            <a:r>
              <a:rPr lang="en-US" kern="0" dirty="0"/>
              <a:t>Hard drives </a:t>
            </a:r>
          </a:p>
          <a:p>
            <a:pPr lvl="1">
              <a:spcBef>
                <a:spcPts val="0"/>
              </a:spcBef>
              <a:spcAft>
                <a:spcPts val="1200"/>
              </a:spcAft>
            </a:pPr>
            <a:r>
              <a:rPr lang="en-US" kern="0" dirty="0"/>
              <a:t>Optical storage </a:t>
            </a:r>
          </a:p>
          <a:p>
            <a:pPr lvl="1">
              <a:spcBef>
                <a:spcPts val="0"/>
              </a:spcBef>
              <a:spcAft>
                <a:spcPts val="1200"/>
              </a:spcAft>
            </a:pPr>
            <a:r>
              <a:rPr lang="en-US" kern="0" dirty="0"/>
              <a:t>Online storage</a:t>
            </a:r>
            <a:endParaRPr lang="en-US" altLang="en-US" kern="0" dirty="0"/>
          </a:p>
          <a:p>
            <a:pPr lvl="1"/>
            <a:endParaRPr lang="en-US" kern="0" dirty="0"/>
          </a:p>
        </p:txBody>
      </p:sp>
    </p:spTree>
    <p:custDataLst>
      <p:tags r:id="rId1"/>
    </p:custDataLst>
    <p:extLst>
      <p:ext uri="{BB962C8B-B14F-4D97-AF65-F5344CB8AC3E}">
        <p14:creationId xmlns:p14="http://schemas.microsoft.com/office/powerpoint/2010/main" val="4977897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ltLang="en-US" dirty="0"/>
              <a:t>System Obsolescence</a:t>
            </a:r>
          </a:p>
        </p:txBody>
      </p:sp>
      <p:sp>
        <p:nvSpPr>
          <p:cNvPr id="33795" name="Rectangle 3"/>
          <p:cNvSpPr>
            <a:spLocks noGrp="1" noChangeArrowheads="1"/>
          </p:cNvSpPr>
          <p:nvPr>
            <p:ph type="body" sz="quarter" idx="10"/>
          </p:nvPr>
        </p:nvSpPr>
        <p:spPr/>
        <p:txBody>
          <a:bodyPr/>
          <a:lstStyle/>
          <a:p>
            <a:pPr>
              <a:spcAft>
                <a:spcPts val="1200"/>
              </a:spcAft>
            </a:pPr>
            <a:r>
              <a:rPr lang="en-US" altLang="en-US" dirty="0"/>
              <a:t>No longer supports users’ needs</a:t>
            </a:r>
          </a:p>
          <a:p>
            <a:pPr>
              <a:spcAft>
                <a:spcPts val="1200"/>
              </a:spcAft>
            </a:pPr>
            <a:r>
              <a:rPr lang="en-US" altLang="en-US" dirty="0"/>
              <a:t>Becomes outdated</a:t>
            </a:r>
          </a:p>
          <a:p>
            <a:pPr>
              <a:spcAft>
                <a:spcPts val="1200"/>
              </a:spcAft>
            </a:pPr>
            <a:r>
              <a:rPr lang="en-US" altLang="en-US" dirty="0"/>
              <a:t>Economically no longer justified</a:t>
            </a:r>
          </a:p>
          <a:p>
            <a:pPr lvl="1"/>
            <a:endParaRPr lang="en-US" altLang="en-US" dirty="0"/>
          </a:p>
        </p:txBody>
      </p:sp>
      <p:sp>
        <p:nvSpPr>
          <p:cNvPr id="2" name="Slide Number Placeholder 1"/>
          <p:cNvSpPr>
            <a:spLocks noGrp="1"/>
          </p:cNvSpPr>
          <p:nvPr>
            <p:ph type="sldNum" sz="quarter" idx="12"/>
          </p:nvPr>
        </p:nvSpPr>
        <p:spPr/>
        <p:txBody>
          <a:bodyPr/>
          <a:lstStyle/>
          <a:p>
            <a:fld id="{F3BF8891-5E06-46C2-89A4-6DB85D39BA35}" type="slidenum">
              <a:rPr lang="en-US" smtClean="0"/>
              <a:pPr/>
              <a:t>26</a:t>
            </a:fld>
            <a:endParaRPr lang="en-US" dirty="0"/>
          </a:p>
        </p:txBody>
      </p:sp>
    </p:spTree>
    <p:custDataLst>
      <p:tags r:id="rId1"/>
    </p:custDataLst>
    <p:extLst>
      <p:ext uri="{BB962C8B-B14F-4D97-AF65-F5344CB8AC3E}">
        <p14:creationId xmlns:p14="http://schemas.microsoft.com/office/powerpoint/2010/main" val="8792143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dirty="0"/>
              <a:t>Information Systems</a:t>
            </a:r>
          </a:p>
        </p:txBody>
      </p:sp>
      <p:sp>
        <p:nvSpPr>
          <p:cNvPr id="30723" name="Text Placeholder 3"/>
          <p:cNvSpPr>
            <a:spLocks noGrp="1"/>
          </p:cNvSpPr>
          <p:nvPr>
            <p:ph type="body" sz="quarter" idx="10"/>
          </p:nvPr>
        </p:nvSpPr>
        <p:spPr>
          <a:xfrm>
            <a:off x="406626" y="2133600"/>
            <a:ext cx="9156474" cy="4813300"/>
          </a:xfrm>
        </p:spPr>
        <p:txBody>
          <a:bodyPr/>
          <a:lstStyle/>
          <a:p>
            <a:r>
              <a:rPr lang="en-US" altLang="en-US" dirty="0"/>
              <a:t>The systems development process involves:</a:t>
            </a:r>
          </a:p>
          <a:p>
            <a:pPr lvl="1">
              <a:spcBef>
                <a:spcPts val="0"/>
              </a:spcBef>
            </a:pPr>
            <a:r>
              <a:rPr lang="en-US" dirty="0"/>
              <a:t>Planning</a:t>
            </a:r>
          </a:p>
          <a:p>
            <a:pPr lvl="1">
              <a:spcBef>
                <a:spcPts val="0"/>
              </a:spcBef>
            </a:pPr>
            <a:r>
              <a:rPr lang="en-US" dirty="0"/>
              <a:t>Analysis</a:t>
            </a:r>
          </a:p>
          <a:p>
            <a:pPr lvl="1">
              <a:spcBef>
                <a:spcPts val="0"/>
              </a:spcBef>
            </a:pPr>
            <a:r>
              <a:rPr lang="en-US" dirty="0"/>
              <a:t>Design</a:t>
            </a:r>
          </a:p>
          <a:p>
            <a:r>
              <a:rPr lang="en-US" altLang="en-US" dirty="0"/>
              <a:t>There are different models for system development implementation.</a:t>
            </a:r>
          </a:p>
          <a:p>
            <a:r>
              <a:rPr lang="en-US" altLang="en-US" dirty="0"/>
              <a:t>System testing occurs during each phase of systems development.</a:t>
            </a:r>
          </a:p>
          <a:p>
            <a:r>
              <a:rPr lang="en-US" altLang="en-US" dirty="0"/>
              <a:t>System support and security ensures proper system performance after deployment.</a:t>
            </a:r>
          </a:p>
        </p:txBody>
      </p:sp>
      <p:sp>
        <p:nvSpPr>
          <p:cNvPr id="6" name="Text Placeholder 5">
            <a:extLst>
              <a:ext uri="{FF2B5EF4-FFF2-40B4-BE49-F238E27FC236}">
                <a16:creationId xmlns:a16="http://schemas.microsoft.com/office/drawing/2014/main" id="{C5224449-3868-E24A-A952-9DE93DC2DAD4}"/>
              </a:ext>
            </a:extLst>
          </p:cNvPr>
          <p:cNvSpPr>
            <a:spLocks noGrp="1"/>
          </p:cNvSpPr>
          <p:nvPr>
            <p:ph type="body" sz="quarter" idx="11"/>
          </p:nvPr>
        </p:nvSpPr>
        <p:spPr/>
        <p:txBody>
          <a:bodyPr/>
          <a:lstStyle/>
          <a:p>
            <a:r>
              <a:rPr lang="en-US" b="1" dirty="0"/>
              <a:t>Summary</a:t>
            </a:r>
          </a:p>
        </p:txBody>
      </p:sp>
      <p:sp>
        <p:nvSpPr>
          <p:cNvPr id="10" name="Slide Number Placeholder 9"/>
          <p:cNvSpPr>
            <a:spLocks noGrp="1"/>
          </p:cNvSpPr>
          <p:nvPr>
            <p:ph type="sldNum" sz="quarter" idx="12"/>
          </p:nvPr>
        </p:nvSpPr>
        <p:spPr/>
        <p:txBody>
          <a:bodyPr/>
          <a:lstStyle/>
          <a:p>
            <a:fld id="{F3BF8891-5E06-46C2-89A4-6DB85D39BA35}" type="slidenum">
              <a:rPr lang="en-US" smtClean="0"/>
              <a:pPr/>
              <a:t>27</a:t>
            </a:fld>
            <a:endParaRPr lang="en-US" dirty="0"/>
          </a:p>
        </p:txBody>
      </p:sp>
      <p:sp>
        <p:nvSpPr>
          <p:cNvPr id="12" name="Rectangle 11">
            <a:extLst>
              <a:ext uri="{FF2B5EF4-FFF2-40B4-BE49-F238E27FC236}">
                <a16:creationId xmlns:a16="http://schemas.microsoft.com/office/drawing/2014/main" id="{F9EEB61D-D0BF-BA4E-A09E-86C5136DD75B}"/>
              </a:ext>
            </a:extLst>
          </p:cNvPr>
          <p:cNvSpPr/>
          <p:nvPr/>
        </p:nvSpPr>
        <p:spPr>
          <a:xfrm>
            <a:off x="4051300" y="2648809"/>
            <a:ext cx="3543300" cy="1393267"/>
          </a:xfrm>
          <a:prstGeom prst="rect">
            <a:avLst/>
          </a:prstGeom>
        </p:spPr>
        <p:txBody>
          <a:bodyPr wrap="square">
            <a:spAutoFit/>
          </a:bodyPr>
          <a:lstStyle/>
          <a:p>
            <a:pPr marL="742950" lvl="1" indent="-285750">
              <a:lnSpc>
                <a:spcPct val="110000"/>
              </a:lnSpc>
              <a:spcAft>
                <a:spcPts val="600"/>
              </a:spcAft>
              <a:buFont typeface="Courier New" panose="02070309020205020404" pitchFamily="49" charset="0"/>
              <a:buChar char="o"/>
            </a:pPr>
            <a:r>
              <a:rPr lang="en-US" sz="2400" dirty="0">
                <a:latin typeface="Century Gothic" panose="020B0502020202020204" pitchFamily="34" charset="0"/>
              </a:rPr>
              <a:t>Implementation</a:t>
            </a:r>
          </a:p>
          <a:p>
            <a:pPr marL="742950" lvl="1" indent="-285750">
              <a:lnSpc>
                <a:spcPct val="110000"/>
              </a:lnSpc>
              <a:spcAft>
                <a:spcPts val="600"/>
              </a:spcAft>
              <a:buFont typeface="Courier New" panose="02070309020205020404" pitchFamily="49" charset="0"/>
              <a:buChar char="o"/>
            </a:pPr>
            <a:r>
              <a:rPr lang="en-US" sz="2400" dirty="0">
                <a:latin typeface="Century Gothic" panose="020B0502020202020204" pitchFamily="34" charset="0"/>
              </a:rPr>
              <a:t>Support and security</a:t>
            </a:r>
          </a:p>
        </p:txBody>
      </p:sp>
    </p:spTree>
    <p:custDataLst>
      <p:tags r:id="rId1"/>
    </p:custDataLst>
    <p:extLst>
      <p:ext uri="{BB962C8B-B14F-4D97-AF65-F5344CB8AC3E}">
        <p14:creationId xmlns:p14="http://schemas.microsoft.com/office/powerpoint/2010/main" val="12509850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dirty="0"/>
              <a:t>Information Systems</a:t>
            </a:r>
          </a:p>
        </p:txBody>
      </p:sp>
      <p:sp>
        <p:nvSpPr>
          <p:cNvPr id="31747" name="Text Placeholder 5"/>
          <p:cNvSpPr>
            <a:spLocks noGrp="1"/>
          </p:cNvSpPr>
          <p:nvPr>
            <p:ph type="body" sz="quarter" idx="15"/>
          </p:nvPr>
        </p:nvSpPr>
        <p:spPr/>
        <p:txBody>
          <a:bodyPr/>
          <a:lstStyle/>
          <a:p>
            <a:r>
              <a:rPr lang="en-US" altLang="en-US" dirty="0"/>
              <a:t>References</a:t>
            </a:r>
          </a:p>
        </p:txBody>
      </p:sp>
      <p:sp>
        <p:nvSpPr>
          <p:cNvPr id="2" name="Content Placeholder 1">
            <a:extLst>
              <a:ext uri="{FF2B5EF4-FFF2-40B4-BE49-F238E27FC236}">
                <a16:creationId xmlns:a16="http://schemas.microsoft.com/office/drawing/2014/main" id="{960A7C12-0131-3C40-BB3D-56EDA00C2330}"/>
              </a:ext>
            </a:extLst>
          </p:cNvPr>
          <p:cNvSpPr>
            <a:spLocks noGrp="1"/>
          </p:cNvSpPr>
          <p:nvPr>
            <p:ph sz="quarter" idx="14"/>
          </p:nvPr>
        </p:nvSpPr>
        <p:spPr>
          <a:xfrm>
            <a:off x="417915" y="1769781"/>
            <a:ext cx="9351109" cy="5532267"/>
          </a:xfrm>
        </p:spPr>
        <p:txBody>
          <a:bodyPr/>
          <a:lstStyle/>
          <a:p>
            <a:pPr marL="0" indent="0">
              <a:lnSpc>
                <a:spcPct val="110000"/>
              </a:lnSpc>
            </a:pPr>
            <a:r>
              <a:rPr lang="en-US" altLang="en-US" sz="1800" dirty="0"/>
              <a:t>Evans, A., Martin, K., &amp; Poatsey, M. (2010). </a:t>
            </a:r>
            <a:r>
              <a:rPr lang="en-US" altLang="en-US" sz="1800" i="1" dirty="0"/>
              <a:t>Technology in action: Complete (7th ed.)</a:t>
            </a:r>
            <a:r>
              <a:rPr lang="en-US" altLang="en-US" sz="1800" dirty="0"/>
              <a:t>. New York, NY: Prentice Hall.</a:t>
            </a:r>
          </a:p>
          <a:p>
            <a:pPr marL="0" indent="0">
              <a:lnSpc>
                <a:spcPct val="110000"/>
              </a:lnSpc>
            </a:pPr>
            <a:r>
              <a:rPr lang="en-US" altLang="en-US" sz="1800" dirty="0"/>
              <a:t>International Organization for Standardization. (1997). ISO/AWI TR 9241. </a:t>
            </a:r>
          </a:p>
          <a:p>
            <a:pPr marL="0" indent="0">
              <a:lnSpc>
                <a:spcPct val="110000"/>
              </a:lnSpc>
            </a:pPr>
            <a:r>
              <a:rPr lang="en-US" altLang="en-US" sz="1800" dirty="0"/>
              <a:t>Kay, R. (2002, May 14). Quick study: System development life cycle. Computerworld. Retrieved from </a:t>
            </a:r>
            <a:r>
              <a:rPr lang="en-US" altLang="en-US" sz="1800" dirty="0">
                <a:hlinkClick r:id="rId4" tooltip="URL for referenced source"/>
              </a:rPr>
              <a:t>http://www.computerworld.com/s/article/71151/System_Development_Life_Cycle</a:t>
            </a:r>
            <a:endParaRPr lang="en-US" altLang="en-US" sz="1800" dirty="0"/>
          </a:p>
          <a:p>
            <a:pPr marL="0" indent="0">
              <a:lnSpc>
                <a:spcPct val="110000"/>
              </a:lnSpc>
            </a:pPr>
            <a:r>
              <a:rPr lang="en-US" altLang="en-US" sz="1800" dirty="0"/>
              <a:t>Parsons, J., &amp; Oja, D. (2010). </a:t>
            </a:r>
            <a:r>
              <a:rPr lang="en-US" altLang="en-US" sz="1800" i="1" dirty="0"/>
              <a:t>New perspectives on computer concepts 2011: Comprehensive (13th ed.). </a:t>
            </a:r>
            <a:r>
              <a:rPr lang="en-US" altLang="en-US" sz="1800" dirty="0"/>
              <a:t>Boston, MA: Course Technology.</a:t>
            </a:r>
          </a:p>
          <a:p>
            <a:pPr marL="0" indent="0">
              <a:lnSpc>
                <a:spcPct val="110000"/>
              </a:lnSpc>
            </a:pPr>
            <a:r>
              <a:rPr lang="en-US" altLang="en-US" sz="1800" dirty="0"/>
              <a:t>Perrin, C. (2008, June 30). HIT Security - The CIA Triad. TechRepublic. Retrieved from </a:t>
            </a:r>
            <a:r>
              <a:rPr lang="en-US" altLang="en-US" sz="1800" dirty="0">
                <a:hlinkClick r:id="rId5" tooltip="URL for referenced source"/>
              </a:rPr>
              <a:t>http://www.techrepublic.com/blog/security/the-cia-triad/488</a:t>
            </a:r>
            <a:endParaRPr lang="en-US" altLang="en-US" sz="1800" dirty="0"/>
          </a:p>
          <a:p>
            <a:pPr marL="0" indent="0">
              <a:lnSpc>
                <a:spcPct val="110000"/>
              </a:lnSpc>
            </a:pPr>
            <a:endParaRPr lang="en-US" altLang="en-US" sz="1800" dirty="0"/>
          </a:p>
          <a:p>
            <a:endParaRPr lang="en-US" dirty="0"/>
          </a:p>
        </p:txBody>
      </p:sp>
      <p:sp>
        <p:nvSpPr>
          <p:cNvPr id="4" name="Slide Number Placeholder 3"/>
          <p:cNvSpPr>
            <a:spLocks noGrp="1"/>
          </p:cNvSpPr>
          <p:nvPr>
            <p:ph type="sldNum" sz="quarter" idx="16"/>
          </p:nvPr>
        </p:nvSpPr>
        <p:spPr/>
        <p:txBody>
          <a:bodyPr/>
          <a:lstStyle/>
          <a:p>
            <a:fld id="{F3BF8891-5E06-46C2-89A4-6DB85D39BA35}" type="slidenum">
              <a:rPr lang="en-US" smtClean="0"/>
              <a:pPr/>
              <a:t>28</a:t>
            </a:fld>
            <a:endParaRPr lang="en-US" dirty="0"/>
          </a:p>
        </p:txBody>
      </p:sp>
    </p:spTree>
    <p:custDataLst>
      <p:tags r:id="rId1"/>
    </p:custDataLst>
    <p:extLst>
      <p:ext uri="{BB962C8B-B14F-4D97-AF65-F5344CB8AC3E}">
        <p14:creationId xmlns:p14="http://schemas.microsoft.com/office/powerpoint/2010/main" val="15924351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dirty="0"/>
              <a:t>Information Systems</a:t>
            </a:r>
          </a:p>
        </p:txBody>
      </p:sp>
      <p:sp>
        <p:nvSpPr>
          <p:cNvPr id="12" name="Text Placeholder 11">
            <a:extLst>
              <a:ext uri="{FF2B5EF4-FFF2-40B4-BE49-F238E27FC236}">
                <a16:creationId xmlns:a16="http://schemas.microsoft.com/office/drawing/2014/main" id="{7BBFDC69-320B-6843-8D94-F5BC39800212}"/>
              </a:ext>
            </a:extLst>
          </p:cNvPr>
          <p:cNvSpPr>
            <a:spLocks noGrp="1"/>
          </p:cNvSpPr>
          <p:nvPr>
            <p:ph type="body" sz="quarter" idx="15"/>
          </p:nvPr>
        </p:nvSpPr>
        <p:spPr/>
        <p:txBody>
          <a:bodyPr/>
          <a:lstStyle/>
          <a:p>
            <a:r>
              <a:rPr lang="en-US" dirty="0"/>
              <a:t>References</a:t>
            </a:r>
          </a:p>
        </p:txBody>
      </p:sp>
      <p:sp>
        <p:nvSpPr>
          <p:cNvPr id="10" name="Text Placeholder 5">
            <a:extLst>
              <a:ext uri="{FF2B5EF4-FFF2-40B4-BE49-F238E27FC236}">
                <a16:creationId xmlns:a16="http://schemas.microsoft.com/office/drawing/2014/main" id="{F3F071BE-FA29-F64B-856F-1346093F1BC4}"/>
              </a:ext>
            </a:extLst>
          </p:cNvPr>
          <p:cNvSpPr>
            <a:spLocks noGrp="1"/>
          </p:cNvSpPr>
          <p:nvPr>
            <p:ph sz="quarter" idx="14"/>
          </p:nvPr>
        </p:nvSpPr>
        <p:spPr>
          <a:xfrm>
            <a:off x="417915" y="1769781"/>
            <a:ext cx="9351109" cy="5178159"/>
          </a:xfrm>
        </p:spPr>
        <p:txBody>
          <a:bodyPr/>
          <a:lstStyle/>
          <a:p>
            <a:pPr marL="0" indent="0">
              <a:lnSpc>
                <a:spcPct val="110000"/>
              </a:lnSpc>
            </a:pPr>
            <a:r>
              <a:rPr lang="en-US" altLang="en-US" sz="1800" dirty="0"/>
              <a:t>Project Life Cycle Models. (2005, November 20). Business eSolutions. Retrieved from </a:t>
            </a:r>
            <a:r>
              <a:rPr lang="en-US" altLang="en-US" sz="1800" dirty="0">
                <a:hlinkClick r:id="rId4" tooltip="URL for referenced source"/>
              </a:rPr>
              <a:t>http://www.business-esolutions.com/islm.htm</a:t>
            </a:r>
            <a:endParaRPr lang="en-US" altLang="en-US" sz="1800" dirty="0"/>
          </a:p>
          <a:p>
            <a:pPr marL="0" indent="0">
              <a:lnSpc>
                <a:spcPct val="110000"/>
              </a:lnSpc>
            </a:pPr>
            <a:r>
              <a:rPr lang="en-US" altLang="en-US" sz="1800" dirty="0"/>
              <a:t>Shelley, G., &amp; Rosenblatt, H. (2010). </a:t>
            </a:r>
            <a:r>
              <a:rPr lang="en-US" altLang="en-US" sz="1800" i="1" dirty="0"/>
              <a:t>Systems analysis and design (8th ed.). </a:t>
            </a:r>
            <a:r>
              <a:rPr lang="en-US" altLang="en-US" sz="1800" dirty="0"/>
              <a:t>Boston, MA: Course Technology.</a:t>
            </a:r>
          </a:p>
          <a:p>
            <a:pPr marL="0" indent="0">
              <a:lnSpc>
                <a:spcPct val="110000"/>
              </a:lnSpc>
            </a:pPr>
            <a:r>
              <a:rPr lang="en-US" altLang="en-US" sz="1800" dirty="0"/>
              <a:t>Shelley, G., &amp; Vermaat, M. (2010). </a:t>
            </a:r>
            <a:r>
              <a:rPr lang="en-US" altLang="en-US" sz="1800" i="1" dirty="0"/>
              <a:t>Discovering computers 2011: Introductory (1st ed.). </a:t>
            </a:r>
            <a:r>
              <a:rPr lang="en-US" altLang="en-US" sz="1800" dirty="0"/>
              <a:t>Boston, MA: Course Technology.</a:t>
            </a:r>
          </a:p>
          <a:p>
            <a:pPr marL="0" indent="0">
              <a:lnSpc>
                <a:spcPct val="110000"/>
              </a:lnSpc>
            </a:pPr>
            <a:r>
              <a:rPr lang="en-US" altLang="en-US" sz="1800" dirty="0"/>
              <a:t>Stair, R., &amp; Reynolds, G. (2010). </a:t>
            </a:r>
            <a:r>
              <a:rPr lang="en-US" altLang="en-US" sz="1800" i="1" dirty="0"/>
              <a:t>Fundamentals of information systems (5th ed.). </a:t>
            </a:r>
            <a:r>
              <a:rPr lang="en-US" altLang="en-US" sz="1800" dirty="0"/>
              <a:t>Boston, MA: Course Technology.</a:t>
            </a:r>
          </a:p>
          <a:p>
            <a:pPr marL="0" indent="0">
              <a:lnSpc>
                <a:spcPct val="110000"/>
              </a:lnSpc>
            </a:pPr>
            <a:r>
              <a:rPr lang="en-US" altLang="en-US" sz="1800" dirty="0"/>
              <a:t>Structured Analysis Wiki. (2010, March 16). Data dictionaries. </a:t>
            </a:r>
          </a:p>
          <a:p>
            <a:pPr marL="0" indent="0">
              <a:lnSpc>
                <a:spcPct val="110000"/>
              </a:lnSpc>
            </a:pPr>
            <a:endParaRPr lang="en-US" altLang="en-US" sz="1800" dirty="0"/>
          </a:p>
        </p:txBody>
      </p:sp>
      <p:sp>
        <p:nvSpPr>
          <p:cNvPr id="2" name="Slide Number Placeholder 1"/>
          <p:cNvSpPr>
            <a:spLocks noGrp="1"/>
          </p:cNvSpPr>
          <p:nvPr>
            <p:ph type="sldNum" sz="quarter" idx="16"/>
          </p:nvPr>
        </p:nvSpPr>
        <p:spPr/>
        <p:txBody>
          <a:bodyPr/>
          <a:lstStyle/>
          <a:p>
            <a:fld id="{F3BF8891-5E06-46C2-89A4-6DB85D39BA35}" type="slidenum">
              <a:rPr lang="en-US" smtClean="0"/>
              <a:pPr/>
              <a:t>29</a:t>
            </a:fld>
            <a:endParaRPr lang="en-US" dirty="0"/>
          </a:p>
        </p:txBody>
      </p:sp>
    </p:spTree>
    <p:custDataLst>
      <p:tags r:id="rId1"/>
    </p:custDataLst>
    <p:extLst>
      <p:ext uri="{BB962C8B-B14F-4D97-AF65-F5344CB8AC3E}">
        <p14:creationId xmlns:p14="http://schemas.microsoft.com/office/powerpoint/2010/main" val="18748484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altLang="en-US" dirty="0"/>
              <a:t>Systems Development</a:t>
            </a:r>
          </a:p>
        </p:txBody>
      </p:sp>
      <p:sp>
        <p:nvSpPr>
          <p:cNvPr id="16387" name="Text Placeholder 2"/>
          <p:cNvSpPr>
            <a:spLocks noGrp="1"/>
          </p:cNvSpPr>
          <p:nvPr>
            <p:ph type="body" sz="quarter" idx="10"/>
          </p:nvPr>
        </p:nvSpPr>
        <p:spPr>
          <a:xfrm>
            <a:off x="406625" y="2133599"/>
            <a:ext cx="9147783" cy="3259931"/>
          </a:xfrm>
        </p:spPr>
        <p:txBody>
          <a:bodyPr/>
          <a:lstStyle/>
          <a:p>
            <a:pPr>
              <a:spcAft>
                <a:spcPts val="1200"/>
              </a:spcAft>
            </a:pPr>
            <a:r>
              <a:rPr lang="en-US" altLang="en-US" dirty="0"/>
              <a:t>Systems development is the process of creating a new information system.</a:t>
            </a:r>
          </a:p>
          <a:p>
            <a:pPr>
              <a:spcAft>
                <a:spcPts val="1200"/>
              </a:spcAft>
            </a:pPr>
            <a:r>
              <a:rPr lang="en-US" altLang="en-US" dirty="0"/>
              <a:t>Many different methodologies are in place.</a:t>
            </a:r>
          </a:p>
          <a:p>
            <a:pPr lvl="1">
              <a:spcBef>
                <a:spcPts val="0"/>
              </a:spcBef>
              <a:spcAft>
                <a:spcPts val="1200"/>
              </a:spcAft>
            </a:pPr>
            <a:r>
              <a:rPr lang="en-US" altLang="en-US" dirty="0"/>
              <a:t>Institutions adopt and follow one of them.</a:t>
            </a:r>
          </a:p>
          <a:p>
            <a:pPr>
              <a:spcAft>
                <a:spcPts val="1200"/>
              </a:spcAft>
            </a:pPr>
            <a:r>
              <a:rPr lang="en-US" altLang="en-US" dirty="0"/>
              <a:t>All system development models have a number of essential stages.</a:t>
            </a:r>
          </a:p>
          <a:p>
            <a:endParaRPr lang="en-US" altLang="en-US" dirty="0"/>
          </a:p>
        </p:txBody>
      </p:sp>
      <p:sp>
        <p:nvSpPr>
          <p:cNvPr id="2" name="Slide Number Placeholder 1"/>
          <p:cNvSpPr>
            <a:spLocks noGrp="1"/>
          </p:cNvSpPr>
          <p:nvPr>
            <p:ph type="sldNum" sz="quarter" idx="12"/>
          </p:nvPr>
        </p:nvSpPr>
        <p:spPr/>
        <p:txBody>
          <a:bodyPr/>
          <a:lstStyle/>
          <a:p>
            <a:fld id="{F3BF8891-5E06-46C2-89A4-6DB85D39BA35}" type="slidenum">
              <a:rPr lang="en-US" smtClean="0"/>
              <a:pPr/>
              <a:t>3</a:t>
            </a:fld>
            <a:endParaRPr lang="en-US" dirty="0"/>
          </a:p>
        </p:txBody>
      </p:sp>
    </p:spTree>
    <p:custDataLst>
      <p:tags r:id="rId1"/>
    </p:custDataLst>
    <p:extLst>
      <p:ext uri="{BB962C8B-B14F-4D97-AF65-F5344CB8AC3E}">
        <p14:creationId xmlns:p14="http://schemas.microsoft.com/office/powerpoint/2010/main" val="210939733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en-US" dirty="0"/>
              <a:t>Information Systems</a:t>
            </a:r>
          </a:p>
        </p:txBody>
      </p:sp>
      <p:sp>
        <p:nvSpPr>
          <p:cNvPr id="3" name="Text Placeholder 2">
            <a:extLst>
              <a:ext uri="{FF2B5EF4-FFF2-40B4-BE49-F238E27FC236}">
                <a16:creationId xmlns:a16="http://schemas.microsoft.com/office/drawing/2014/main" id="{11FDF9E5-93A7-7C43-9C5C-D99B0860E58F}"/>
              </a:ext>
            </a:extLst>
          </p:cNvPr>
          <p:cNvSpPr>
            <a:spLocks noGrp="1"/>
          </p:cNvSpPr>
          <p:nvPr>
            <p:ph type="body" sz="quarter" idx="15"/>
          </p:nvPr>
        </p:nvSpPr>
        <p:spPr/>
        <p:txBody>
          <a:bodyPr/>
          <a:lstStyle/>
          <a:p>
            <a:r>
              <a:rPr lang="en-US" dirty="0"/>
              <a:t>References</a:t>
            </a:r>
          </a:p>
        </p:txBody>
      </p:sp>
      <p:sp>
        <p:nvSpPr>
          <p:cNvPr id="2" name="Content Placeholder 1">
            <a:extLst>
              <a:ext uri="{FF2B5EF4-FFF2-40B4-BE49-F238E27FC236}">
                <a16:creationId xmlns:a16="http://schemas.microsoft.com/office/drawing/2014/main" id="{7C3AE3F0-FD04-6D4B-8813-B494477B7C96}"/>
              </a:ext>
            </a:extLst>
          </p:cNvPr>
          <p:cNvSpPr>
            <a:spLocks noGrp="1"/>
          </p:cNvSpPr>
          <p:nvPr>
            <p:ph sz="quarter" idx="14"/>
          </p:nvPr>
        </p:nvSpPr>
        <p:spPr>
          <a:xfrm>
            <a:off x="417915" y="1769782"/>
            <a:ext cx="9351109" cy="5215634"/>
          </a:xfrm>
        </p:spPr>
        <p:txBody>
          <a:bodyPr/>
          <a:lstStyle/>
          <a:p>
            <a:pPr marL="0" indent="0">
              <a:lnSpc>
                <a:spcPct val="110000"/>
              </a:lnSpc>
            </a:pPr>
            <a:r>
              <a:rPr lang="en-US" altLang="en-US" sz="1800" dirty="0"/>
              <a:t>Whitten, J., &amp; Bentley, L. (2007). </a:t>
            </a:r>
            <a:r>
              <a:rPr lang="en-US" altLang="en-US" sz="1800" i="1" dirty="0"/>
              <a:t>Systems analysis and design methods (7th ed.). </a:t>
            </a:r>
            <a:r>
              <a:rPr lang="en-US" altLang="en-US" sz="1800" dirty="0"/>
              <a:t>New York, NY: McGraw-Hill.</a:t>
            </a:r>
          </a:p>
          <a:p>
            <a:pPr marL="0" indent="0">
              <a:lnSpc>
                <a:spcPct val="110000"/>
              </a:lnSpc>
            </a:pPr>
            <a:r>
              <a:rPr lang="en-US" altLang="en-US" sz="1800" dirty="0"/>
              <a:t>Wikipedia. (2011, June 7). System testing. Retrieved from </a:t>
            </a:r>
            <a:r>
              <a:rPr lang="en-US" altLang="en-US" sz="1800" dirty="0">
                <a:hlinkClick r:id="rId4" tooltip="URL for referenced source"/>
              </a:rPr>
              <a:t>http://en.wikipedia.org/wiki/System_testing</a:t>
            </a:r>
            <a:endParaRPr lang="en-US" altLang="en-US" sz="1800" dirty="0"/>
          </a:p>
          <a:p>
            <a:pPr marL="0" indent="0">
              <a:lnSpc>
                <a:spcPct val="110000"/>
              </a:lnSpc>
            </a:pPr>
            <a:r>
              <a:rPr lang="en-US" altLang="en-US" sz="1800" dirty="0"/>
              <a:t>Wikipedia. (2011, October 23). Hardware architecture. Retrieved from </a:t>
            </a:r>
            <a:r>
              <a:rPr lang="en-US" altLang="en-US" sz="1800" dirty="0">
                <a:hlinkClick r:id="rId5" tooltip="URL for referenced source"/>
              </a:rPr>
              <a:t>http://en.wikipedia.org/wiki/Hardware_architecture</a:t>
            </a:r>
            <a:endParaRPr lang="en-US" altLang="en-US" sz="1800" dirty="0"/>
          </a:p>
          <a:p>
            <a:pPr marL="0" indent="0">
              <a:lnSpc>
                <a:spcPct val="110000"/>
              </a:lnSpc>
            </a:pPr>
            <a:r>
              <a:rPr lang="en-US" altLang="en-US" sz="1800" dirty="0"/>
              <a:t>Wikipedia. (2011, November 22). Systems development life cycle. Retrieved from </a:t>
            </a:r>
            <a:r>
              <a:rPr lang="en-US" altLang="en-US" sz="1800" dirty="0">
                <a:hlinkClick r:id="rId6" tooltip="URL for referenced source"/>
              </a:rPr>
              <a:t>http://en.wikipedia.org/wiki/Systems_development_life-cycle#Systems_development_phases</a:t>
            </a:r>
            <a:endParaRPr lang="en-US" altLang="en-US" sz="1800" dirty="0"/>
          </a:p>
          <a:p>
            <a:pPr marL="0" indent="0">
              <a:lnSpc>
                <a:spcPct val="110000"/>
              </a:lnSpc>
            </a:pPr>
            <a:r>
              <a:rPr lang="en-US" altLang="en-US" sz="1800" dirty="0"/>
              <a:t>Wikipedia. (2011, November 23). Software testing. Retrieved from </a:t>
            </a:r>
            <a:r>
              <a:rPr lang="en-US" altLang="en-US" sz="1800" dirty="0">
                <a:hlinkClick r:id="rId7" tooltip="URL for referenced source"/>
              </a:rPr>
              <a:t>http://en.wikipedia.org/wiki/Software_testing</a:t>
            </a:r>
            <a:endParaRPr lang="en-US" altLang="en-US" sz="1800" dirty="0"/>
          </a:p>
          <a:p>
            <a:pPr marL="0" indent="0">
              <a:lnSpc>
                <a:spcPct val="110000"/>
              </a:lnSpc>
            </a:pPr>
            <a:r>
              <a:rPr lang="en-US" altLang="en-US" sz="1800" dirty="0"/>
              <a:t>WiseGeek. (2011, August 26). What is systems maintenance. Retrieved from </a:t>
            </a:r>
            <a:r>
              <a:rPr lang="en-US" altLang="en-US" sz="1800" dirty="0">
                <a:hlinkClick r:id="rId8" tooltip="URL for referenced source"/>
              </a:rPr>
              <a:t>http://www.wisegeek.com/what-is-system-maintenance.htm</a:t>
            </a:r>
            <a:endParaRPr lang="en-US" altLang="en-US" sz="1800" dirty="0"/>
          </a:p>
          <a:p>
            <a:endParaRPr lang="en-US" dirty="0"/>
          </a:p>
        </p:txBody>
      </p:sp>
      <p:sp>
        <p:nvSpPr>
          <p:cNvPr id="4" name="Slide Number Placeholder 3"/>
          <p:cNvSpPr>
            <a:spLocks noGrp="1"/>
          </p:cNvSpPr>
          <p:nvPr>
            <p:ph type="sldNum" sz="quarter" idx="16"/>
          </p:nvPr>
        </p:nvSpPr>
        <p:spPr/>
        <p:txBody>
          <a:bodyPr/>
          <a:lstStyle/>
          <a:p>
            <a:fld id="{F3BF8891-5E06-46C2-89A4-6DB85D39BA35}" type="slidenum">
              <a:rPr lang="en-US" smtClean="0"/>
              <a:pPr/>
              <a:t>30</a:t>
            </a:fld>
            <a:endParaRPr lang="en-US" dirty="0"/>
          </a:p>
        </p:txBody>
      </p:sp>
    </p:spTree>
    <p:custDataLst>
      <p:tags r:id="rId1"/>
    </p:custDataLst>
    <p:extLst>
      <p:ext uri="{BB962C8B-B14F-4D97-AF65-F5344CB8AC3E}">
        <p14:creationId xmlns:p14="http://schemas.microsoft.com/office/powerpoint/2010/main" val="8225172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dirty="0"/>
              <a:t>Information Systems</a:t>
            </a:r>
          </a:p>
        </p:txBody>
      </p:sp>
      <p:sp>
        <p:nvSpPr>
          <p:cNvPr id="6" name="Text Placeholder 5">
            <a:extLst>
              <a:ext uri="{FF2B5EF4-FFF2-40B4-BE49-F238E27FC236}">
                <a16:creationId xmlns:a16="http://schemas.microsoft.com/office/drawing/2014/main" id="{4757BF2F-EE69-8341-B001-62000CCAA59A}"/>
              </a:ext>
            </a:extLst>
          </p:cNvPr>
          <p:cNvSpPr>
            <a:spLocks noGrp="1"/>
          </p:cNvSpPr>
          <p:nvPr>
            <p:ph type="body" sz="quarter" idx="15"/>
          </p:nvPr>
        </p:nvSpPr>
        <p:spPr/>
        <p:txBody>
          <a:bodyPr/>
          <a:lstStyle/>
          <a:p>
            <a:r>
              <a:rPr lang="en-US" dirty="0"/>
              <a:t>References</a:t>
            </a:r>
          </a:p>
        </p:txBody>
      </p:sp>
      <p:sp>
        <p:nvSpPr>
          <p:cNvPr id="5" name="Content Placeholder 4">
            <a:extLst>
              <a:ext uri="{FF2B5EF4-FFF2-40B4-BE49-F238E27FC236}">
                <a16:creationId xmlns:a16="http://schemas.microsoft.com/office/drawing/2014/main" id="{BF4EEAF7-CDAA-9943-A14D-CA13270C601B}"/>
              </a:ext>
            </a:extLst>
          </p:cNvPr>
          <p:cNvSpPr>
            <a:spLocks noGrp="1"/>
          </p:cNvSpPr>
          <p:nvPr>
            <p:ph sz="quarter" idx="14"/>
          </p:nvPr>
        </p:nvSpPr>
        <p:spPr>
          <a:xfrm>
            <a:off x="417915" y="1769781"/>
            <a:ext cx="9351109" cy="5946605"/>
          </a:xfrm>
        </p:spPr>
        <p:txBody>
          <a:bodyPr/>
          <a:lstStyle/>
          <a:p>
            <a:pPr>
              <a:spcAft>
                <a:spcPts val="1200"/>
              </a:spcAft>
            </a:pPr>
            <a:r>
              <a:rPr lang="en-US" altLang="en-US" b="1" dirty="0"/>
              <a:t>Images</a:t>
            </a:r>
          </a:p>
          <a:p>
            <a:pPr marL="0" indent="0">
              <a:lnSpc>
                <a:spcPct val="110000"/>
              </a:lnSpc>
            </a:pPr>
            <a:r>
              <a:rPr lang="en-US" altLang="en-US" sz="1800" dirty="0"/>
              <a:t>Puzzle pieces image [online image]. (2010). Public domain. Retrieved from </a:t>
            </a:r>
            <a:r>
              <a:rPr lang="en-US" altLang="en-US" sz="1800" dirty="0">
                <a:hlinkClick r:id="rId4" tooltip="URL for referenced image"/>
              </a:rPr>
              <a:t>http://www.clker.com/clipart-puzzlepiece-1.html</a:t>
            </a:r>
            <a:endParaRPr lang="en-US" altLang="en-US" sz="1800" dirty="0"/>
          </a:p>
          <a:p>
            <a:pPr marL="0" indent="0">
              <a:lnSpc>
                <a:spcPct val="110000"/>
              </a:lnSpc>
            </a:pPr>
            <a:r>
              <a:rPr lang="en-US" altLang="en-US" sz="1800" dirty="0"/>
              <a:t>Clipboard image [online image]. (2008). Public domain. Retrieved from </a:t>
            </a:r>
            <a:r>
              <a:rPr lang="en-US" altLang="en-US" sz="1800" dirty="0">
                <a:hlinkClick r:id="rId5" tooltip="URL for referenced image"/>
              </a:rPr>
              <a:t>http://www.clker.com/clipart-8414.html</a:t>
            </a:r>
            <a:endParaRPr lang="en-US" altLang="en-US" sz="1800" dirty="0"/>
          </a:p>
          <a:p>
            <a:pPr marL="0" indent="0">
              <a:lnSpc>
                <a:spcPct val="110000"/>
              </a:lnSpc>
            </a:pPr>
            <a:r>
              <a:rPr lang="en-US" altLang="en-US" sz="1800" dirty="0"/>
              <a:t>Computer system image [online image]. (2007). Public domain. Retrieved from </a:t>
            </a:r>
            <a:r>
              <a:rPr lang="en-US" altLang="en-US" sz="1800" dirty="0">
                <a:hlinkClick r:id="rId6" tooltip="URL for referenced image"/>
              </a:rPr>
              <a:t>http://www.clker.com/clipart-14276.html</a:t>
            </a:r>
            <a:endParaRPr lang="en-US" altLang="en-US" sz="1800" dirty="0"/>
          </a:p>
          <a:p>
            <a:pPr marL="0" indent="0">
              <a:lnSpc>
                <a:spcPct val="110000"/>
              </a:lnSpc>
            </a:pPr>
            <a:r>
              <a:rPr lang="en-US" altLang="en-US" sz="1800" dirty="0"/>
              <a:t>Software development methodologies image [online image]. (2009). Retrieved from </a:t>
            </a:r>
            <a:r>
              <a:rPr lang="en-US" altLang="en-US" sz="1800" dirty="0">
                <a:hlinkClick r:id="rId7" tooltip="URL for referenced image"/>
              </a:rPr>
              <a:t>http://en.wikipedia.org/wiki/File:Three_software_development_patterns_mashed_together.svg</a:t>
            </a:r>
            <a:r>
              <a:rPr lang="en-US" altLang="en-US" sz="1800" dirty="0"/>
              <a:t> </a:t>
            </a:r>
          </a:p>
          <a:p>
            <a:pPr marL="0" indent="0">
              <a:lnSpc>
                <a:spcPct val="110000"/>
              </a:lnSpc>
            </a:pPr>
            <a:r>
              <a:rPr lang="en-US" altLang="en-US" sz="1800" dirty="0"/>
              <a:t>Team icon image [online image]. (2011). Public domain. Retrieved from </a:t>
            </a:r>
            <a:r>
              <a:rPr lang="en-US" altLang="en-US" sz="1800" dirty="0">
                <a:hlinkClick r:id="rId8" tooltip="URL for referenced image"/>
              </a:rPr>
              <a:t>http://www.clker.com/clipart-132819.html</a:t>
            </a:r>
            <a:endParaRPr lang="en-US" altLang="en-US" sz="1800" dirty="0"/>
          </a:p>
          <a:p>
            <a:endParaRPr lang="en-US" dirty="0"/>
          </a:p>
        </p:txBody>
      </p:sp>
      <p:sp>
        <p:nvSpPr>
          <p:cNvPr id="4" name="Slide Number Placeholder 3"/>
          <p:cNvSpPr>
            <a:spLocks noGrp="1"/>
          </p:cNvSpPr>
          <p:nvPr>
            <p:ph type="sldNum" sz="quarter" idx="16"/>
          </p:nvPr>
        </p:nvSpPr>
        <p:spPr/>
        <p:txBody>
          <a:bodyPr/>
          <a:lstStyle/>
          <a:p>
            <a:fld id="{F3BF8891-5E06-46C2-89A4-6DB85D39BA35}" type="slidenum">
              <a:rPr lang="en-US" smtClean="0"/>
              <a:pPr/>
              <a:t>31</a:t>
            </a:fld>
            <a:endParaRPr lang="en-US" dirty="0"/>
          </a:p>
        </p:txBody>
      </p:sp>
    </p:spTree>
    <p:custDataLst>
      <p:tags r:id="rId1"/>
    </p:custDataLst>
    <p:extLst>
      <p:ext uri="{BB962C8B-B14F-4D97-AF65-F5344CB8AC3E}">
        <p14:creationId xmlns:p14="http://schemas.microsoft.com/office/powerpoint/2010/main" val="92961123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767873" y="1387566"/>
            <a:ext cx="8647590" cy="1341346"/>
          </a:xfrm>
        </p:spPr>
        <p:txBody>
          <a:bodyPr lIns="0"/>
          <a:lstStyle/>
          <a:p>
            <a:r>
              <a:rPr lang="en-US" altLang="en-US" sz="1200" i="0" dirty="0">
                <a:ea typeface="Calibri" panose="020F0502020204030204" pitchFamily="34" charset="0"/>
                <a:cs typeface="Arial" panose="020B0604020202020204" pitchFamily="34" charset="0"/>
              </a:rPr>
              <a:t>This material was developed by Oregon Health &amp; Science University, funded by the Department of Health and Human Services, Office of the National Coordinator for Health Information Technology under Award Number </a:t>
            </a:r>
            <a:r>
              <a:rPr lang="en-US" altLang="en-US" sz="1200" i="0" dirty="0">
                <a:ea typeface="Calibri" panose="020F0502020204030204" pitchFamily="34" charset="0"/>
                <a:cs typeface="Times New Roman" panose="02020603050405020304" pitchFamily="18" charset="0"/>
              </a:rPr>
              <a:t>90WT0001.</a:t>
            </a:r>
          </a:p>
          <a:p>
            <a:endParaRPr lang="en-US" sz="1200" dirty="0">
              <a:cs typeface="Times New Roman" panose="02020603050405020304" pitchFamily="18" charset="0"/>
            </a:endParaRPr>
          </a:p>
          <a:p>
            <a:r>
              <a:rPr lang="en-US" sz="1200" dirty="0"/>
              <a:t>This work is licensed under the Creative Commons Attribution-NonCommercial-ShareAlike 4.0 International License. To view a copy of this license, visit </a:t>
            </a:r>
            <a:r>
              <a:rPr lang="en-US" sz="1200" dirty="0">
                <a:hlinkClick r:id="rId4" tooltip="URL for Creative Commons Attribution-NonCommercial-ShareAlike 4.0 International License"/>
              </a:rPr>
              <a:t>http://creativecommons.org/licenses/by-nc-sa/4.0/</a:t>
            </a:r>
            <a:r>
              <a:rPr lang="en-US" sz="1200" dirty="0"/>
              <a:t>.</a:t>
            </a:r>
          </a:p>
        </p:txBody>
      </p:sp>
      <p:sp>
        <p:nvSpPr>
          <p:cNvPr id="4" name="object 8"/>
          <p:cNvSpPr txBox="1"/>
          <p:nvPr/>
        </p:nvSpPr>
        <p:spPr>
          <a:xfrm>
            <a:off x="767873" y="2662138"/>
            <a:ext cx="8382000" cy="3436838"/>
          </a:xfrm>
          <a:prstGeom prst="rect">
            <a:avLst/>
          </a:prstGeom>
        </p:spPr>
        <p:txBody>
          <a:bodyPr vert="horz" wrap="square" lIns="0" tIns="0" rIns="0" bIns="0" rtlCol="0">
            <a:spAutoFit/>
          </a:bodyPr>
          <a:lstStyle/>
          <a:p>
            <a:r>
              <a:rPr lang="en-US" sz="2000" dirty="0">
                <a:solidFill>
                  <a:schemeClr val="bg1"/>
                </a:solidFill>
                <a:latin typeface="Century Gothic" panose="020B0502020202020204" pitchFamily="34" charset="0"/>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12700" marR="819150">
              <a:lnSpc>
                <a:spcPts val="5200"/>
              </a:lnSpc>
            </a:pPr>
            <a:r>
              <a:rPr lang="en-US" sz="2000" b="1" dirty="0">
                <a:solidFill>
                  <a:schemeClr val="bg1"/>
                </a:solidFill>
                <a:latin typeface="Century Gothic" panose="020B0502020202020204" pitchFamily="34" charset="0"/>
                <a:cs typeface="Futura LT Pro Book"/>
              </a:rPr>
              <a:t>www.measureevaluation.org</a:t>
            </a:r>
          </a:p>
        </p:txBody>
      </p:sp>
    </p:spTree>
    <p:custDataLst>
      <p:tags r:id="rId1"/>
    </p:custDataLst>
    <p:extLst>
      <p:ext uri="{BB962C8B-B14F-4D97-AF65-F5344CB8AC3E}">
        <p14:creationId xmlns:p14="http://schemas.microsoft.com/office/powerpoint/2010/main" val="29791693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altLang="en-US" dirty="0"/>
              <a:t>Systems Development Stages</a:t>
            </a:r>
          </a:p>
        </p:txBody>
      </p:sp>
      <p:sp>
        <p:nvSpPr>
          <p:cNvPr id="5" name="Text Placeholder 4"/>
          <p:cNvSpPr>
            <a:spLocks noGrp="1"/>
          </p:cNvSpPr>
          <p:nvPr>
            <p:ph type="body" sz="quarter" idx="10"/>
          </p:nvPr>
        </p:nvSpPr>
        <p:spPr/>
        <p:txBody>
          <a:bodyPr/>
          <a:lstStyle/>
          <a:p>
            <a:pPr>
              <a:spcAft>
                <a:spcPts val="1200"/>
              </a:spcAft>
            </a:pPr>
            <a:r>
              <a:rPr lang="en-US" altLang="en-US" dirty="0"/>
              <a:t>Systems planning</a:t>
            </a:r>
          </a:p>
          <a:p>
            <a:pPr>
              <a:spcAft>
                <a:spcPts val="1200"/>
              </a:spcAft>
            </a:pPr>
            <a:r>
              <a:rPr lang="en-US" altLang="en-US" dirty="0"/>
              <a:t>Systems analysis</a:t>
            </a:r>
          </a:p>
          <a:p>
            <a:pPr>
              <a:spcAft>
                <a:spcPts val="1200"/>
              </a:spcAft>
            </a:pPr>
            <a:r>
              <a:rPr lang="en-US" altLang="en-US" dirty="0"/>
              <a:t>Systems design</a:t>
            </a:r>
          </a:p>
          <a:p>
            <a:pPr>
              <a:spcAft>
                <a:spcPts val="1200"/>
              </a:spcAft>
            </a:pPr>
            <a:r>
              <a:rPr lang="en-US" altLang="en-US" dirty="0"/>
              <a:t>Systems implementation</a:t>
            </a:r>
          </a:p>
          <a:p>
            <a:pPr>
              <a:spcAft>
                <a:spcPts val="1200"/>
              </a:spcAft>
            </a:pPr>
            <a:r>
              <a:rPr lang="en-US" altLang="en-US" dirty="0"/>
              <a:t>Systems support and security</a:t>
            </a:r>
          </a:p>
        </p:txBody>
      </p:sp>
      <p:sp>
        <p:nvSpPr>
          <p:cNvPr id="17411" name="Rectangle 3"/>
          <p:cNvSpPr>
            <a:spLocks noGrp="1" noChangeArrowheads="1"/>
          </p:cNvSpPr>
          <p:nvPr>
            <p:ph type="body" sz="quarter" idx="11"/>
          </p:nvPr>
        </p:nvSpPr>
        <p:spPr/>
        <p:txBody>
          <a:bodyPr/>
          <a:lstStyle/>
          <a:p>
            <a:r>
              <a:rPr lang="en-US" altLang="en-US" b="1" dirty="0"/>
              <a:t>Software Development Life Cycle (SDLC) Model of Systems Development</a:t>
            </a:r>
            <a:endParaRPr lang="en-US" b="1" dirty="0"/>
          </a:p>
        </p:txBody>
      </p:sp>
      <p:sp>
        <p:nvSpPr>
          <p:cNvPr id="6" name="Slide Number Placeholder 5"/>
          <p:cNvSpPr>
            <a:spLocks noGrp="1"/>
          </p:cNvSpPr>
          <p:nvPr>
            <p:ph type="sldNum" sz="quarter" idx="12"/>
          </p:nvPr>
        </p:nvSpPr>
        <p:spPr/>
        <p:txBody>
          <a:bodyPr/>
          <a:lstStyle/>
          <a:p>
            <a:fld id="{F3BF8891-5E06-46C2-89A4-6DB85D39BA35}" type="slidenum">
              <a:rPr lang="en-US" smtClean="0"/>
              <a:pPr/>
              <a:t>4</a:t>
            </a:fld>
            <a:endParaRPr lang="en-US" dirty="0"/>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44076" y="3756074"/>
            <a:ext cx="4110332" cy="3545975"/>
          </a:xfrm>
          <a:prstGeom prst="rect">
            <a:avLst/>
          </a:prstGeom>
        </p:spPr>
      </p:pic>
    </p:spTree>
    <p:custDataLst>
      <p:tags r:id="rId1"/>
    </p:custDataLst>
    <p:extLst>
      <p:ext uri="{BB962C8B-B14F-4D97-AF65-F5344CB8AC3E}">
        <p14:creationId xmlns:p14="http://schemas.microsoft.com/office/powerpoint/2010/main" val="8895041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altLang="en-US" dirty="0"/>
              <a:t>Systems Planning</a:t>
            </a:r>
          </a:p>
        </p:txBody>
      </p:sp>
      <p:sp>
        <p:nvSpPr>
          <p:cNvPr id="4" name="Text Placeholder 3"/>
          <p:cNvSpPr>
            <a:spLocks noGrp="1"/>
          </p:cNvSpPr>
          <p:nvPr>
            <p:ph type="body" sz="quarter" idx="10"/>
          </p:nvPr>
        </p:nvSpPr>
        <p:spPr>
          <a:xfrm>
            <a:off x="406625" y="2133600"/>
            <a:ext cx="6540275" cy="4927600"/>
          </a:xfrm>
        </p:spPr>
        <p:txBody>
          <a:bodyPr/>
          <a:lstStyle/>
          <a:p>
            <a:pPr>
              <a:spcAft>
                <a:spcPts val="1200"/>
              </a:spcAft>
            </a:pPr>
            <a:r>
              <a:rPr lang="en-US" altLang="en-US" dirty="0"/>
              <a:t>Identify business needs</a:t>
            </a:r>
          </a:p>
          <a:p>
            <a:pPr>
              <a:spcAft>
                <a:spcPts val="1200"/>
              </a:spcAft>
            </a:pPr>
            <a:r>
              <a:rPr lang="en-US" altLang="en-US" dirty="0"/>
              <a:t>Evaluate current system</a:t>
            </a:r>
          </a:p>
          <a:p>
            <a:pPr>
              <a:spcAft>
                <a:spcPts val="1200"/>
              </a:spcAft>
            </a:pPr>
            <a:r>
              <a:rPr lang="en-US" altLang="en-US" dirty="0"/>
              <a:t>Initiate project management</a:t>
            </a:r>
          </a:p>
          <a:p>
            <a:pPr lvl="1">
              <a:spcBef>
                <a:spcPts val="0"/>
              </a:spcBef>
              <a:spcAft>
                <a:spcPts val="1200"/>
              </a:spcAft>
            </a:pPr>
            <a:r>
              <a:rPr lang="en-US" altLang="en-US" dirty="0"/>
              <a:t>Goals</a:t>
            </a:r>
          </a:p>
          <a:p>
            <a:pPr lvl="1">
              <a:spcBef>
                <a:spcPts val="0"/>
              </a:spcBef>
              <a:spcAft>
                <a:spcPts val="1200"/>
              </a:spcAft>
            </a:pPr>
            <a:r>
              <a:rPr lang="en-US" altLang="en-US" dirty="0"/>
              <a:t>Scope</a:t>
            </a:r>
          </a:p>
          <a:p>
            <a:pPr lvl="1">
              <a:spcBef>
                <a:spcPts val="0"/>
              </a:spcBef>
              <a:spcAft>
                <a:spcPts val="1200"/>
              </a:spcAft>
            </a:pPr>
            <a:r>
              <a:rPr lang="en-US" altLang="en-US" dirty="0"/>
              <a:t>Budget</a:t>
            </a:r>
          </a:p>
          <a:p>
            <a:pPr lvl="1">
              <a:spcBef>
                <a:spcPts val="0"/>
              </a:spcBef>
              <a:spcAft>
                <a:spcPts val="1200"/>
              </a:spcAft>
            </a:pPr>
            <a:r>
              <a:rPr lang="en-US" altLang="en-US" dirty="0"/>
              <a:t>Timeline</a:t>
            </a:r>
          </a:p>
        </p:txBody>
      </p:sp>
      <p:sp>
        <p:nvSpPr>
          <p:cNvPr id="5" name="Slide Number Placeholder 4"/>
          <p:cNvSpPr>
            <a:spLocks noGrp="1"/>
          </p:cNvSpPr>
          <p:nvPr>
            <p:ph type="sldNum" sz="quarter" idx="12"/>
          </p:nvPr>
        </p:nvSpPr>
        <p:spPr/>
        <p:txBody>
          <a:bodyPr/>
          <a:lstStyle/>
          <a:p>
            <a:fld id="{F3BF8891-5E06-46C2-89A4-6DB85D39BA35}" type="slidenum">
              <a:rPr lang="en-US" smtClean="0"/>
              <a:pPr/>
              <a:t>5</a:t>
            </a:fld>
            <a:endParaRPr lang="en-US" dirty="0"/>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53351" y="3560142"/>
            <a:ext cx="3501058" cy="3501058"/>
          </a:xfrm>
          <a:prstGeom prst="rect">
            <a:avLst/>
          </a:prstGeom>
        </p:spPr>
      </p:pic>
    </p:spTree>
    <p:custDataLst>
      <p:tags r:id="rId1"/>
    </p:custDataLst>
    <p:extLst>
      <p:ext uri="{BB962C8B-B14F-4D97-AF65-F5344CB8AC3E}">
        <p14:creationId xmlns:p14="http://schemas.microsoft.com/office/powerpoint/2010/main" val="5353695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ltLang="en-US" dirty="0"/>
              <a:t>Systems Analysis</a:t>
            </a:r>
          </a:p>
        </p:txBody>
      </p:sp>
      <p:sp>
        <p:nvSpPr>
          <p:cNvPr id="19459" name="Rectangle 3"/>
          <p:cNvSpPr>
            <a:spLocks noGrp="1" noChangeArrowheads="1"/>
          </p:cNvSpPr>
          <p:nvPr>
            <p:ph type="body" sz="quarter" idx="10"/>
          </p:nvPr>
        </p:nvSpPr>
        <p:spPr>
          <a:xfrm>
            <a:off x="406625" y="2133599"/>
            <a:ext cx="9147783" cy="4881797"/>
          </a:xfrm>
        </p:spPr>
        <p:txBody>
          <a:bodyPr/>
          <a:lstStyle/>
          <a:p>
            <a:r>
              <a:rPr lang="en-US" altLang="en-US" dirty="0"/>
              <a:t>Requirements modeling</a:t>
            </a:r>
          </a:p>
          <a:p>
            <a:pPr lvl="1">
              <a:spcBef>
                <a:spcPts val="0"/>
              </a:spcBef>
            </a:pPr>
            <a:r>
              <a:rPr lang="en-US" altLang="en-US" dirty="0"/>
              <a:t>Input and output</a:t>
            </a:r>
          </a:p>
          <a:p>
            <a:pPr lvl="1">
              <a:spcBef>
                <a:spcPts val="0"/>
              </a:spcBef>
            </a:pPr>
            <a:r>
              <a:rPr lang="en-US" altLang="en-US" dirty="0"/>
              <a:t>Processes</a:t>
            </a:r>
          </a:p>
          <a:p>
            <a:pPr lvl="1">
              <a:spcBef>
                <a:spcPts val="0"/>
              </a:spcBef>
            </a:pPr>
            <a:r>
              <a:rPr lang="en-US" altLang="en-US" dirty="0"/>
              <a:t>Performance</a:t>
            </a:r>
          </a:p>
          <a:p>
            <a:pPr lvl="1">
              <a:spcBef>
                <a:spcPts val="0"/>
              </a:spcBef>
            </a:pPr>
            <a:r>
              <a:rPr lang="en-US" altLang="en-US" dirty="0"/>
              <a:t>Security</a:t>
            </a:r>
          </a:p>
          <a:p>
            <a:r>
              <a:rPr lang="en-US" altLang="en-US" dirty="0"/>
              <a:t>Fact-finding techniques</a:t>
            </a:r>
          </a:p>
          <a:p>
            <a:pPr lvl="1">
              <a:spcBef>
                <a:spcPts val="0"/>
              </a:spcBef>
            </a:pPr>
            <a:r>
              <a:rPr lang="en-US" altLang="en-US" dirty="0"/>
              <a:t>Observation</a:t>
            </a:r>
          </a:p>
          <a:p>
            <a:pPr lvl="1">
              <a:spcBef>
                <a:spcPts val="0"/>
              </a:spcBef>
            </a:pPr>
            <a:r>
              <a:rPr lang="en-US" altLang="en-US" dirty="0"/>
              <a:t>Interviews and surveys</a:t>
            </a:r>
          </a:p>
          <a:p>
            <a:pPr lvl="1">
              <a:spcBef>
                <a:spcPts val="0"/>
              </a:spcBef>
            </a:pPr>
            <a:r>
              <a:rPr lang="en-US" altLang="en-US" dirty="0"/>
              <a:t>Document review</a:t>
            </a:r>
          </a:p>
        </p:txBody>
      </p:sp>
      <p:sp>
        <p:nvSpPr>
          <p:cNvPr id="2" name="Slide Number Placeholder 1"/>
          <p:cNvSpPr>
            <a:spLocks noGrp="1"/>
          </p:cNvSpPr>
          <p:nvPr>
            <p:ph type="sldNum" sz="quarter" idx="12"/>
          </p:nvPr>
        </p:nvSpPr>
        <p:spPr/>
        <p:txBody>
          <a:bodyPr/>
          <a:lstStyle/>
          <a:p>
            <a:fld id="{F3BF8891-5E06-46C2-89A4-6DB85D39BA35}" type="slidenum">
              <a:rPr lang="en-US" smtClean="0"/>
              <a:pPr/>
              <a:t>6</a:t>
            </a:fld>
            <a:endParaRPr lang="en-US" dirty="0"/>
          </a:p>
        </p:txBody>
      </p:sp>
    </p:spTree>
    <p:custDataLst>
      <p:tags r:id="rId1"/>
    </p:custDataLst>
    <p:extLst>
      <p:ext uri="{BB962C8B-B14F-4D97-AF65-F5344CB8AC3E}">
        <p14:creationId xmlns:p14="http://schemas.microsoft.com/office/powerpoint/2010/main" val="30005045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altLang="en-US" dirty="0"/>
              <a:t>Systems Design</a:t>
            </a:r>
          </a:p>
        </p:txBody>
      </p:sp>
      <p:sp>
        <p:nvSpPr>
          <p:cNvPr id="20483" name="Rectangle 3"/>
          <p:cNvSpPr>
            <a:spLocks noGrp="1" noChangeArrowheads="1"/>
          </p:cNvSpPr>
          <p:nvPr>
            <p:ph type="body" sz="quarter" idx="10"/>
          </p:nvPr>
        </p:nvSpPr>
        <p:spPr>
          <a:xfrm>
            <a:off x="406625" y="2133600"/>
            <a:ext cx="9147783" cy="3185922"/>
          </a:xfrm>
        </p:spPr>
        <p:txBody>
          <a:bodyPr/>
          <a:lstStyle/>
          <a:p>
            <a:pPr>
              <a:spcAft>
                <a:spcPts val="1200"/>
              </a:spcAft>
            </a:pPr>
            <a:r>
              <a:rPr lang="en-US" altLang="en-US" dirty="0"/>
              <a:t>Review requirements</a:t>
            </a:r>
          </a:p>
          <a:p>
            <a:pPr>
              <a:spcAft>
                <a:spcPts val="1200"/>
              </a:spcAft>
            </a:pPr>
            <a:r>
              <a:rPr lang="en-US" altLang="en-US" dirty="0"/>
              <a:t>Produce detailed specifications</a:t>
            </a:r>
          </a:p>
          <a:p>
            <a:pPr lvl="1">
              <a:spcBef>
                <a:spcPts val="0"/>
              </a:spcBef>
              <a:spcAft>
                <a:spcPts val="1200"/>
              </a:spcAft>
            </a:pPr>
            <a:r>
              <a:rPr lang="en-US" altLang="en-US" dirty="0"/>
              <a:t>Interface</a:t>
            </a:r>
          </a:p>
          <a:p>
            <a:pPr lvl="1">
              <a:spcBef>
                <a:spcPts val="0"/>
              </a:spcBef>
              <a:spcAft>
                <a:spcPts val="1200"/>
              </a:spcAft>
            </a:pPr>
            <a:r>
              <a:rPr lang="en-US" altLang="en-US" dirty="0"/>
              <a:t>Database</a:t>
            </a:r>
          </a:p>
          <a:p>
            <a:pPr lvl="1">
              <a:spcBef>
                <a:spcPts val="0"/>
              </a:spcBef>
              <a:spcAft>
                <a:spcPts val="1200"/>
              </a:spcAft>
            </a:pPr>
            <a:r>
              <a:rPr lang="en-US" altLang="en-US" dirty="0"/>
              <a:t>Software</a:t>
            </a:r>
          </a:p>
          <a:p>
            <a:pPr lvl="1">
              <a:spcBef>
                <a:spcPts val="0"/>
              </a:spcBef>
              <a:spcAft>
                <a:spcPts val="1200"/>
              </a:spcAft>
            </a:pPr>
            <a:r>
              <a:rPr lang="en-US" altLang="en-US" dirty="0"/>
              <a:t>Hardware architecture</a:t>
            </a:r>
          </a:p>
        </p:txBody>
      </p:sp>
      <p:sp>
        <p:nvSpPr>
          <p:cNvPr id="5" name="Slide Number Placeholder 4"/>
          <p:cNvSpPr>
            <a:spLocks noGrp="1"/>
          </p:cNvSpPr>
          <p:nvPr>
            <p:ph type="sldNum" sz="quarter" idx="12"/>
          </p:nvPr>
        </p:nvSpPr>
        <p:spPr/>
        <p:txBody>
          <a:bodyPr/>
          <a:lstStyle/>
          <a:p>
            <a:fld id="{F3BF8891-5E06-46C2-89A4-6DB85D39BA35}" type="slidenum">
              <a:rPr lang="en-US" smtClean="0"/>
              <a:pPr/>
              <a:t>7</a:t>
            </a:fld>
            <a:endParaRPr lang="en-US" dirty="0"/>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87412" y="2978716"/>
            <a:ext cx="4681612" cy="4681612"/>
          </a:xfrm>
          <a:prstGeom prst="rect">
            <a:avLst/>
          </a:prstGeom>
        </p:spPr>
      </p:pic>
    </p:spTree>
    <p:custDataLst>
      <p:tags r:id="rId1"/>
    </p:custDataLst>
    <p:extLst>
      <p:ext uri="{BB962C8B-B14F-4D97-AF65-F5344CB8AC3E}">
        <p14:creationId xmlns:p14="http://schemas.microsoft.com/office/powerpoint/2010/main" val="8969840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altLang="en-US" dirty="0"/>
              <a:t>Systems Implementation</a:t>
            </a:r>
          </a:p>
        </p:txBody>
      </p:sp>
      <p:sp>
        <p:nvSpPr>
          <p:cNvPr id="25603" name="Rectangle 3"/>
          <p:cNvSpPr>
            <a:spLocks noGrp="1" noChangeArrowheads="1"/>
          </p:cNvSpPr>
          <p:nvPr>
            <p:ph type="body" sz="quarter" idx="10"/>
          </p:nvPr>
        </p:nvSpPr>
        <p:spPr>
          <a:xfrm>
            <a:off x="406625" y="2133600"/>
            <a:ext cx="9147783" cy="4305300"/>
          </a:xfrm>
        </p:spPr>
        <p:txBody>
          <a:bodyPr/>
          <a:lstStyle/>
          <a:p>
            <a:pPr>
              <a:spcAft>
                <a:spcPts val="1200"/>
              </a:spcAft>
            </a:pPr>
            <a:r>
              <a:rPr lang="en-US" altLang="en-US" dirty="0"/>
              <a:t>Application development</a:t>
            </a:r>
          </a:p>
          <a:p>
            <a:pPr>
              <a:spcAft>
                <a:spcPts val="1200"/>
              </a:spcAft>
            </a:pPr>
            <a:r>
              <a:rPr lang="en-US" altLang="en-US" dirty="0"/>
              <a:t>Testing</a:t>
            </a:r>
          </a:p>
          <a:p>
            <a:pPr>
              <a:spcAft>
                <a:spcPts val="1200"/>
              </a:spcAft>
            </a:pPr>
            <a:r>
              <a:rPr lang="en-US" altLang="en-US" dirty="0"/>
              <a:t>Documentation</a:t>
            </a:r>
          </a:p>
          <a:p>
            <a:pPr>
              <a:spcAft>
                <a:spcPts val="1200"/>
              </a:spcAft>
            </a:pPr>
            <a:r>
              <a:rPr lang="en-US" altLang="en-US" dirty="0"/>
              <a:t>Training</a:t>
            </a:r>
          </a:p>
          <a:p>
            <a:pPr>
              <a:spcAft>
                <a:spcPts val="1200"/>
              </a:spcAft>
            </a:pPr>
            <a:r>
              <a:rPr lang="en-US" altLang="en-US" dirty="0"/>
              <a:t>Data conversion</a:t>
            </a:r>
          </a:p>
          <a:p>
            <a:pPr>
              <a:spcAft>
                <a:spcPts val="1200"/>
              </a:spcAft>
            </a:pPr>
            <a:r>
              <a:rPr lang="en-US" altLang="en-US" dirty="0"/>
              <a:t>System changeover</a:t>
            </a:r>
          </a:p>
          <a:p>
            <a:pPr>
              <a:spcAft>
                <a:spcPts val="1200"/>
              </a:spcAft>
            </a:pPr>
            <a:r>
              <a:rPr lang="en-US" altLang="en-US" dirty="0"/>
              <a:t>Post-implementation evaluation</a:t>
            </a:r>
          </a:p>
        </p:txBody>
      </p:sp>
      <p:sp>
        <p:nvSpPr>
          <p:cNvPr id="2" name="Slide Number Placeholder 1"/>
          <p:cNvSpPr>
            <a:spLocks noGrp="1"/>
          </p:cNvSpPr>
          <p:nvPr>
            <p:ph type="sldNum" sz="quarter" idx="12"/>
          </p:nvPr>
        </p:nvSpPr>
        <p:spPr/>
        <p:txBody>
          <a:bodyPr/>
          <a:lstStyle/>
          <a:p>
            <a:fld id="{F3BF8891-5E06-46C2-89A4-6DB85D39BA35}" type="slidenum">
              <a:rPr lang="en-US" smtClean="0"/>
              <a:pPr/>
              <a:t>8</a:t>
            </a:fld>
            <a:endParaRPr lang="en-US" dirty="0"/>
          </a:p>
        </p:txBody>
      </p:sp>
    </p:spTree>
    <p:custDataLst>
      <p:tags r:id="rId1"/>
    </p:custDataLst>
    <p:extLst>
      <p:ext uri="{BB962C8B-B14F-4D97-AF65-F5344CB8AC3E}">
        <p14:creationId xmlns:p14="http://schemas.microsoft.com/office/powerpoint/2010/main" val="37751675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en-US" altLang="en-US" dirty="0"/>
              <a:t>Systems Support and Security</a:t>
            </a:r>
          </a:p>
        </p:txBody>
      </p:sp>
      <p:sp>
        <p:nvSpPr>
          <p:cNvPr id="26627" name="Content Placeholder 2"/>
          <p:cNvSpPr>
            <a:spLocks noGrp="1"/>
          </p:cNvSpPr>
          <p:nvPr>
            <p:ph type="body" sz="quarter" idx="10"/>
          </p:nvPr>
        </p:nvSpPr>
        <p:spPr/>
        <p:txBody>
          <a:bodyPr/>
          <a:lstStyle/>
          <a:p>
            <a:pPr>
              <a:spcAft>
                <a:spcPts val="1800"/>
              </a:spcAft>
            </a:pPr>
            <a:r>
              <a:rPr lang="en-US" altLang="en-US" dirty="0"/>
              <a:t>User support</a:t>
            </a:r>
          </a:p>
          <a:p>
            <a:pPr>
              <a:spcAft>
                <a:spcPts val="1800"/>
              </a:spcAft>
            </a:pPr>
            <a:r>
              <a:rPr lang="en-US" altLang="en-US" dirty="0"/>
              <a:t>Maintenance</a:t>
            </a:r>
          </a:p>
          <a:p>
            <a:pPr>
              <a:spcAft>
                <a:spcPts val="1800"/>
              </a:spcAft>
            </a:pPr>
            <a:r>
              <a:rPr lang="en-US" altLang="en-US" dirty="0"/>
              <a:t>Security</a:t>
            </a:r>
          </a:p>
        </p:txBody>
      </p:sp>
      <p:sp>
        <p:nvSpPr>
          <p:cNvPr id="2" name="Slide Number Placeholder 1"/>
          <p:cNvSpPr>
            <a:spLocks noGrp="1"/>
          </p:cNvSpPr>
          <p:nvPr>
            <p:ph type="sldNum" sz="quarter" idx="12"/>
          </p:nvPr>
        </p:nvSpPr>
        <p:spPr/>
        <p:txBody>
          <a:bodyPr/>
          <a:lstStyle/>
          <a:p>
            <a:fld id="{F3BF8891-5E06-46C2-89A4-6DB85D39BA35}" type="slidenum">
              <a:rPr lang="en-US" smtClean="0"/>
              <a:pPr/>
              <a:t>9</a:t>
            </a:fld>
            <a:endParaRPr lang="en-US" dirty="0"/>
          </a:p>
        </p:txBody>
      </p:sp>
    </p:spTree>
    <p:custDataLst>
      <p:tags r:id="rId1"/>
    </p:custDataLst>
    <p:extLst>
      <p:ext uri="{BB962C8B-B14F-4D97-AF65-F5344CB8AC3E}">
        <p14:creationId xmlns:p14="http://schemas.microsoft.com/office/powerpoint/2010/main" val="196624209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BULLET_1" val="8226"/>
  <p:tag name="BULLET_2" val="8226"/>
  <p:tag name="BULLET_3" val="8226"/>
  <p:tag name="BULLET_4" val="8226"/>
  <p:tag name="BULLET_5" val="8226"/>
  <p:tag name="BULLET_6" val="8226"/>
  <p:tag name="BULLET_7" val="8226"/>
  <p:tag name="MARGIN_1" val="0"/>
  <p:tag name="MARGIN_2" val="58.5"/>
  <p:tag name="MARGIN_3" val="90"/>
  <p:tag name="MARGIN_4" val="126"/>
  <p:tag name="MARGIN_5" val="162"/>
  <p:tag name="FONT_SIZE" val="10"/>
</p:tagLst>
</file>

<file path=ppt/tags/tag11.xml><?xml version="1.0" encoding="utf-8"?>
<p:tagLst xmlns:a="http://schemas.openxmlformats.org/drawingml/2006/main" xmlns:r="http://schemas.openxmlformats.org/officeDocument/2006/relationships" xmlns:p="http://schemas.openxmlformats.org/presentationml/2006/main">
  <p:tag name="ARTICULATE_SLIDE_GUID" val="2f35357e-70dc-4b96-8a0b-576fad347c75"/>
  <p:tag name="AUDIO_IMPORT" val="C:\Documents and Settings\skidmorn\My Documents\Dropbox\NTDC\OHSU CDC\Comp4\Unit9\FINALIZED\comp4_unit9_REVISED\comp4_unit9\comp4_unit9b\comp4_unit9b_S-5_V3.mp3"/>
  <p:tag name="AUDIO_ID" val="289"/>
  <p:tag name="ELAPSEDTIME" val="49.764"/>
  <p:tag name="ARTICULATE_SLIDE_NAV" val="5"/>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BULLET_4" val="8226"/>
  <p:tag name="BULLET_5" val="8226"/>
  <p:tag name="BULLET_1" val="8226"/>
  <p:tag name="BULLET_2" val="8226"/>
  <p:tag name="BULLET_3" val="8226"/>
  <p:tag name="MARGIN_1" val="0"/>
  <p:tag name="MARGIN_2" val="58.5"/>
  <p:tag name="MARGIN_3" val="90"/>
  <p:tag name="MARGIN_4" val="126"/>
  <p:tag name="MARGIN_5" val="162"/>
  <p:tag name="FONT_SIZE" val="12"/>
</p:tagLst>
</file>

<file path=ppt/tags/tag13.xml><?xml version="1.0" encoding="utf-8"?>
<p:tagLst xmlns:a="http://schemas.openxmlformats.org/drawingml/2006/main" xmlns:r="http://schemas.openxmlformats.org/officeDocument/2006/relationships" xmlns:p="http://schemas.openxmlformats.org/presentationml/2006/main">
  <p:tag name="ARTICULATE_SLIDE_GUID" val="d1be7130-4d4b-4fe0-9a5c-4a77ab55886f"/>
  <p:tag name="AUDIO_IMPORT" val="C:\Documents and Settings\skidmorn\My Documents\Dropbox\NTDC\OHSU CDC\Comp4\Unit9\FINALIZED\comp4_unit9_REVISED\comp4_unit9\comp4_unit9b\comp4_unit9b_S-6_V3.mp3"/>
  <p:tag name="AUDIO_ID" val="292"/>
  <p:tag name="ELAPSEDTIME" val="122.097"/>
  <p:tag name="ARTICULATE_SLIDE_NAV" val="6"/>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BULLET_1" val="8226"/>
  <p:tag name="BULLET_2" val="8226"/>
  <p:tag name="BULLET_3" val="8226"/>
  <p:tag name="BULLET_4" val="8226"/>
  <p:tag name="BULLET_5" val="8226"/>
  <p:tag name="BULLET_6" val="8226"/>
  <p:tag name="MARGIN_1" val="0"/>
  <p:tag name="MARGIN_2" val="58.5"/>
  <p:tag name="MARGIN_3" val="90"/>
  <p:tag name="MARGIN_4" val="126"/>
  <p:tag name="MARGIN_5" val="162"/>
  <p:tag name="FONT_SIZE" val="10"/>
</p:tagLst>
</file>

<file path=ppt/tags/tag15.xml><?xml version="1.0" encoding="utf-8"?>
<p:tagLst xmlns:a="http://schemas.openxmlformats.org/drawingml/2006/main" xmlns:r="http://schemas.openxmlformats.org/officeDocument/2006/relationships" xmlns:p="http://schemas.openxmlformats.org/presentationml/2006/main">
  <p:tag name="ARTICULATE_SLIDE_GUID" val="11245f93-c0f7-49d7-a2a2-a8886aa43c54"/>
  <p:tag name="AUDIO_IMPORT" val="C:\Documents and Settings\skidmorn\My Documents\Dropbox\NTDC\OHSU CDC\Comp4\Unit9\FINALIZED\comp4_unit9_REVISED\comp4_unit9\comp4_unit9b\comp4_unit9b_S-7_V3.mp3"/>
  <p:tag name="AUDIO_ID" val="314"/>
  <p:tag name="ELAPSEDTIME" val="26.201"/>
  <p:tag name="ARTICULATE_SLIDE_NAV" val="7"/>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BULLET_1" val="8226"/>
</p:tagLst>
</file>

<file path=ppt/tags/tag17.xml><?xml version="1.0" encoding="utf-8"?>
<p:tagLst xmlns:a="http://schemas.openxmlformats.org/drawingml/2006/main" xmlns:r="http://schemas.openxmlformats.org/officeDocument/2006/relationships" xmlns:p="http://schemas.openxmlformats.org/presentationml/2006/main">
  <p:tag name="ARTICULATE_SLIDE_GUID" val="f5093bdf-fdea-4c17-b078-1ba9ebd68624"/>
  <p:tag name="AUDIO_IMPORT" val="C:\Documents and Settings\skidmorn\My Documents\Dropbox\NTDC\OHSU CDC\Comp4\Unit9\FINALIZED\comp4_unit9_REVISED\comp4_unit9\comp4_unit9b\comp4_unit9b_S-12_V3.mp3"/>
  <p:tag name="AUDIO_ID" val="309"/>
  <p:tag name="ELAPSEDTIME" val="171.285"/>
  <p:tag name="ARTICULATE_SLIDE_NAV" val="12"/>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BULLET_1" val="8226"/>
  <p:tag name="BULLET_2" val="8226"/>
  <p:tag name="BULLET_3" val="8226"/>
  <p:tag name="BULLET_4" val="8226"/>
  <p:tag name="BULLET_5" val="8226"/>
  <p:tag name="BULLET_6" val="8226"/>
  <p:tag name="BULLET_7" val="8226"/>
  <p:tag name="BULLET_8" val="8226"/>
  <p:tag name="BULLET_9" val="8226"/>
  <p:tag name="BULLET_10" val="8226"/>
  <p:tag name="BULLET_11" val="8226"/>
  <p:tag name="BULLET_12" val="8226"/>
  <p:tag name="MARGIN_1" val="0"/>
  <p:tag name="MARGIN_2" val="58.5"/>
  <p:tag name="MARGIN_3" val="90"/>
  <p:tag name="MARGIN_4" val="126"/>
  <p:tag name="MARGIN_5" val="162"/>
  <p:tag name="FONT_SIZE" val="8"/>
</p:tagLst>
</file>

<file path=ppt/tags/tag19.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9\FINALIZED\comp4_unit9_REVISED\comp4_unit9\comp4_unit9b\comp4_unit9b_S-13_V3.mp3"/>
  <p:tag name="AUDIO_ID" val="320"/>
  <p:tag name="ELAPSEDTIME" val="36.572"/>
  <p:tag name="ARTICULATE_SLIDE_GUID" val="d793d88a-b942-49d6-ab06-2ec4fe7fbe33"/>
  <p:tag name="ARTICULATE_SLIDE_NAV" val="13"/>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GUID" val="511b5268-6354-4691-aa43-002df7893a10"/>
  <p:tag name="AUDIO_IMPORT" val="C:\Documents and Settings\skidmorn\My Documents\Dropbox\NTDC\OHSU CDC\Comp4\Unit9\FINALIZED\comp4_unit9_REVISED\comp4_unit9\comp4_unit9b\comp4_unit9b_S-14_V3.mp3"/>
  <p:tag name="AUDIO_ID" val="312"/>
  <p:tag name="ELAPSEDTIME" val="101.93"/>
  <p:tag name="ARTICULATE_SLIDE_NAV" val="14"/>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GUID" val="e37375f7-47ce-4e44-b8ac-9a5631a53b90"/>
  <p:tag name="AUDIO_IMPORT" val="C:\Documents and Settings\skidmorn\My Documents\Dropbox\NTDC\OHSU CDC\Comp4\Unit9\FINALIZED\comp4_unit9_REVISED\comp4_unit9\comp4_unit9b\comp4_unit9b_S-15_V3.mp3"/>
  <p:tag name="AUDIO_ID" val="311"/>
  <p:tag name="ELAPSEDTIME" val="24.033"/>
  <p:tag name="ARTICULATE_SLIDE_NAV" val="15"/>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BULLET_1" val="8226"/>
  <p:tag name="BULLET_2" val="8226"/>
  <p:tag name="BULLET_3" val="8226"/>
  <p:tag name="BULLET_4" val="8226"/>
  <p:tag name="BULLET_5" val="8226"/>
  <p:tag name="BULLET_6" val="8226"/>
  <p:tag name="MARGIN_1" val="0"/>
  <p:tag name="MARGIN_2" val="58.5"/>
  <p:tag name="MARGIN_3" val="90"/>
  <p:tag name="MARGIN_4" val="126"/>
  <p:tag name="MARGIN_5" val="162"/>
  <p:tag name="FONT_SIZE" val="10"/>
</p:tagLst>
</file>

<file path=ppt/tags/tag23.xml><?xml version="1.0" encoding="utf-8"?>
<p:tagLst xmlns:a="http://schemas.openxmlformats.org/drawingml/2006/main" xmlns:r="http://schemas.openxmlformats.org/officeDocument/2006/relationships" xmlns:p="http://schemas.openxmlformats.org/presentationml/2006/main">
  <p:tag name="ARTICULATE_SLIDE_GUID" val="573e667f-1f54-4fe5-8554-b2a94840a2b2"/>
  <p:tag name="AUDIO_IMPORT" val="C:\Documents and Settings\skidmorn\My Documents\Dropbox\NTDC\OHSU CDC\Comp4\Unit9\FINALIZED\comp4_unit9_REVISED\comp4_unit9\comp4_unit9b\comp4_unit9b_S-16_V3.mp3"/>
  <p:tag name="AUDIO_ID" val="313"/>
  <p:tag name="ELAPSEDTIME" val="92.761"/>
  <p:tag name="ARTICULATE_SLIDE_NAV" val="16"/>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BULLET_4" val="8226"/>
  <p:tag name="BULLET_5" val="8226"/>
  <p:tag name="BULLET_1" val="8226"/>
  <p:tag name="BULLET_2" val="8226"/>
  <p:tag name="BULLET_3" val="8226"/>
  <p:tag name="MARGIN_1" val="0"/>
  <p:tag name="MARGIN_2" val="58.5"/>
  <p:tag name="MARGIN_3" val="90"/>
  <p:tag name="MARGIN_4" val="126"/>
  <p:tag name="MARGIN_5" val="162"/>
  <p:tag name="FONT_SIZE" val="10"/>
</p:tagLst>
</file>

<file path=ppt/tags/tag25.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9\FINALIZED\comp4_unit9_REVISED\comp4_unit9\comp4_unit9c\comp4_unit9c_S-3_V3.mp3"/>
  <p:tag name="AUDIO_ID" val="290"/>
  <p:tag name="ELAPSEDTIME" val="49.947"/>
  <p:tag name="ARTICULATE_SLIDE_NAV" val="3"/>
  <p:tag name="ARTICULATE_SLIDE_GUID" val="b2103801-3719-4738-a143-5d20ebca8863"/>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GUID" val="fc538d2a-e5a7-4efb-856d-394b6ebe8043"/>
  <p:tag name="AUDIO_IMPORT" val="C:\Documents and Settings\skidmorn\My Documents\Dropbox\NTDC\OHSU CDC\Comp4\Unit9\FINALIZED\comp4_unit9_REVISED\comp4_unit9\comp4_unit9c\comp4_unit9c_S-4_V3.mp3"/>
  <p:tag name="AUDIO_ID" val="273"/>
  <p:tag name="ELAPSEDTIME" val="33.437"/>
  <p:tag name="ARTICULATE_SLIDE_NAV" val="4"/>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GUID" val="dbdfa611-f3ef-4c3f-a5e9-4a9b014b88df"/>
  <p:tag name="AUDIO_IMPORT" val="C:\Documents and Settings\skidmorn\My Documents\Dropbox\NTDC\OHSU CDC\Comp4\Unit9\FINALIZED\comp4_unit9_REVISED\comp4_unit9\comp4_unit9c\comp4_unit9c_S-6_V3.mp3"/>
  <p:tag name="AUDIO_ID" val="275"/>
  <p:tag name="ELAPSEDTIME" val="113.581"/>
  <p:tag name="ARTICULATE_SLIDE_NAV" val="6"/>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BULLET_1" val="8226"/>
  <p:tag name="BULLET_2" val="8226"/>
  <p:tag name="BULLET_3" val="8226"/>
  <p:tag name="MARGIN_1" val="0"/>
  <p:tag name="MARGIN_2" val="58.5"/>
  <p:tag name="MARGIN_3" val="90"/>
  <p:tag name="MARGIN_4" val="126"/>
  <p:tag name="MARGIN_5" val="162"/>
  <p:tag name="FONT_SIZE" val="12"/>
</p:tagLst>
</file>

<file path=ppt/tags/tag29.xml><?xml version="1.0" encoding="utf-8"?>
<p:tagLst xmlns:a="http://schemas.openxmlformats.org/drawingml/2006/main" xmlns:r="http://schemas.openxmlformats.org/officeDocument/2006/relationships" xmlns:p="http://schemas.openxmlformats.org/presentationml/2006/main">
  <p:tag name="ARTICULATE_SLIDE_GUID" val="510a5af5-a542-4d34-8e45-591e967f8024"/>
  <p:tag name="AUDIO_IMPORT" val="C:\Documents and Settings\skidmorn\My Documents\Dropbox\NTDC\OHSU CDC\Comp4\Unit9\FINALIZED\comp4_unit9_REVISED\comp4_unit9\comp4_unit9c\comp4_unit9c_S-5_V3.mp3"/>
  <p:tag name="AUDIO_ID" val="274"/>
  <p:tag name="ELAPSEDTIME" val="44.304"/>
  <p:tag name="ARTICULATE_SLIDE_NAV" val="5"/>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BULLET_1" val="8226"/>
  <p:tag name="MARGIN_1" val="0"/>
  <p:tag name="MARGIN_2" val="58.5"/>
  <p:tag name="MARGIN_3" val="90"/>
  <p:tag name="MARGIN_4" val="126"/>
  <p:tag name="MARGIN_5" val="162"/>
  <p:tag name="FONT_SIZE" val="12"/>
</p:tagLst>
</file>

<file path=ppt/tags/tag31.xml><?xml version="1.0" encoding="utf-8"?>
<p:tagLst xmlns:a="http://schemas.openxmlformats.org/drawingml/2006/main" xmlns:r="http://schemas.openxmlformats.org/officeDocument/2006/relationships" xmlns:p="http://schemas.openxmlformats.org/presentationml/2006/main">
  <p:tag name="ARTICULATE_SLIDE_GUID" val="b8b9359f-8cf7-490f-b93c-052784d8114e"/>
  <p:tag name="AUDIO_IMPORT" val="C:\Documents and Settings\skidmorn\My Documents\Dropbox\NTDC\OHSU CDC\Comp4\Unit9\FINALIZED\comp4_unit9_REVISED\comp4_unit9\comp4_unit9c\comp4_unit9c_S-8_V3.mp3"/>
  <p:tag name="AUDIO_ID" val="277"/>
  <p:tag name="ELAPSEDTIME" val="119.014"/>
  <p:tag name="ARTICULATE_SLIDE_NAV" val="8"/>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BULLET_4" val="8226"/>
  <p:tag name="BULLET_5" val="8226"/>
  <p:tag name="BULLET_1" val="8226"/>
  <p:tag name="BULLET_2" val="8226"/>
  <p:tag name="BULLET_3" val="8226"/>
  <p:tag name="MARGIN_1" val="0"/>
  <p:tag name="MARGIN_2" val="58.5"/>
  <p:tag name="MARGIN_3" val="90"/>
  <p:tag name="MARGIN_4" val="126"/>
  <p:tag name="MARGIN_5" val="162"/>
  <p:tag name="FONT_SIZE" val="12"/>
</p:tagLst>
</file>

<file path=ppt/tags/tag33.xml><?xml version="1.0" encoding="utf-8"?>
<p:tagLst xmlns:a="http://schemas.openxmlformats.org/drawingml/2006/main" xmlns:r="http://schemas.openxmlformats.org/officeDocument/2006/relationships" xmlns:p="http://schemas.openxmlformats.org/presentationml/2006/main">
  <p:tag name="ARTICULATE_SLIDE_GUID" val="75985d66-5bf4-4b5d-af25-0270f5770370"/>
  <p:tag name="AUDIO_IMPORT" val="C:\Documents and Settings\skidmorn\My Documents\Dropbox\NTDC\OHSU CDC\Comp4\Unit9\FINALIZED\comp4_unit9_REVISED\comp4_unit9\comp4_unit9c\comp4_unit9c_S-10_V3.mp3"/>
  <p:tag name="AUDIO_ID" val="279"/>
  <p:tag name="ELAPSEDTIME" val="118.779"/>
  <p:tag name="ARTICULATE_SLIDE_NAV" val="10"/>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BULLET_1" val="8226"/>
  <p:tag name="BULLET_2" val="8226"/>
  <p:tag name="BULLET_3" val="8226"/>
  <p:tag name="BULLET_4" val="8226"/>
</p:tagLst>
</file>

<file path=ppt/tags/tag35.xml><?xml version="1.0" encoding="utf-8"?>
<p:tagLst xmlns:a="http://schemas.openxmlformats.org/drawingml/2006/main" xmlns:r="http://schemas.openxmlformats.org/officeDocument/2006/relationships" xmlns:p="http://schemas.openxmlformats.org/presentationml/2006/main">
  <p:tag name="ARTICULATE_SLIDE_GUID" val="464c15f2-8354-4f75-84f8-507b68cb48ef"/>
  <p:tag name="AUDIO_IMPORT" val="C:\Documents and Settings\skidmorn\My Documents\Dropbox\NTDC\OHSU CDC\Comp4\Unit9\FINALIZED\comp4_unit9_REVISED\comp4_unit9\comp4_unit9c\comp4_unit9c_S-13_V3.mp3"/>
  <p:tag name="AUDIO_ID" val="282"/>
  <p:tag name="ELAPSEDTIME" val="47.517"/>
  <p:tag name="ARTICULATE_SLIDE_NAV" val="13"/>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BULLET_1" val="8226"/>
  <p:tag name="MARGIN_1" val="0"/>
  <p:tag name="MARGIN_2" val="36"/>
  <p:tag name="MARGIN_3" val="72"/>
  <p:tag name="MARGIN_4" val="108"/>
  <p:tag name="MARGIN_5" val="144"/>
  <p:tag name="FONT_SIZE" val="12"/>
</p:tagLst>
</file>

<file path=ppt/tags/tag37.xml><?xml version="1.0" encoding="utf-8"?>
<p:tagLst xmlns:a="http://schemas.openxmlformats.org/drawingml/2006/main" xmlns:r="http://schemas.openxmlformats.org/officeDocument/2006/relationships" xmlns:p="http://schemas.openxmlformats.org/presentationml/2006/main">
  <p:tag name="ARTICULATE_SLIDE_GUID" val="a65e92d8-27e9-4400-a083-2e3cf1d6045a"/>
  <p:tag name="AUDIO_IMPORT" val="C:\Documents and Settings\skidmorn\My Documents\Dropbox\NTDC\OHSU CDC\Comp4\Unit9\FINALIZED\comp4_unit9_REVISED\comp4_unit9\comp4_unit9c\comp4_unit9c_S-14_V3.mp3"/>
  <p:tag name="AUDIO_ID" val="283"/>
  <p:tag name="ELAPSEDTIME" val="135.785"/>
  <p:tag name="ARTICULATE_SLIDE_NAV" val="14"/>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BULLET_1" val="8226"/>
  <p:tag name="BULLET_2" val="8226"/>
  <p:tag name="BULLET_3" val="8226"/>
  <p:tag name="MARGIN_1" val="0"/>
  <p:tag name="MARGIN_2" val="58.5"/>
  <p:tag name="MARGIN_3" val="90"/>
  <p:tag name="MARGIN_4" val="126"/>
  <p:tag name="MARGIN_5" val="162"/>
  <p:tag name="FONT_SIZE" val="10"/>
</p:tagLst>
</file>

<file path=ppt/tags/tag39.xml><?xml version="1.0" encoding="utf-8"?>
<p:tagLst xmlns:a="http://schemas.openxmlformats.org/drawingml/2006/main" xmlns:r="http://schemas.openxmlformats.org/officeDocument/2006/relationships" xmlns:p="http://schemas.openxmlformats.org/presentationml/2006/main">
  <p:tag name="ARTICULATE_SLIDE_GUID" val="ad6ce03b-bfcf-41b9-83eb-02e7771f51ef"/>
  <p:tag name="AUDIO_IMPORT" val="C:\Documents and Settings\skidmorn\My Documents\Dropbox\NTDC\OHSU CDC\Comp4\Unit9\FINALIZED\comp4_unit9_REVISED\comp4_unit9\comp4_unit9c\comp4_unit9c_S-15_V3.mp3"/>
  <p:tag name="AUDIO_ID" val="284"/>
  <p:tag name="ELAPSEDTIME" val="62.276"/>
  <p:tag name="ARTICULATE_SLIDE_NAV" val="15"/>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BULLET_1" val="8226"/>
  <p:tag name="BULLET_2" val="8226"/>
  <p:tag name="BULLET_3" val="8226"/>
  <p:tag name="MARGIN_1" val="0"/>
  <p:tag name="MARGIN_2" val="58.5"/>
  <p:tag name="MARGIN_3" val="90"/>
  <p:tag name="MARGIN_4" val="126"/>
  <p:tag name="MARGIN_5" val="162"/>
  <p:tag name="FONT_SIZE" val="12"/>
</p:tagLst>
</file>

<file path=ppt/tags/tag41.xml><?xml version="1.0" encoding="utf-8"?>
<p:tagLst xmlns:a="http://schemas.openxmlformats.org/drawingml/2006/main" xmlns:r="http://schemas.openxmlformats.org/officeDocument/2006/relationships" xmlns:p="http://schemas.openxmlformats.org/presentationml/2006/main">
  <p:tag name="ARTICULATE_SLIDE_GUID" val="73879c9e-c0d5-4f99-85a8-98a0ac04624c"/>
  <p:tag name="AUDIO_IMPORT" val="C:\Documents and Settings\skidmorn\My Documents\Dropbox\NTDC\OHSU CDC\Comp4\Unit9\FINALIZED\comp4_unit9_REVISED\comp4_unit9\comp4_unit9c\comp4_unit9c_S-18_V3.mp3"/>
  <p:tag name="AUDIO_ID" val="294"/>
  <p:tag name="ELAPSEDTIME" val="178.756"/>
  <p:tag name="ARTICULATE_SLIDE_NAV" val="18"/>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BULLET_1" val="8226"/>
  <p:tag name="BULLET_2" val="8226"/>
  <p:tag name="MARGIN_1" val="0"/>
  <p:tag name="MARGIN_2" val="36"/>
  <p:tag name="MARGIN_3" val="72"/>
  <p:tag name="MARGIN_4" val="108"/>
  <p:tag name="MARGIN_5" val="144"/>
  <p:tag name="FONT_SIZE" val="9"/>
</p:tagLst>
</file>

<file path=ppt/tags/tag43.xml><?xml version="1.0" encoding="utf-8"?>
<p:tagLst xmlns:a="http://schemas.openxmlformats.org/drawingml/2006/main" xmlns:r="http://schemas.openxmlformats.org/officeDocument/2006/relationships" xmlns:p="http://schemas.openxmlformats.org/presentationml/2006/main">
  <p:tag name="ARTICULATE_SLIDE_GUID" val="2ff8aba8-bed5-4d74-abde-26e9faf6a9db"/>
  <p:tag name="AUDIO_IMPORT" val="C:\Documents and Settings\skidmorn\My Documents\Dropbox\NTDC\OHSU CDC\Comp4\Unit9\FINALIZED\comp4_unit9_REVISED\comp4_unit9\comp4_unit9c\comp4_unit9c_S-19_V3.mp3"/>
  <p:tag name="AUDIO_ID" val="295"/>
  <p:tag name="ELAPSEDTIME" val="196.964"/>
  <p:tag name="ARTICULATE_SLIDE_NAV" val="19"/>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BULLET_1" val="8226"/>
  <p:tag name="BULLET_2" val="8226"/>
  <p:tag name="BULLET_3" val="8226"/>
  <p:tag name="BULLET_4" val="8226"/>
</p:tagLst>
</file>

<file path=ppt/tags/tag45.xml><?xml version="1.0" encoding="utf-8"?>
<p:tagLst xmlns:a="http://schemas.openxmlformats.org/drawingml/2006/main" xmlns:r="http://schemas.openxmlformats.org/officeDocument/2006/relationships" xmlns:p="http://schemas.openxmlformats.org/presentationml/2006/main">
  <p:tag name="ARTICULATE_SLIDE_GUID" val="34cddbe0-4347-40a1-a725-c37dd587dd61"/>
  <p:tag name="AUDIO_IMPORT" val="C:\Documents and Settings\skidmorn\My Documents\Dropbox\NTDC\OHSU CDC\Comp4\Unit9\FINALIZED\comp4_unit9_REVISED\comp4_unit9\comp4_unit9c\comp4_unit9c_S-20_V3.mp3"/>
  <p:tag name="AUDIO_ID" val="296"/>
  <p:tag name="ELAPSEDTIME" val="31.504"/>
  <p:tag name="ARTICULATE_SLIDE_NAV" val="20"/>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BULLET_1" val="8226"/>
  <p:tag name="MARGIN_1" val="0"/>
  <p:tag name="MARGIN_2" val="58.5"/>
  <p:tag name="MARGIN_3" val="90"/>
  <p:tag name="MARGIN_4" val="126"/>
  <p:tag name="MARGIN_5" val="162"/>
  <p:tag name="FONT_SIZE" val="12"/>
</p:tagLst>
</file>

<file path=ppt/tags/tag47.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9\FINALIZED\comp4_unit9_REVISED\comp4_unit9\comp4_unit9b\comp4_unit9b_S-17_V3.mp3"/>
  <p:tag name="AUDIO_ID" val="264"/>
  <p:tag name="ELAPSEDTIME" val="43.233"/>
  <p:tag name="ARTICULATE_SLIDE_GUID" val="7babce9a-d503-4716-b06f-ef82a42a14a7"/>
  <p:tag name="ARTICULATE_SLIDE_NAV" val="17"/>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9\FINALIZED\comp4_unit9_REVISED\comp4_unit9\30_sec_silence.mp3"/>
  <p:tag name="AUDIO_ID" val="267"/>
  <p:tag name="ELAPSEDTIME" val="7.515"/>
  <p:tag name="ARTICULATE_SLIDE_GUID" val="7dd7af06-8c69-4080-8ace-c7079b415008"/>
  <p:tag name="ARTICULATE_SLIDE_NAV" val="18"/>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9\FINALIZED\comp4_unit9_REVISED\comp4_unit9\30_sec_silence.mp3"/>
  <p:tag name="AUDIO_ID" val="267"/>
  <p:tag name="ELAPSEDTIME" val="7.515"/>
  <p:tag name="ARTICULATE_SLIDE_GUID" val="7dd7af06-8c69-4080-8ace-c7079b415008"/>
  <p:tag name="ARTICULATE_SLIDE_NAV" val="18"/>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9\FINALIZED\comp4_unit9_REVISED\comp4_unit9\Copy of 30_sec_silence.mp3"/>
  <p:tag name="AUDIO_ID" val="267"/>
  <p:tag name="ELAPSEDTIME" val="7.515"/>
  <p:tag name="ARTICULATE_SLIDE_NAV" val="22"/>
  <p:tag name="ARTICULATE_SLIDE_GUID" val="566a43d9-a198-40e1-9788-02977e328f02"/>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9\FINALIZED\comp4_unit9_REVISED\comp4_unit9\Copy of 30_sec_silence.mp3"/>
  <p:tag name="AUDIO_ID" val="322"/>
  <p:tag name="ELAPSEDTIME" val="7.515"/>
  <p:tag name="ARTICULATE_SLIDE_GUID" val="5153376f-b6d1-4d05-b9a7-3a5131bf462b"/>
  <p:tag name="ARTICULATE_SLIDE_NAV" val="19"/>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GUID" val="4e95cd81-b58d-4bf4-9c61-e38d609f7611"/>
  <p:tag name="AUDIO_IMPORT" val="C:\Documents and Settings\skidmorn\My Documents\Dropbox\NTDC\OHSU CDC\Comp4\Unit9\FINALIZED\comp4_unit9_REVISED\comp4_unit9\comp4_unit9d\comp4_unit9d_S-2_V3.mp3"/>
  <p:tag name="AUDIO_ID" val="277"/>
  <p:tag name="ELAPSEDTIME" val="38.035"/>
  <p:tag name="ARTICULATE_SLIDE_NAV" val="2"/>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BULLET_1" val="8226"/>
  <p:tag name="MARGIN_1" val="0"/>
  <p:tag name="MARGIN_2" val="58.5"/>
  <p:tag name="MARGIN_3" val="90"/>
  <p:tag name="MARGIN_4" val="126"/>
  <p:tag name="MARGIN_5" val="162"/>
  <p:tag name="FONT_SIZE" val="12"/>
</p:tagLst>
</file>

<file path=ppt/tags/tag8.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9\FINALIZED\comp4_unit9_REVISED\comp4_unit9\comp4_unit9b\comp4_unit9b_S-3_V3.mp3"/>
  <p:tag name="AUDIO_ID" val="301"/>
  <p:tag name="ELAPSEDTIME" val="43.782"/>
  <p:tag name="ARTICULATE_SLIDE_GUID" val="aeb50b99-ca7d-4fda-8ae1-c7b34c51f272"/>
  <p:tag name="ARTICULATE_SLIDE_NAV" val="3"/>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GUID" val="b87d31fb-d66d-443f-8c52-3cb02022923b"/>
  <p:tag name="AUDIO_IMPORT" val="C:\Documents and Settings\skidmorn\My Documents\Dropbox\NTDC\OHSU CDC\Comp4\Unit9\FINALIZED\comp4_unit9_REVISED\comp4_unit9\comp4_unit9b\comp4_unit9b_S-4_V3.mp3"/>
  <p:tag name="AUDIO_ID" val="286"/>
  <p:tag name="ELAPSEDTIME" val="88.921"/>
  <p:tag name="ARTICULATE_SLIDE_NAV" val="4"/>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E185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Eval_PPT template_REVISED2" id="{57640A8C-474C-4744-8D54-EB3E08D00B38}" vid="{EFF3D065-E06B-B64D-A2CE-E459648A652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AD8507DAB810C4596E2403F96A92BF7" ma:contentTypeVersion="6" ma:contentTypeDescription="Create a new document." ma:contentTypeScope="" ma:versionID="9bf43ed1764b3487fe6e6c7561baed0c">
  <xsd:schema xmlns:xsd="http://www.w3.org/2001/XMLSchema" xmlns:xs="http://www.w3.org/2001/XMLSchema" xmlns:p="http://schemas.microsoft.com/office/2006/metadata/properties" xmlns:ns2="8acd36b6-32e9-4b51-a9fd-9af350096dbc" targetNamespace="http://schemas.microsoft.com/office/2006/metadata/properties" ma:root="true" ma:fieldsID="420ebdd355f5f38fe4d565650f67ecda" ns2:_="">
    <xsd:import namespace="8acd36b6-32e9-4b51-a9fd-9af350096db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acd36b6-32e9-4b51-a9fd-9af350096dbc"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CF4FCF9-B3FC-4881-B8FE-4CEE24EF1862}"/>
</file>

<file path=customXml/itemProps2.xml><?xml version="1.0" encoding="utf-8"?>
<ds:datastoreItem xmlns:ds="http://schemas.openxmlformats.org/officeDocument/2006/customXml" ds:itemID="{A7048E68-115E-4EEB-AE32-34075EC8E989}">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036FC224-0626-43ED-8AD4-4384B71126A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824</TotalTime>
  <Words>5562</Words>
  <Application>Microsoft Office PowerPoint</Application>
  <PresentationFormat>Custom</PresentationFormat>
  <Paragraphs>447</Paragraphs>
  <Slides>32</Slides>
  <Notes>32</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32</vt:i4>
      </vt:variant>
    </vt:vector>
  </HeadingPairs>
  <TitlesOfParts>
    <vt:vector size="42" baseType="lpstr">
      <vt:lpstr>Arial</vt:lpstr>
      <vt:lpstr>Calibri</vt:lpstr>
      <vt:lpstr>Century Gothic</vt:lpstr>
      <vt:lpstr>Courier New</vt:lpstr>
      <vt:lpstr>Futura Lt BT</vt:lpstr>
      <vt:lpstr>Futura LT Pro Book</vt:lpstr>
      <vt:lpstr>Times New Roman</vt:lpstr>
      <vt:lpstr>Verdana</vt:lpstr>
      <vt:lpstr>Wingdings</vt:lpstr>
      <vt:lpstr>Office Theme</vt:lpstr>
      <vt:lpstr>PowerPoint Presentation</vt:lpstr>
      <vt:lpstr>Information Systems</vt:lpstr>
      <vt:lpstr>Systems Development</vt:lpstr>
      <vt:lpstr>Systems Development Stages</vt:lpstr>
      <vt:lpstr>Systems Planning</vt:lpstr>
      <vt:lpstr>Systems Analysis</vt:lpstr>
      <vt:lpstr>Systems Design</vt:lpstr>
      <vt:lpstr>Systems Implementation</vt:lpstr>
      <vt:lpstr>Systems Support and Security</vt:lpstr>
      <vt:lpstr>Systems Development</vt:lpstr>
      <vt:lpstr>Systems Development </vt:lpstr>
      <vt:lpstr>Waterfall Life Cycle Model</vt:lpstr>
      <vt:lpstr>Waterfall Model</vt:lpstr>
      <vt:lpstr>Other Methods</vt:lpstr>
      <vt:lpstr>System Testing and Evaluation</vt:lpstr>
      <vt:lpstr>Testing Overview</vt:lpstr>
      <vt:lpstr>Test Cases</vt:lpstr>
      <vt:lpstr>Test Plan</vt:lpstr>
      <vt:lpstr>Testing Sequence</vt:lpstr>
      <vt:lpstr>Testing Types</vt:lpstr>
      <vt:lpstr>System Support and Security</vt:lpstr>
      <vt:lpstr>User Support</vt:lpstr>
      <vt:lpstr>System Maintenance</vt:lpstr>
      <vt:lpstr>System Security</vt:lpstr>
      <vt:lpstr>Backup and Recovery</vt:lpstr>
      <vt:lpstr>System Obsolescence</vt:lpstr>
      <vt:lpstr>Information Systems</vt:lpstr>
      <vt:lpstr>Information Systems</vt:lpstr>
      <vt:lpstr>Information Systems</vt:lpstr>
      <vt:lpstr>Information Systems</vt:lpstr>
      <vt:lpstr>Information Systems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Information Systems for Health</dc:title>
  <dc:creator>- McMaster</dc:creator>
  <cp:lastModifiedBy>Villella, Christina</cp:lastModifiedBy>
  <cp:revision>37</cp:revision>
  <cp:lastPrinted>2020-01-30T17:50:59Z</cp:lastPrinted>
  <dcterms:created xsi:type="dcterms:W3CDTF">2018-07-02T03:09:19Z</dcterms:created>
  <dcterms:modified xsi:type="dcterms:W3CDTF">2020-03-17T17:30:52Z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2015-03-02T00:00:00Z</vt:filetime>
  </property>
  <property fmtid="{D5CDD505-2E9C-101B-9397-08002B2CF9AE}" pid="3" name="LastSaved">
    <vt:filetime>2015-03-02T00:00:00Z</vt:filetime>
  </property>
  <property fmtid="{D5CDD505-2E9C-101B-9397-08002B2CF9AE}" pid="4" name="ContentTypeId">
    <vt:lpwstr>0x010100EAD8507DAB810C4596E2403F96A92BF7</vt:lpwstr>
  </property>
</Properties>
</file>