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8"/>
  </p:notesMasterIdLst>
  <p:handoutMasterIdLst>
    <p:handoutMasterId r:id="rId9"/>
  </p:handoutMasterIdLst>
  <p:sldIdLst>
    <p:sldId id="273" r:id="rId5"/>
    <p:sldId id="275" r:id="rId6"/>
    <p:sldId id="271" r:id="rId7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48" userDrawn="1">
          <p15:clr>
            <a:srgbClr val="A4A3A4"/>
          </p15:clr>
        </p15:guide>
        <p15:guide id="2" pos="316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2471"/>
    <a:srgbClr val="1E1860"/>
    <a:srgbClr val="A29CC0"/>
    <a:srgbClr val="555276"/>
    <a:srgbClr val="A6C038"/>
    <a:srgbClr val="ECCE18"/>
    <a:srgbClr val="E6661F"/>
    <a:srgbClr val="C83537"/>
    <a:srgbClr val="1E185F"/>
    <a:srgbClr val="A7BF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notesView">
  <p:normalViewPr horzBarState="maximized">
    <p:restoredLeft sz="14995" autoAdjust="0"/>
    <p:restoredTop sz="94980" autoAdjust="0"/>
  </p:normalViewPr>
  <p:slideViewPr>
    <p:cSldViewPr>
      <p:cViewPr varScale="1">
        <p:scale>
          <a:sx n="96" d="100"/>
          <a:sy n="96" d="100"/>
        </p:scale>
        <p:origin x="1794" y="96"/>
      </p:cViewPr>
      <p:guideLst>
        <p:guide orient="horz" pos="2448"/>
        <p:guide pos="31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27" d="100"/>
          <a:sy n="127" d="100"/>
        </p:scale>
        <p:origin x="1716" y="13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59275" cy="388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97538" y="0"/>
            <a:ext cx="4359275" cy="388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8342C8-1770-4004-A9F5-C37FDF397545}" type="datetimeFigureOut">
              <a:rPr lang="en-US" smtClean="0"/>
              <a:t>10/2/2018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7383463"/>
            <a:ext cx="435927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97538" y="7383463"/>
            <a:ext cx="435927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68BC3E-3DFE-4E62-ABA8-A3563E71BD5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13208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3332163" y="971550"/>
            <a:ext cx="3394075" cy="2622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>
          <a:xfrm>
            <a:off x="1006475" y="3740150"/>
            <a:ext cx="8045450" cy="30607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5697538" y="7383463"/>
            <a:ext cx="435927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27F1F4-34BA-4544-9B5C-4C4C0643A0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52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" name="Notes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1387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7F1F4-34BA-4544-9B5C-4C4C0643A08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3024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Image Placeholder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Notes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3120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3"/>
          <p:cNvSpPr/>
          <p:nvPr userDrawn="1"/>
        </p:nvSpPr>
        <p:spPr>
          <a:xfrm>
            <a:off x="-373063" y="68350"/>
            <a:ext cx="10058400" cy="1189172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9" name="object 5"/>
          <p:cNvSpPr/>
          <p:nvPr userDrawn="1"/>
        </p:nvSpPr>
        <p:spPr>
          <a:xfrm>
            <a:off x="0" y="1143000"/>
            <a:ext cx="10058400" cy="5442455"/>
          </a:xfrm>
          <a:custGeom>
            <a:avLst/>
            <a:gdLst/>
            <a:ahLst/>
            <a:cxnLst/>
            <a:rect l="l" t="t" r="r" b="b"/>
            <a:pathLst>
              <a:path w="10058400" h="5274945">
                <a:moveTo>
                  <a:pt x="0" y="5274564"/>
                </a:moveTo>
                <a:lnTo>
                  <a:pt x="10058400" y="5274564"/>
                </a:lnTo>
                <a:lnTo>
                  <a:pt x="10058400" y="0"/>
                </a:lnTo>
                <a:lnTo>
                  <a:pt x="0" y="0"/>
                </a:lnTo>
                <a:lnTo>
                  <a:pt x="0" y="5274564"/>
                </a:lnTo>
                <a:close/>
              </a:path>
            </a:pathLst>
          </a:custGeom>
          <a:solidFill>
            <a:srgbClr val="A9247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" name="object 8"/>
          <p:cNvSpPr txBox="1"/>
          <p:nvPr userDrawn="1"/>
        </p:nvSpPr>
        <p:spPr>
          <a:xfrm>
            <a:off x="914400" y="379900"/>
            <a:ext cx="7483475" cy="41678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6495"/>
              </a:lnSpc>
            </a:pPr>
            <a:r>
              <a:rPr lang="en-US" sz="4400" b="1" spc="-265" dirty="0">
                <a:solidFill>
                  <a:schemeClr val="bg1"/>
                </a:solidFill>
                <a:latin typeface="Century Gothic" panose="020B0502020202020204" pitchFamily="34" charset="0"/>
                <a:cs typeface="Gill Sans MT"/>
              </a:rPr>
              <a:t>Headline goes here</a:t>
            </a:r>
          </a:p>
          <a:p>
            <a:pPr marL="12700">
              <a:lnSpc>
                <a:spcPts val="6495"/>
              </a:lnSpc>
            </a:pPr>
            <a:r>
              <a:rPr lang="en-US" sz="4000" b="1" spc="-265" dirty="0">
                <a:solidFill>
                  <a:schemeClr val="bg1"/>
                </a:solidFill>
                <a:latin typeface="Century Gothic" panose="020B0502020202020204" pitchFamily="34" charset="0"/>
                <a:cs typeface="Gill Sans MT"/>
              </a:rPr>
              <a:t>Headline goes here</a:t>
            </a:r>
          </a:p>
          <a:p>
            <a:pPr marL="12700" marR="0" indent="0" algn="l" defTabSz="914400" rtl="0" eaLnBrk="1" fontAlgn="auto" latinLnBrk="0" hangingPunct="1">
              <a:lnSpc>
                <a:spcPts val="649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spc="-265" dirty="0">
                <a:solidFill>
                  <a:schemeClr val="bg1"/>
                </a:solidFill>
                <a:latin typeface="Century Gothic" panose="020B0502020202020204" pitchFamily="34" charset="0"/>
                <a:cs typeface="Gill Sans MT"/>
              </a:rPr>
              <a:t>Headline goes here</a:t>
            </a:r>
            <a:endParaRPr lang="en-US" sz="3600" dirty="0">
              <a:solidFill>
                <a:schemeClr val="bg1"/>
              </a:solidFill>
              <a:latin typeface="Century Gothic" panose="020B0502020202020204" pitchFamily="34" charset="0"/>
              <a:cs typeface="Gill Sans MT"/>
            </a:endParaRPr>
          </a:p>
          <a:p>
            <a:pPr marL="12700">
              <a:lnSpc>
                <a:spcPts val="6495"/>
              </a:lnSpc>
            </a:pPr>
            <a:endParaRPr lang="en-US" sz="5700" dirty="0">
              <a:solidFill>
                <a:schemeClr val="bg1"/>
              </a:solidFill>
              <a:latin typeface="Century Gothic" panose="020B0502020202020204" pitchFamily="34" charset="0"/>
              <a:cs typeface="Gill Sans MT"/>
            </a:endParaRPr>
          </a:p>
          <a:p>
            <a:pPr marL="12700">
              <a:lnSpc>
                <a:spcPts val="6495"/>
              </a:lnSpc>
            </a:pPr>
            <a:endParaRPr sz="5700" dirty="0">
              <a:solidFill>
                <a:srgbClr val="1E185F"/>
              </a:solidFill>
              <a:latin typeface="Century Gothic" panose="020B0502020202020204" pitchFamily="34" charset="0"/>
              <a:cs typeface="Gill Sans MT"/>
            </a:endParaRPr>
          </a:p>
        </p:txBody>
      </p:sp>
      <p:sp>
        <p:nvSpPr>
          <p:cNvPr id="12" name="object 9"/>
          <p:cNvSpPr txBox="1"/>
          <p:nvPr userDrawn="1"/>
        </p:nvSpPr>
        <p:spPr>
          <a:xfrm>
            <a:off x="4495800" y="4572000"/>
            <a:ext cx="4493260" cy="1646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50"/>
              </a:lnSpc>
            </a:pPr>
            <a:r>
              <a:rPr sz="1600" dirty="0">
                <a:solidFill>
                  <a:srgbClr val="1E1860"/>
                </a:solidFill>
                <a:latin typeface="Century Gothic" panose="020B0502020202020204" pitchFamily="34" charset="0"/>
                <a:cs typeface="Futura LT Pro Book"/>
              </a:rPr>
              <a:t>Author Name and Degree Here</a:t>
            </a:r>
          </a:p>
          <a:p>
            <a:pPr marL="12700">
              <a:lnSpc>
                <a:spcPts val="2250"/>
              </a:lnSpc>
            </a:pPr>
            <a:r>
              <a:rPr sz="1600" b="1" dirty="0">
                <a:solidFill>
                  <a:srgbClr val="1E1860"/>
                </a:solidFill>
                <a:latin typeface="Century Gothic" panose="020B0502020202020204" pitchFamily="34" charset="0"/>
                <a:cs typeface="Futura LT Pro Book"/>
              </a:rPr>
              <a:t>MEASURE Evaluation</a:t>
            </a:r>
            <a:endParaRPr sz="1600" dirty="0">
              <a:solidFill>
                <a:srgbClr val="1E1860"/>
              </a:solidFill>
              <a:latin typeface="Century Gothic" panose="020B0502020202020204" pitchFamily="34" charset="0"/>
              <a:cs typeface="Futura LT Pro Book"/>
            </a:endParaRPr>
          </a:p>
          <a:p>
            <a:pPr marL="12700">
              <a:lnSpc>
                <a:spcPct val="100000"/>
              </a:lnSpc>
            </a:pPr>
            <a:r>
              <a:rPr sz="1600" dirty="0">
                <a:solidFill>
                  <a:srgbClr val="1E1860"/>
                </a:solidFill>
                <a:latin typeface="Century Gothic" panose="020B0502020202020204" pitchFamily="34" charset="0"/>
                <a:cs typeface="Futura LT Pro Book"/>
              </a:rPr>
              <a:t>Your organization here</a:t>
            </a: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600" dirty="0">
              <a:solidFill>
                <a:srgbClr val="1E1860"/>
              </a:solidFill>
              <a:latin typeface="Century Gothic" panose="020B0502020202020204" pitchFamily="34" charset="0"/>
              <a:cs typeface="Times New Roman"/>
            </a:endParaRPr>
          </a:p>
          <a:p>
            <a:pPr marL="12700">
              <a:lnSpc>
                <a:spcPts val="2200"/>
              </a:lnSpc>
            </a:pPr>
            <a:r>
              <a:rPr lang="en-US" sz="1600" dirty="0">
                <a:solidFill>
                  <a:srgbClr val="1E1860"/>
                </a:solidFill>
                <a:latin typeface="Century Gothic" panose="020B0502020202020204" pitchFamily="34" charset="0"/>
                <a:cs typeface="Futura LT Pro Book"/>
              </a:rPr>
              <a:t>Date for presentation</a:t>
            </a:r>
            <a:r>
              <a:rPr lang="en-US" sz="1600" baseline="0" dirty="0">
                <a:solidFill>
                  <a:srgbClr val="1E1860"/>
                </a:solidFill>
                <a:latin typeface="Century Gothic" panose="020B0502020202020204" pitchFamily="34" charset="0"/>
                <a:cs typeface="Futura LT Pro Book"/>
              </a:rPr>
              <a:t> if necessary</a:t>
            </a:r>
            <a:endParaRPr sz="1600" dirty="0">
              <a:solidFill>
                <a:srgbClr val="1E1860"/>
              </a:solidFill>
              <a:latin typeface="Century Gothic" panose="020B0502020202020204" pitchFamily="34" charset="0"/>
              <a:cs typeface="Futura LT Pro Book"/>
            </a:endParaRPr>
          </a:p>
          <a:p>
            <a:pPr marL="12700">
              <a:lnSpc>
                <a:spcPts val="2200"/>
              </a:lnSpc>
            </a:pPr>
            <a:r>
              <a:rPr lang="en-US" sz="1600" b="1" dirty="0">
                <a:solidFill>
                  <a:srgbClr val="1E1860"/>
                </a:solidFill>
                <a:latin typeface="Century Gothic" panose="020B0502020202020204" pitchFamily="34" charset="0"/>
                <a:cs typeface="Futura LT Pro Book"/>
              </a:rPr>
              <a:t>Name of meeting</a:t>
            </a:r>
            <a:endParaRPr sz="1600" dirty="0">
              <a:solidFill>
                <a:srgbClr val="1E1860"/>
              </a:solidFill>
              <a:latin typeface="Century Gothic" panose="020B0502020202020204" pitchFamily="34" charset="0"/>
              <a:cs typeface="Futura LT Pro Book"/>
            </a:endParaRPr>
          </a:p>
        </p:txBody>
      </p:sp>
      <p:sp>
        <p:nvSpPr>
          <p:cNvPr id="8" name="Rectangle 1"/>
          <p:cNvSpPr>
            <a:spLocks noChangeArrowheads="1"/>
          </p:cNvSpPr>
          <p:nvPr userDrawn="1"/>
        </p:nvSpPr>
        <p:spPr bwMode="auto">
          <a:xfrm>
            <a:off x="-1087826" y="7290541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34" b="23721"/>
          <a:stretch/>
        </p:blipFill>
        <p:spPr>
          <a:xfrm>
            <a:off x="5770174" y="6713450"/>
            <a:ext cx="2159599" cy="9906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6606476"/>
            <a:ext cx="1274374" cy="10895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NC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311255"/>
            <a:ext cx="9052560" cy="1295400"/>
          </a:xfrm>
          <a:prstGeom prst="rect">
            <a:avLst/>
          </a:prstGeom>
        </p:spPr>
        <p:txBody>
          <a:bodyPr/>
          <a:lstStyle>
            <a:lvl1pPr>
              <a:defRPr sz="396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502920" y="1813560"/>
            <a:ext cx="9052560" cy="5181600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sz="3520">
                <a:latin typeface="+mn-lt"/>
              </a:defRPr>
            </a:lvl1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32" hasCustomPrompt="1"/>
          </p:nvPr>
        </p:nvSpPr>
        <p:spPr>
          <a:xfrm>
            <a:off x="502918" y="7116064"/>
            <a:ext cx="8397764" cy="604520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1320" baseline="0"/>
            </a:lvl1pPr>
            <a:lvl2pPr marL="502920" indent="0">
              <a:buNone/>
              <a:defRPr sz="1320"/>
            </a:lvl2pPr>
            <a:lvl3pPr marL="1005840" indent="0">
              <a:buNone/>
              <a:defRPr sz="1320"/>
            </a:lvl3pPr>
            <a:lvl4pPr marL="1508760" indent="0">
              <a:buNone/>
              <a:defRPr sz="1320"/>
            </a:lvl4pPr>
            <a:lvl5pPr marL="2011680" indent="0">
              <a:buNone/>
              <a:defRPr sz="1320"/>
            </a:lvl5pPr>
          </a:lstStyle>
          <a:p>
            <a:pPr lvl="0"/>
            <a:r>
              <a:rPr lang="en-US" dirty="0"/>
              <a:t>Click to edit image attribution.</a:t>
            </a: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994870" y="7098792"/>
            <a:ext cx="559540" cy="621792"/>
          </a:xfrm>
          <a:prstGeom prst="rect">
            <a:avLst/>
          </a:prstGeom>
        </p:spPr>
        <p:txBody>
          <a:bodyPr anchor="ctr"/>
          <a:lstStyle>
            <a:lvl1pPr algn="r">
              <a:defRPr sz="1100">
                <a:solidFill>
                  <a:srgbClr val="898989"/>
                </a:solidFill>
              </a:defRPr>
            </a:lvl1pPr>
          </a:lstStyle>
          <a:p>
            <a:fld id="{F3BF8891-5E06-46C2-89A4-6DB85D39BA3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3674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NC 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311255"/>
            <a:ext cx="9052560" cy="1295400"/>
          </a:xfrm>
          <a:prstGeom prst="rect">
            <a:avLst/>
          </a:prstGeom>
        </p:spPr>
        <p:txBody>
          <a:bodyPr/>
          <a:lstStyle>
            <a:lvl1pPr>
              <a:defRPr sz="3960" baseline="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502920" y="1813560"/>
            <a:ext cx="9052560" cy="5181600"/>
          </a:xfrm>
          <a:prstGeom prst="rect">
            <a:avLst/>
          </a:prstGeom>
        </p:spPr>
        <p:txBody>
          <a:bodyPr/>
          <a:lstStyle>
            <a:lvl1pPr>
              <a:defRPr sz="3520" baseline="0">
                <a:latin typeface="+mn-lt"/>
              </a:defRPr>
            </a:lvl1pPr>
            <a:lvl2pPr>
              <a:defRPr sz="3080">
                <a:latin typeface="+mn-lt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994870" y="7098792"/>
            <a:ext cx="559540" cy="621792"/>
          </a:xfrm>
          <a:prstGeom prst="rect">
            <a:avLst/>
          </a:prstGeom>
        </p:spPr>
        <p:txBody>
          <a:bodyPr anchor="ctr"/>
          <a:lstStyle>
            <a:lvl1pPr algn="r">
              <a:defRPr sz="1100">
                <a:solidFill>
                  <a:srgbClr val="898989"/>
                </a:solidFill>
              </a:defRPr>
            </a:lvl1pPr>
          </a:lstStyle>
          <a:p>
            <a:fld id="{F3BF8891-5E06-46C2-89A4-6DB85D39BA3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2001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NC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311255"/>
            <a:ext cx="9052560" cy="1295400"/>
          </a:xfrm>
          <a:prstGeom prst="rect">
            <a:avLst/>
          </a:prstGeom>
        </p:spPr>
        <p:txBody>
          <a:bodyPr/>
          <a:lstStyle>
            <a:lvl1pPr>
              <a:defRPr sz="3960" baseline="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6"/>
          </p:nvPr>
        </p:nvSpPr>
        <p:spPr>
          <a:xfrm>
            <a:off x="502920" y="1813560"/>
            <a:ext cx="9052560" cy="1554480"/>
          </a:xfrm>
          <a:prstGeom prst="rect">
            <a:avLst/>
          </a:prstGeom>
        </p:spPr>
        <p:txBody>
          <a:bodyPr/>
          <a:lstStyle>
            <a:lvl1pPr>
              <a:buNone/>
              <a:defRPr sz="1760" b="1">
                <a:latin typeface="+mn-lt"/>
                <a:cs typeface="Arial" pitchFamily="34" charset="0"/>
              </a:defRPr>
            </a:lvl1pPr>
            <a:lvl2pPr marL="301752" indent="-311810">
              <a:buFont typeface="Arial" pitchFamily="34" charset="0"/>
              <a:buNone/>
              <a:defRPr sz="1540" baseline="0">
                <a:latin typeface="+mn-lt"/>
                <a:cs typeface="Arial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20"/>
          </p:nvPr>
        </p:nvSpPr>
        <p:spPr>
          <a:xfrm>
            <a:off x="502920" y="3627120"/>
            <a:ext cx="9052560" cy="1554480"/>
          </a:xfrm>
          <a:prstGeom prst="rect">
            <a:avLst/>
          </a:prstGeom>
        </p:spPr>
        <p:txBody>
          <a:bodyPr/>
          <a:lstStyle>
            <a:lvl1pPr>
              <a:buNone/>
              <a:defRPr sz="1760" b="1" baseline="0">
                <a:latin typeface="+mn-lt"/>
                <a:cs typeface="Arial" pitchFamily="34" charset="0"/>
              </a:defRPr>
            </a:lvl1pPr>
            <a:lvl2pPr marL="301752" marR="0" indent="-314325" algn="l" defTabSz="100584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None/>
              <a:tabLst/>
              <a:defRPr lang="en-US" sz="1540" smtClean="0">
                <a:latin typeface="+mn-lt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502920" y="5440680"/>
            <a:ext cx="9052560" cy="1554480"/>
          </a:xfrm>
          <a:prstGeom prst="rect">
            <a:avLst/>
          </a:prstGeom>
        </p:spPr>
        <p:txBody>
          <a:bodyPr/>
          <a:lstStyle>
            <a:lvl1pPr>
              <a:buNone/>
              <a:defRPr sz="1760" b="1">
                <a:latin typeface="+mn-lt"/>
                <a:cs typeface="Arial" pitchFamily="34" charset="0"/>
              </a:defRPr>
            </a:lvl1pPr>
            <a:lvl2pPr marL="301752">
              <a:buFont typeface="Arial" pitchFamily="34" charset="0"/>
              <a:buNone/>
              <a:defRPr lang="en-US" sz="1540" smtClean="0">
                <a:latin typeface="+mn-lt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994870" y="7098792"/>
            <a:ext cx="559540" cy="621792"/>
          </a:xfrm>
          <a:prstGeom prst="rect">
            <a:avLst/>
          </a:prstGeom>
        </p:spPr>
        <p:txBody>
          <a:bodyPr anchor="ctr"/>
          <a:lstStyle>
            <a:lvl1pPr algn="r">
              <a:defRPr sz="1100">
                <a:solidFill>
                  <a:srgbClr val="898989"/>
                </a:solidFill>
              </a:defRPr>
            </a:lvl1pPr>
          </a:lstStyle>
          <a:p>
            <a:fld id="{F3BF8891-5E06-46C2-89A4-6DB85D39BA3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04305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3"/>
          <p:cNvSpPr/>
          <p:nvPr userDrawn="1"/>
        </p:nvSpPr>
        <p:spPr>
          <a:xfrm>
            <a:off x="0" y="-1"/>
            <a:ext cx="10058400" cy="1190825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16" name="bk object 16"/>
          <p:cNvSpPr/>
          <p:nvPr/>
        </p:nvSpPr>
        <p:spPr>
          <a:xfrm>
            <a:off x="10058400" y="1352550"/>
            <a:ext cx="0" cy="5067300"/>
          </a:xfrm>
          <a:custGeom>
            <a:avLst/>
            <a:gdLst/>
            <a:ahLst/>
            <a:cxnLst/>
            <a:rect l="l" t="t" r="r" b="b"/>
            <a:pathLst>
              <a:path h="5067300">
                <a:moveTo>
                  <a:pt x="0" y="0"/>
                </a:moveTo>
                <a:lnTo>
                  <a:pt x="0" y="5067300"/>
                </a:lnTo>
              </a:path>
            </a:pathLst>
          </a:custGeom>
          <a:ln w="3175">
            <a:solidFill>
              <a:srgbClr val="A7BF39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" name="Title 11"/>
          <p:cNvSpPr>
            <a:spLocks noGrp="1"/>
          </p:cNvSpPr>
          <p:nvPr>
            <p:ph type="title" hasCustomPrompt="1"/>
          </p:nvPr>
        </p:nvSpPr>
        <p:spPr>
          <a:xfrm>
            <a:off x="384048" y="621792"/>
            <a:ext cx="8674100" cy="545110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rgbClr val="A29C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  <a:br>
              <a:rPr lang="en-US" dirty="0"/>
            </a:br>
            <a:endParaRPr lang="en-US" dirty="0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0"/>
          </p:nvPr>
        </p:nvSpPr>
        <p:spPr>
          <a:xfrm>
            <a:off x="384048" y="2133600"/>
            <a:ext cx="8305800" cy="2590800"/>
          </a:xfrm>
          <a:prstGeom prst="rect">
            <a:avLst/>
          </a:prstGeom>
        </p:spPr>
        <p:txBody>
          <a:bodyPr/>
          <a:lstStyle>
            <a:lvl1pPr marL="342900" indent="-342900">
              <a:spcAft>
                <a:spcPts val="60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800100" indent="-342900">
              <a:spcAft>
                <a:spcPts val="600"/>
              </a:spcAft>
              <a:buFont typeface="Courier New" panose="02070309020205020404" pitchFamily="49" charset="0"/>
              <a:buChar char="o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>
              <a:spcAft>
                <a:spcPts val="600"/>
              </a:spcAft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>
              <a:spcAft>
                <a:spcPts val="600"/>
              </a:spcAft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Futura LT Pro Book" panose="020B05020202040203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384048" y="1166902"/>
            <a:ext cx="8674100" cy="50949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1E1860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0058400" y="1352550"/>
            <a:ext cx="0" cy="5067300"/>
          </a:xfrm>
          <a:custGeom>
            <a:avLst/>
            <a:gdLst/>
            <a:ahLst/>
            <a:cxnLst/>
            <a:rect l="l" t="t" r="r" b="b"/>
            <a:pathLst>
              <a:path h="5067300">
                <a:moveTo>
                  <a:pt x="0" y="0"/>
                </a:moveTo>
                <a:lnTo>
                  <a:pt x="0" y="5067300"/>
                </a:lnTo>
              </a:path>
            </a:pathLst>
          </a:custGeom>
          <a:ln w="3175">
            <a:solidFill>
              <a:srgbClr val="A7BF39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" name="object 3"/>
          <p:cNvSpPr/>
          <p:nvPr userDrawn="1"/>
        </p:nvSpPr>
        <p:spPr>
          <a:xfrm>
            <a:off x="-11723" y="0"/>
            <a:ext cx="10058400" cy="1185862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 hasCustomPrompt="1"/>
          </p:nvPr>
        </p:nvSpPr>
        <p:spPr>
          <a:xfrm>
            <a:off x="384048" y="612648"/>
            <a:ext cx="8674100" cy="569119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rgbClr val="A29C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  <a:br>
              <a:rPr lang="en-US" dirty="0"/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384048" y="1181767"/>
            <a:ext cx="8664792" cy="616743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1E1860"/>
                </a:solidFill>
                <a:latin typeface="Futura LT Pro Book" panose="020B0502020204020303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84048" y="2076450"/>
            <a:ext cx="8591897" cy="361950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800100" indent="-342900">
              <a:buFont typeface="Arial" panose="020B0604020202020204" pitchFamily="34" charset="0"/>
              <a:buChar char="•"/>
              <a:defRPr sz="2400" baseline="0">
                <a:latin typeface="Century Gothic" panose="020B0502020202020204" pitchFamily="34" charset="0"/>
              </a:defRPr>
            </a:lvl2pPr>
            <a:lvl3pPr marL="1030288" indent="-231775">
              <a:buFont typeface="Courier New" panose="02070309020205020404" pitchFamily="49" charset="0"/>
              <a:buChar char="o"/>
              <a:defRPr sz="2400">
                <a:latin typeface="Century Gothic" panose="020B0502020202020204" pitchFamily="34" charset="0"/>
              </a:defRPr>
            </a:lvl3pPr>
          </a:lstStyle>
          <a:p>
            <a:pPr lvl="0"/>
            <a:r>
              <a:rPr lang="en-US" dirty="0"/>
              <a:t>Point number 1</a:t>
            </a:r>
          </a:p>
          <a:p>
            <a:pPr lvl="1"/>
            <a:r>
              <a:rPr lang="en-US" dirty="0"/>
              <a:t>Information about point number 1</a:t>
            </a:r>
          </a:p>
          <a:p>
            <a:pPr lvl="2"/>
            <a:r>
              <a:rPr lang="en-US" dirty="0"/>
              <a:t>Information about point number 1</a:t>
            </a:r>
            <a:br>
              <a:rPr lang="en-US" dirty="0"/>
            </a:br>
            <a:endParaRPr lang="en-US" dirty="0"/>
          </a:p>
          <a:p>
            <a:pPr lvl="0"/>
            <a:r>
              <a:rPr lang="en-US" dirty="0"/>
              <a:t>Point number 2</a:t>
            </a:r>
          </a:p>
          <a:p>
            <a:pPr lvl="1"/>
            <a:r>
              <a:rPr lang="en-US" dirty="0"/>
              <a:t>Information about point number 2</a:t>
            </a:r>
          </a:p>
          <a:p>
            <a:pPr lvl="2"/>
            <a:r>
              <a:rPr lang="en-US" dirty="0"/>
              <a:t>Information about point number 2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66491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0058400" y="1352550"/>
            <a:ext cx="0" cy="5067300"/>
          </a:xfrm>
          <a:custGeom>
            <a:avLst/>
            <a:gdLst/>
            <a:ahLst/>
            <a:cxnLst/>
            <a:rect l="l" t="t" r="r" b="b"/>
            <a:pathLst>
              <a:path h="5067300">
                <a:moveTo>
                  <a:pt x="0" y="0"/>
                </a:moveTo>
                <a:lnTo>
                  <a:pt x="0" y="5067300"/>
                </a:lnTo>
              </a:path>
            </a:pathLst>
          </a:custGeom>
          <a:ln w="3175">
            <a:solidFill>
              <a:srgbClr val="A7BF39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" name="object 3"/>
          <p:cNvSpPr/>
          <p:nvPr userDrawn="1"/>
        </p:nvSpPr>
        <p:spPr>
          <a:xfrm>
            <a:off x="-11723" y="0"/>
            <a:ext cx="10058400" cy="1143000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 hasCustomPrompt="1"/>
          </p:nvPr>
        </p:nvSpPr>
        <p:spPr>
          <a:xfrm>
            <a:off x="680427" y="342900"/>
            <a:ext cx="8674100" cy="1143000"/>
          </a:xfrm>
          <a:prstGeom prst="rect">
            <a:avLst/>
          </a:prstGeom>
        </p:spPr>
        <p:txBody>
          <a:bodyPr/>
          <a:lstStyle>
            <a:lvl1pPr>
              <a:defRPr sz="4800" b="1">
                <a:solidFill>
                  <a:srgbClr val="A29CC0"/>
                </a:solidFill>
                <a:latin typeface="Futura LT Pro Book" panose="020B0502020204020303" pitchFamily="34" charset="0"/>
              </a:defRPr>
            </a:lvl1pPr>
          </a:lstStyle>
          <a:p>
            <a:r>
              <a:rPr lang="en-US" dirty="0"/>
              <a:t>Headline goes here</a:t>
            </a:r>
            <a:br>
              <a:rPr lang="en-US" dirty="0"/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680427" y="1062038"/>
            <a:ext cx="6629400" cy="1147762"/>
          </a:xfrm>
          <a:prstGeom prst="rect">
            <a:avLst/>
          </a:prstGeom>
        </p:spPr>
        <p:txBody>
          <a:bodyPr/>
          <a:lstStyle>
            <a:lvl1pPr>
              <a:defRPr sz="4400">
                <a:solidFill>
                  <a:srgbClr val="1E1860"/>
                </a:solidFill>
                <a:latin typeface="Futura LT Pro Book" panose="020B0502020204020303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85800" y="3276600"/>
            <a:ext cx="4038600" cy="39624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017477" y="3276600"/>
            <a:ext cx="4191000" cy="39624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821872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0058400" y="1352550"/>
            <a:ext cx="0" cy="5067300"/>
          </a:xfrm>
          <a:custGeom>
            <a:avLst/>
            <a:gdLst/>
            <a:ahLst/>
            <a:cxnLst/>
            <a:rect l="l" t="t" r="r" b="b"/>
            <a:pathLst>
              <a:path h="5067300">
                <a:moveTo>
                  <a:pt x="0" y="0"/>
                </a:moveTo>
                <a:lnTo>
                  <a:pt x="0" y="5067300"/>
                </a:lnTo>
              </a:path>
            </a:pathLst>
          </a:custGeom>
          <a:ln w="3175">
            <a:solidFill>
              <a:srgbClr val="A7BF39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" name="object 3"/>
          <p:cNvSpPr/>
          <p:nvPr userDrawn="1"/>
        </p:nvSpPr>
        <p:spPr>
          <a:xfrm>
            <a:off x="-11723" y="0"/>
            <a:ext cx="10058400" cy="1219200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497784" y="1216819"/>
            <a:ext cx="6629400" cy="1147762"/>
          </a:xfrm>
          <a:prstGeom prst="rect">
            <a:avLst/>
          </a:prstGeom>
        </p:spPr>
        <p:txBody>
          <a:bodyPr/>
          <a:lstStyle>
            <a:lvl1pPr>
              <a:defRPr sz="4400" baseline="0">
                <a:solidFill>
                  <a:srgbClr val="1E1860"/>
                </a:solidFill>
                <a:latin typeface="Futura LT Pro Book" panose="020B0502020204020303" pitchFamily="34" charset="0"/>
              </a:defRPr>
            </a:lvl1pPr>
          </a:lstStyle>
          <a:p>
            <a:pPr lvl="0"/>
            <a:r>
              <a:rPr lang="en-US" dirty="0"/>
              <a:t>Title for art goes here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017477" y="2362200"/>
            <a:ext cx="4191000" cy="39624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2362200"/>
            <a:ext cx="4267200" cy="4648200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Futura LT Pro Book" panose="020B0502020204020303" pitchFamily="34" charset="0"/>
              </a:defRPr>
            </a:lvl1pPr>
            <a:lvl2pPr marL="800100" indent="-342900">
              <a:buFont typeface="Arial" panose="020B0604020202020204" pitchFamily="34" charset="0"/>
              <a:buChar char="•"/>
              <a:defRPr sz="2000">
                <a:latin typeface="Futura LT Pro Book" panose="020B0502020204020303" pitchFamily="34" charset="0"/>
              </a:defRPr>
            </a:lvl2pPr>
            <a:lvl3pPr marL="1200150" indent="-285750">
              <a:buFont typeface="Arial" panose="020B0604020202020204" pitchFamily="34" charset="0"/>
              <a:buChar char="•"/>
              <a:defRPr>
                <a:latin typeface="Futura LT Pro Book" panose="020B0502020204020303" pitchFamily="34" charset="0"/>
              </a:defRPr>
            </a:lvl3pPr>
            <a:lvl4pPr marL="1657350" indent="-285750">
              <a:buFont typeface="Arial" panose="020B0604020202020204" pitchFamily="34" charset="0"/>
              <a:buChar char="•"/>
              <a:defRPr>
                <a:latin typeface="Futura LT Pro Book" panose="020B0502020204020303" pitchFamily="34" charset="0"/>
              </a:defRPr>
            </a:lvl4pPr>
            <a:lvl5pPr marL="2114550" indent="-285750">
              <a:buFont typeface="Arial" panose="020B0604020202020204" pitchFamily="34" charset="0"/>
              <a:buChar char="•"/>
              <a:defRPr>
                <a:latin typeface="Futura LT Pro Book" panose="020B0502020204020303" pitchFamily="34" charset="0"/>
              </a:defRPr>
            </a:lvl5pPr>
          </a:lstStyle>
          <a:p>
            <a:pPr lvl="0"/>
            <a:r>
              <a:rPr lang="en-US" dirty="0"/>
              <a:t>Type text here</a:t>
            </a:r>
          </a:p>
          <a:p>
            <a:pPr lvl="1"/>
            <a:r>
              <a:rPr lang="en-US" dirty="0"/>
              <a:t>Type text here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214447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0058400" y="1352550"/>
            <a:ext cx="0" cy="5067300"/>
          </a:xfrm>
          <a:custGeom>
            <a:avLst/>
            <a:gdLst/>
            <a:ahLst/>
            <a:cxnLst/>
            <a:rect l="l" t="t" r="r" b="b"/>
            <a:pathLst>
              <a:path h="5067300">
                <a:moveTo>
                  <a:pt x="0" y="0"/>
                </a:moveTo>
                <a:lnTo>
                  <a:pt x="0" y="5067300"/>
                </a:lnTo>
              </a:path>
            </a:pathLst>
          </a:custGeom>
          <a:ln w="3175">
            <a:solidFill>
              <a:srgbClr val="A7BF39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" name="object 3"/>
          <p:cNvSpPr/>
          <p:nvPr userDrawn="1"/>
        </p:nvSpPr>
        <p:spPr>
          <a:xfrm>
            <a:off x="-11723" y="0"/>
            <a:ext cx="10058400" cy="1143000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1143000"/>
            <a:ext cx="6629400" cy="1147762"/>
          </a:xfrm>
          <a:prstGeom prst="rect">
            <a:avLst/>
          </a:prstGeom>
        </p:spPr>
        <p:txBody>
          <a:bodyPr/>
          <a:lstStyle>
            <a:lvl1pPr>
              <a:defRPr sz="4400" baseline="0">
                <a:solidFill>
                  <a:srgbClr val="1E1860"/>
                </a:solidFill>
                <a:latin typeface="Futura LT Pro Book" panose="020B0502020204020303" pitchFamily="34" charset="0"/>
              </a:defRPr>
            </a:lvl1pPr>
          </a:lstStyle>
          <a:p>
            <a:pPr lvl="0"/>
            <a:r>
              <a:rPr lang="en-US" dirty="0"/>
              <a:t>Title for (</a:t>
            </a:r>
            <a:r>
              <a:rPr lang="en-US" dirty="0" err="1"/>
              <a:t>ch</a:t>
            </a:r>
            <a:r>
              <a:rPr lang="en-US" dirty="0"/>
              <a:t>)art goes here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543732" y="2057400"/>
            <a:ext cx="8991600" cy="54864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069477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3"/>
          <p:cNvSpPr/>
          <p:nvPr userDrawn="1"/>
        </p:nvSpPr>
        <p:spPr>
          <a:xfrm>
            <a:off x="0" y="-1"/>
            <a:ext cx="10058400" cy="1219201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pPr marL="469900" lvl="1" algn="l">
              <a:lnSpc>
                <a:spcPts val="3400"/>
              </a:lnSpc>
            </a:pPr>
            <a:endParaRPr lang="en-US" sz="1800" dirty="0">
              <a:solidFill>
                <a:schemeClr val="bg1"/>
              </a:solidFill>
              <a:latin typeface="Futura LT Pro Book"/>
              <a:cs typeface="Futura LT Pro Book"/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1523" y="0"/>
            <a:ext cx="0" cy="1386840"/>
          </a:xfrm>
          <a:custGeom>
            <a:avLst/>
            <a:gdLst/>
            <a:ahLst/>
            <a:cxnLst/>
            <a:rect l="l" t="t" r="r" b="b"/>
            <a:pathLst>
              <a:path h="1386840">
                <a:moveTo>
                  <a:pt x="0" y="0"/>
                </a:moveTo>
                <a:lnTo>
                  <a:pt x="0" y="1386839"/>
                </a:lnTo>
              </a:path>
            </a:pathLst>
          </a:custGeom>
          <a:ln w="4318">
            <a:solidFill>
              <a:srgbClr val="1E185F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0" name="object 5"/>
          <p:cNvSpPr/>
          <p:nvPr userDrawn="1"/>
        </p:nvSpPr>
        <p:spPr>
          <a:xfrm>
            <a:off x="0" y="1219200"/>
            <a:ext cx="10058400" cy="5331086"/>
          </a:xfrm>
          <a:custGeom>
            <a:avLst/>
            <a:gdLst/>
            <a:ahLst/>
            <a:cxnLst/>
            <a:rect l="l" t="t" r="r" b="b"/>
            <a:pathLst>
              <a:path w="10058400" h="5274945">
                <a:moveTo>
                  <a:pt x="0" y="5274564"/>
                </a:moveTo>
                <a:lnTo>
                  <a:pt x="10058400" y="5274564"/>
                </a:lnTo>
                <a:lnTo>
                  <a:pt x="10058400" y="0"/>
                </a:lnTo>
                <a:lnTo>
                  <a:pt x="0" y="0"/>
                </a:lnTo>
                <a:lnTo>
                  <a:pt x="0" y="5274564"/>
                </a:lnTo>
                <a:close/>
              </a:path>
            </a:pathLst>
          </a:custGeom>
          <a:solidFill>
            <a:srgbClr val="A92471"/>
          </a:solidFill>
        </p:spPr>
        <p:txBody>
          <a:bodyPr wrap="square" lIns="0" tIns="0" rIns="0" bIns="0" rtlCol="0"/>
          <a:lstStyle/>
          <a:p>
            <a:endParaRPr dirty="0">
              <a:solidFill>
                <a:srgbClr val="A7BF39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1066800" y="2971800"/>
            <a:ext cx="8077200" cy="2858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kern="1200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+mn-ea"/>
                <a:cs typeface="+mn-cs"/>
              </a:rPr>
              <a:t>This presentation was produced with the support of the United States Agency for International Development (USAID) under the terms of MEASURE Evaluation cooperative agreement AID-OAA-L-14-00004. MEASURE Evaluation is implemented by the Carolina Population Center, University of North Carolina at Chapel Hill in partnership with ICF International; John Snow, Inc.; Management Sciences for Health; Palladium; and Tulane University. Views expressed are not necessarily those of USAID or the United States government. </a:t>
            </a:r>
          </a:p>
          <a:p>
            <a:pPr marL="12700" marR="819150">
              <a:lnSpc>
                <a:spcPts val="5200"/>
              </a:lnSpc>
            </a:pPr>
            <a:r>
              <a:rPr lang="en-US" sz="1800" b="1" dirty="0">
                <a:solidFill>
                  <a:srgbClr val="1E1860"/>
                </a:solidFill>
                <a:latin typeface="Century Gothic" panose="020B0502020202020204" pitchFamily="34" charset="0"/>
                <a:cs typeface="Futura LT Pro Book"/>
              </a:rPr>
              <a:t>www.measureevaluation.org</a:t>
            </a:r>
          </a:p>
        </p:txBody>
      </p:sp>
      <p:sp>
        <p:nvSpPr>
          <p:cNvPr id="7" name="Rectangle 1"/>
          <p:cNvSpPr>
            <a:spLocks noChangeArrowheads="1"/>
          </p:cNvSpPr>
          <p:nvPr userDrawn="1"/>
        </p:nvSpPr>
        <p:spPr bwMode="auto">
          <a:xfrm>
            <a:off x="-762000" y="7282691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34" b="23721"/>
          <a:stretch/>
        </p:blipFill>
        <p:spPr>
          <a:xfrm>
            <a:off x="6096000" y="6705600"/>
            <a:ext cx="2159599" cy="9906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1626" y="6598626"/>
            <a:ext cx="1274374" cy="10895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NC Le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2920" y="311256"/>
            <a:ext cx="9052560" cy="12954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4"/>
          </p:nvPr>
        </p:nvSpPr>
        <p:spPr>
          <a:xfrm>
            <a:off x="502920" y="1813560"/>
            <a:ext cx="9052560" cy="5181600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  <a:lvl2pPr>
              <a:buSzPct val="85000"/>
              <a:defRPr>
                <a:latin typeface="+mn-lt"/>
              </a:defRPr>
            </a:lvl2pPr>
            <a:lvl3pPr marL="1257300" indent="-251460">
              <a:buSzPct val="80000"/>
              <a:buFont typeface="Courier New" panose="02070309020205020404" pitchFamily="49" charset="0"/>
              <a:buChar char="o"/>
              <a:defRPr>
                <a:latin typeface="+mn-lt"/>
              </a:defRPr>
            </a:lvl3pPr>
            <a:lvl4pPr marL="1760220" indent="-251460">
              <a:buSzPct val="120000"/>
              <a:buFont typeface="Wingdings" panose="05000000000000000000" pitchFamily="2" charset="2"/>
              <a:buChar char="§"/>
              <a:defRPr>
                <a:latin typeface="+mn-lt"/>
              </a:defRPr>
            </a:lvl4pPr>
            <a:lvl5pPr marL="2263140" indent="-251460">
              <a:buSzPct val="70000"/>
              <a:buFont typeface="Wingdings" panose="05000000000000000000" pitchFamily="2" charset="2"/>
              <a:buChar char="q"/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994870" y="7098792"/>
            <a:ext cx="559540" cy="621792"/>
          </a:xfrm>
          <a:prstGeom prst="rect">
            <a:avLst/>
          </a:prstGeom>
        </p:spPr>
        <p:txBody>
          <a:bodyPr anchor="ctr"/>
          <a:lstStyle>
            <a:lvl1pPr algn="r">
              <a:defRPr sz="1100">
                <a:solidFill>
                  <a:srgbClr val="898989"/>
                </a:solidFill>
              </a:defRPr>
            </a:lvl1pPr>
          </a:lstStyle>
          <a:p>
            <a:fld id="{F3BF8891-5E06-46C2-89A4-6DB85D39BA3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86250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NC Side by Side All O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311255"/>
            <a:ext cx="9052560" cy="1295400"/>
          </a:xfrm>
          <a:prstGeom prst="rect">
            <a:avLst/>
          </a:prstGeom>
        </p:spPr>
        <p:txBody>
          <a:bodyPr/>
          <a:lstStyle>
            <a:lvl1pPr>
              <a:defRPr sz="396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Content Placeholder 1"/>
          <p:cNvSpPr>
            <a:spLocks noGrp="1"/>
          </p:cNvSpPr>
          <p:nvPr>
            <p:ph sz="quarter" idx="14"/>
          </p:nvPr>
        </p:nvSpPr>
        <p:spPr>
          <a:xfrm>
            <a:off x="502920" y="1813560"/>
            <a:ext cx="4445813" cy="5181600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  <a:lvl2pPr>
              <a:buSzPct val="85000"/>
              <a:defRPr>
                <a:latin typeface="+mn-lt"/>
              </a:defRPr>
            </a:lvl2pPr>
            <a:lvl3pPr marL="1257300" indent="-251460">
              <a:buSzPct val="80000"/>
              <a:buFont typeface="Courier New" panose="02070309020205020404" pitchFamily="49" charset="0"/>
              <a:buChar char="o"/>
              <a:defRPr>
                <a:latin typeface="+mn-lt"/>
              </a:defRPr>
            </a:lvl3pPr>
            <a:lvl4pPr marL="1760220" indent="-251460">
              <a:buSzPct val="120000"/>
              <a:buFont typeface="Wingdings" panose="05000000000000000000" pitchFamily="2" charset="2"/>
              <a:buChar char="§"/>
              <a:defRPr>
                <a:latin typeface="+mn-lt"/>
              </a:defRPr>
            </a:lvl4pPr>
            <a:lvl5pPr marL="2263140" indent="-251460">
              <a:buSzPct val="70000"/>
              <a:buFont typeface="Wingdings" panose="05000000000000000000" pitchFamily="2" charset="2"/>
              <a:buChar char="q"/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32" hasCustomPrompt="1"/>
          </p:nvPr>
        </p:nvSpPr>
        <p:spPr>
          <a:xfrm>
            <a:off x="502919" y="7116064"/>
            <a:ext cx="3782595" cy="604520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1320" baseline="0"/>
            </a:lvl1pPr>
            <a:lvl2pPr marL="502920" indent="0">
              <a:buNone/>
              <a:defRPr sz="1320"/>
            </a:lvl2pPr>
            <a:lvl3pPr marL="1005840" indent="0">
              <a:buNone/>
              <a:defRPr sz="1320"/>
            </a:lvl3pPr>
            <a:lvl4pPr marL="1508760" indent="0">
              <a:buNone/>
              <a:defRPr sz="1320"/>
            </a:lvl4pPr>
            <a:lvl5pPr marL="2011680" indent="0">
              <a:buNone/>
              <a:defRPr sz="1320"/>
            </a:lvl5pPr>
          </a:lstStyle>
          <a:p>
            <a:pPr lvl="0"/>
            <a:r>
              <a:rPr lang="en-US" dirty="0"/>
              <a:t>Click to edit content attribution.</a:t>
            </a:r>
          </a:p>
        </p:txBody>
      </p:sp>
      <p:sp>
        <p:nvSpPr>
          <p:cNvPr id="18" name="Content Placeholder 2"/>
          <p:cNvSpPr>
            <a:spLocks noGrp="1"/>
          </p:cNvSpPr>
          <p:nvPr>
            <p:ph sz="quarter" idx="18"/>
          </p:nvPr>
        </p:nvSpPr>
        <p:spPr>
          <a:xfrm>
            <a:off x="5113020" y="1813560"/>
            <a:ext cx="4445813" cy="5181600"/>
          </a:xfrm>
          <a:prstGeom prst="rect">
            <a:avLst/>
          </a:prstGeom>
        </p:spPr>
        <p:txBody>
          <a:bodyPr/>
          <a:lstStyle>
            <a:lvl1pPr>
              <a:defRPr sz="3520"/>
            </a:lvl1pPr>
            <a:lvl2pPr>
              <a:buSzPct val="85000"/>
              <a:defRPr/>
            </a:lvl2pPr>
            <a:lvl3pPr marL="1257300" indent="-251460">
              <a:buSzPct val="80000"/>
              <a:buFont typeface="Courier New" panose="02070309020205020404" pitchFamily="49" charset="0"/>
              <a:buChar char="o"/>
              <a:defRPr lang="en-US" sz="264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0220" indent="-251460">
              <a:buSzPct val="120000"/>
              <a:buFont typeface="Wingdings" panose="05000000000000000000" pitchFamily="2" charset="2"/>
              <a:buChar char="§"/>
              <a:defRPr/>
            </a:lvl4pPr>
            <a:lvl5pPr marL="2263140" indent="-251460">
              <a:buSzPct val="70000"/>
              <a:buFont typeface="Wingdings" panose="05000000000000000000" pitchFamily="2" charset="2"/>
              <a:buChar char="q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1" name="Text Placeholder 1"/>
          <p:cNvSpPr>
            <a:spLocks noGrp="1"/>
          </p:cNvSpPr>
          <p:nvPr>
            <p:ph type="body" sz="quarter" idx="33" hasCustomPrompt="1"/>
          </p:nvPr>
        </p:nvSpPr>
        <p:spPr>
          <a:xfrm>
            <a:off x="5113021" y="7116064"/>
            <a:ext cx="3795146" cy="604520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1320" baseline="0"/>
            </a:lvl1pPr>
            <a:lvl2pPr marL="502920" indent="0">
              <a:buNone/>
              <a:defRPr sz="1320"/>
            </a:lvl2pPr>
            <a:lvl3pPr marL="1005840" indent="0">
              <a:buNone/>
              <a:defRPr sz="1320"/>
            </a:lvl3pPr>
            <a:lvl4pPr marL="1508760" indent="0">
              <a:buNone/>
              <a:defRPr sz="1320"/>
            </a:lvl4pPr>
            <a:lvl5pPr marL="2011680" indent="0">
              <a:buNone/>
              <a:defRPr sz="1320"/>
            </a:lvl5pPr>
          </a:lstStyle>
          <a:p>
            <a:pPr lvl="0"/>
            <a:r>
              <a:rPr lang="en-US" dirty="0"/>
              <a:t>Click to edit content attribution.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994870" y="7098792"/>
            <a:ext cx="559540" cy="621792"/>
          </a:xfrm>
          <a:prstGeom prst="rect">
            <a:avLst/>
          </a:prstGeom>
        </p:spPr>
        <p:txBody>
          <a:bodyPr anchor="ctr"/>
          <a:lstStyle>
            <a:lvl1pPr algn="r">
              <a:defRPr sz="1100">
                <a:solidFill>
                  <a:srgbClr val="898989"/>
                </a:solidFill>
              </a:defRPr>
            </a:lvl1pPr>
          </a:lstStyle>
          <a:p>
            <a:fld id="{F3BF8891-5E06-46C2-89A4-6DB85D39BA3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3933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3"/>
          <p:cNvSpPr/>
          <p:nvPr userDrawn="1"/>
        </p:nvSpPr>
        <p:spPr>
          <a:xfrm>
            <a:off x="0" y="-1"/>
            <a:ext cx="10058400" cy="1219201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7" r:id="rId3"/>
    <p:sldLayoutId id="2147483668" r:id="rId4"/>
    <p:sldLayoutId id="2147483669" r:id="rId5"/>
    <p:sldLayoutId id="2147483670" r:id="rId6"/>
    <p:sldLayoutId id="2147483665" r:id="rId7"/>
    <p:sldLayoutId id="2147483672" r:id="rId8"/>
    <p:sldLayoutId id="2147483673" r:id="rId9"/>
    <p:sldLayoutId id="2147483674" r:id="rId10"/>
    <p:sldLayoutId id="2147483675" r:id="rId11"/>
    <p:sldLayoutId id="2147483676" r:id="rId12"/>
  </p:sldLayoutIdLst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457200" eaLnBrk="1" hangingPunct="1">
        <a:defRPr>
          <a:latin typeface="+mn-lt"/>
          <a:ea typeface="+mn-ea"/>
          <a:cs typeface="+mn-cs"/>
        </a:defRPr>
      </a:lvl2pPr>
      <a:lvl3pPr marL="914400" eaLnBrk="1" hangingPunct="1">
        <a:defRPr>
          <a:latin typeface="+mn-lt"/>
          <a:ea typeface="+mn-ea"/>
          <a:cs typeface="+mn-cs"/>
        </a:defRPr>
      </a:lvl3pPr>
      <a:lvl4pPr marL="1371600" eaLnBrk="1" hangingPunct="1">
        <a:defRPr>
          <a:latin typeface="+mn-lt"/>
          <a:ea typeface="+mn-ea"/>
          <a:cs typeface="+mn-cs"/>
        </a:defRPr>
      </a:lvl4pPr>
      <a:lvl5pPr marL="1828800" eaLnBrk="1" hangingPunct="1">
        <a:defRPr>
          <a:latin typeface="+mn-lt"/>
          <a:ea typeface="+mn-ea"/>
          <a:cs typeface="+mn-cs"/>
        </a:defRPr>
      </a:lvl5pPr>
      <a:lvl6pPr marL="2286000" eaLnBrk="1" hangingPunct="1">
        <a:defRPr>
          <a:latin typeface="+mn-lt"/>
          <a:ea typeface="+mn-ea"/>
          <a:cs typeface="+mn-cs"/>
        </a:defRPr>
      </a:lvl6pPr>
      <a:lvl7pPr marL="2743200" eaLnBrk="1" hangingPunct="1">
        <a:defRPr>
          <a:latin typeface="+mn-lt"/>
          <a:ea typeface="+mn-ea"/>
          <a:cs typeface="+mn-cs"/>
        </a:defRPr>
      </a:lvl7pPr>
      <a:lvl8pPr marL="3200400" eaLnBrk="1" hangingPunct="1">
        <a:defRPr>
          <a:latin typeface="+mn-lt"/>
          <a:ea typeface="+mn-ea"/>
          <a:cs typeface="+mn-cs"/>
        </a:defRPr>
      </a:lvl8pPr>
      <a:lvl9pPr marL="3657600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457200" eaLnBrk="1" hangingPunct="1">
        <a:defRPr>
          <a:latin typeface="+mn-lt"/>
          <a:ea typeface="+mn-ea"/>
          <a:cs typeface="+mn-cs"/>
        </a:defRPr>
      </a:lvl2pPr>
      <a:lvl3pPr marL="914400" eaLnBrk="1" hangingPunct="1">
        <a:defRPr>
          <a:latin typeface="+mn-lt"/>
          <a:ea typeface="+mn-ea"/>
          <a:cs typeface="+mn-cs"/>
        </a:defRPr>
      </a:lvl3pPr>
      <a:lvl4pPr marL="1371600" eaLnBrk="1" hangingPunct="1">
        <a:defRPr>
          <a:latin typeface="+mn-lt"/>
          <a:ea typeface="+mn-ea"/>
          <a:cs typeface="+mn-cs"/>
        </a:defRPr>
      </a:lvl4pPr>
      <a:lvl5pPr marL="1828800" eaLnBrk="1" hangingPunct="1">
        <a:defRPr>
          <a:latin typeface="+mn-lt"/>
          <a:ea typeface="+mn-ea"/>
          <a:cs typeface="+mn-cs"/>
        </a:defRPr>
      </a:lvl5pPr>
      <a:lvl6pPr marL="2286000" eaLnBrk="1" hangingPunct="1">
        <a:defRPr>
          <a:latin typeface="+mn-lt"/>
          <a:ea typeface="+mn-ea"/>
          <a:cs typeface="+mn-cs"/>
        </a:defRPr>
      </a:lvl6pPr>
      <a:lvl7pPr marL="2743200" eaLnBrk="1" hangingPunct="1">
        <a:defRPr>
          <a:latin typeface="+mn-lt"/>
          <a:ea typeface="+mn-ea"/>
          <a:cs typeface="+mn-cs"/>
        </a:defRPr>
      </a:lvl7pPr>
      <a:lvl8pPr marL="3200400" eaLnBrk="1" hangingPunct="1">
        <a:defRPr>
          <a:latin typeface="+mn-lt"/>
          <a:ea typeface="+mn-ea"/>
          <a:cs typeface="+mn-cs"/>
        </a:defRPr>
      </a:lvl8pPr>
      <a:lvl9pPr marL="3657600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295400"/>
            <a:ext cx="0" cy="5293360"/>
          </a:xfrm>
          <a:custGeom>
            <a:avLst/>
            <a:gdLst/>
            <a:ahLst/>
            <a:cxnLst/>
            <a:rect l="l" t="t" r="r" b="b"/>
            <a:pathLst>
              <a:path h="5293359">
                <a:moveTo>
                  <a:pt x="0" y="0"/>
                </a:moveTo>
                <a:lnTo>
                  <a:pt x="0" y="5292852"/>
                </a:lnTo>
              </a:path>
            </a:pathLst>
          </a:custGeom>
          <a:ln w="23495">
            <a:solidFill>
              <a:srgbClr val="D8A31F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/>
          <p:nvPr/>
        </p:nvSpPr>
        <p:spPr>
          <a:xfrm>
            <a:off x="0" y="-1"/>
            <a:ext cx="10058400" cy="1190825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solidFill>
                <a:srgbClr val="1E1860"/>
              </a:solidFill>
              <a:latin typeface="Futura Lt BT" panose="020B0402020204020303" pitchFamily="34" charset="0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0" y="1190824"/>
            <a:ext cx="10058400" cy="5396284"/>
          </a:xfrm>
          <a:custGeom>
            <a:avLst/>
            <a:gdLst/>
            <a:ahLst/>
            <a:cxnLst/>
            <a:rect l="l" t="t" r="r" b="b"/>
            <a:pathLst>
              <a:path w="10058400" h="5274945">
                <a:moveTo>
                  <a:pt x="0" y="5274564"/>
                </a:moveTo>
                <a:lnTo>
                  <a:pt x="10058400" y="5274564"/>
                </a:lnTo>
                <a:lnTo>
                  <a:pt x="10058400" y="0"/>
                </a:lnTo>
                <a:lnTo>
                  <a:pt x="0" y="0"/>
                </a:lnTo>
                <a:lnTo>
                  <a:pt x="0" y="5274564"/>
                </a:lnTo>
                <a:close/>
              </a:path>
            </a:pathLst>
          </a:custGeom>
          <a:solidFill>
            <a:srgbClr val="A9247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-762000" y="7282691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-3620356" y="6985061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6199632" y="6647688"/>
            <a:ext cx="3554167" cy="1089590"/>
            <a:chOff x="4495800" y="6621716"/>
            <a:chExt cx="3554167" cy="1089590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134" r="31823" b="23721"/>
            <a:stretch/>
          </p:blipFill>
          <p:spPr>
            <a:xfrm>
              <a:off x="7038341" y="6681371"/>
              <a:ext cx="1011626" cy="990600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5800" y="6621716"/>
              <a:ext cx="1274374" cy="1089590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06440" y="6883630"/>
              <a:ext cx="1066801" cy="640080"/>
            </a:xfrm>
            <a:prstGeom prst="rect">
              <a:avLst/>
            </a:prstGeom>
          </p:spPr>
        </p:pic>
      </p:grpSp>
      <p:sp>
        <p:nvSpPr>
          <p:cNvPr id="20" name="Title 1">
            <a:extLst>
              <a:ext uri="{FF2B5EF4-FFF2-40B4-BE49-F238E27FC236}">
                <a16:creationId xmlns:a16="http://schemas.microsoft.com/office/drawing/2014/main" id="{ED989051-BC70-4347-9C84-F763DBADD9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2190" y="1545614"/>
            <a:ext cx="9081326" cy="836035"/>
          </a:xfrm>
        </p:spPr>
        <p:txBody>
          <a:bodyPr/>
          <a:lstStyle/>
          <a:p>
            <a:r>
              <a:rPr lang="en-US" altLang="en-US" sz="4400" kern="1200" dirty="0">
                <a:solidFill>
                  <a:schemeClr val="bg1"/>
                </a:solidFill>
                <a:ea typeface="+mn-ea"/>
                <a:cs typeface="Gill Sans MT"/>
              </a:rPr>
              <a:t>Data and Interoperability:</a:t>
            </a:r>
            <a:endParaRPr lang="en-US" sz="4400" kern="1200" dirty="0">
              <a:solidFill>
                <a:schemeClr val="bg1"/>
              </a:solidFill>
              <a:ea typeface="+mn-ea"/>
              <a:cs typeface="Gill Sans MT"/>
            </a:endParaRP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F48BC1A2-26C5-9041-9289-AB081198495A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422190" y="2362200"/>
            <a:ext cx="8674100" cy="842727"/>
          </a:xfrm>
          <a:prstGeom prst="rect">
            <a:avLst/>
          </a:prstGeom>
        </p:spPr>
        <p:txBody>
          <a:bodyPr/>
          <a:lstStyle/>
          <a:p>
            <a:r>
              <a:rPr lang="en-US" altLang="en-US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Activity 1: Standards Discussion</a:t>
            </a:r>
          </a:p>
          <a:p>
            <a:endParaRPr lang="en-US" dirty="0"/>
          </a:p>
        </p:txBody>
      </p:sp>
      <p:sp>
        <p:nvSpPr>
          <p:cNvPr id="22" name="TextBox 7"/>
          <p:cNvSpPr txBox="1">
            <a:spLocks noChangeArrowheads="1"/>
          </p:cNvSpPr>
          <p:nvPr/>
        </p:nvSpPr>
        <p:spPr bwMode="auto">
          <a:xfrm>
            <a:off x="0" y="255278"/>
            <a:ext cx="974883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/>
            <a:r>
              <a:rPr lang="en-US" altLang="en-US" sz="2200" b="1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Health Informatics in Low- and Middle-Income Countries</a:t>
            </a:r>
          </a:p>
          <a:p>
            <a:pPr algn="r"/>
            <a:r>
              <a:rPr lang="en-US" altLang="en-US" sz="22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Short Course for Health Information System Professionals</a:t>
            </a:r>
            <a:endParaRPr lang="en-US" altLang="en-US" sz="19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02869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4048" y="533400"/>
            <a:ext cx="8674100" cy="545110"/>
          </a:xfrm>
        </p:spPr>
        <p:txBody>
          <a:bodyPr/>
          <a:lstStyle/>
          <a:p>
            <a:r>
              <a:rPr lang="en-US" dirty="0"/>
              <a:t>Discussion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384048" y="1600200"/>
            <a:ext cx="9217152" cy="2590800"/>
          </a:xfrm>
        </p:spPr>
        <p:txBody>
          <a:bodyPr/>
          <a:lstStyle/>
          <a:p>
            <a:pPr>
              <a:lnSpc>
                <a:spcPct val="110000"/>
              </a:lnSpc>
              <a:spcAft>
                <a:spcPts val="1200"/>
              </a:spcAft>
            </a:pPr>
            <a:r>
              <a:rPr lang="en-US" dirty="0"/>
              <a:t>What experiences have you had in developing standards?</a:t>
            </a:r>
          </a:p>
          <a:p>
            <a:pPr>
              <a:lnSpc>
                <a:spcPct val="110000"/>
              </a:lnSpc>
              <a:spcAft>
                <a:spcPts val="1200"/>
              </a:spcAft>
            </a:pPr>
            <a:r>
              <a:rPr lang="en-US" dirty="0"/>
              <a:t>What is the process of adopting data exchange standards in your country or organization?</a:t>
            </a:r>
          </a:p>
          <a:p>
            <a:pPr marL="742950" lvl="1" indent="-401638">
              <a:lnSpc>
                <a:spcPct val="110000"/>
              </a:lnSpc>
              <a:spcAft>
                <a:spcPts val="1200"/>
              </a:spcAft>
            </a:pPr>
            <a:r>
              <a:rPr lang="en-US" dirty="0"/>
              <a:t>What standards have you adopted and why?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9498013" y="7099300"/>
            <a:ext cx="560387" cy="620713"/>
          </a:xfrm>
          <a:prstGeom prst="rect">
            <a:avLst/>
          </a:prstGeom>
        </p:spPr>
        <p:txBody>
          <a:bodyPr/>
          <a:lstStyle/>
          <a:p>
            <a:fld id="{7402F8AD-82CD-4D6A-84A6-4A2B86ACB817}" type="slidenum">
              <a:rPr lang="en-US" altLang="en-US" smtClean="0"/>
              <a:pPr/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05148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295400"/>
            <a:ext cx="0" cy="5293360"/>
          </a:xfrm>
          <a:custGeom>
            <a:avLst/>
            <a:gdLst/>
            <a:ahLst/>
            <a:cxnLst/>
            <a:rect l="l" t="t" r="r" b="b"/>
            <a:pathLst>
              <a:path h="5293359">
                <a:moveTo>
                  <a:pt x="0" y="0"/>
                </a:moveTo>
                <a:lnTo>
                  <a:pt x="0" y="5292852"/>
                </a:lnTo>
              </a:path>
            </a:pathLst>
          </a:custGeom>
          <a:ln w="23495">
            <a:solidFill>
              <a:srgbClr val="D8A31F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/>
          <p:nvPr/>
        </p:nvSpPr>
        <p:spPr>
          <a:xfrm>
            <a:off x="0" y="1143000"/>
            <a:ext cx="10058400" cy="5434037"/>
          </a:xfrm>
          <a:custGeom>
            <a:avLst/>
            <a:gdLst/>
            <a:ahLst/>
            <a:cxnLst/>
            <a:rect l="l" t="t" r="r" b="b"/>
            <a:pathLst>
              <a:path w="10058400" h="5274945">
                <a:moveTo>
                  <a:pt x="0" y="5274564"/>
                </a:moveTo>
                <a:lnTo>
                  <a:pt x="10058400" y="5274564"/>
                </a:lnTo>
                <a:lnTo>
                  <a:pt x="10058400" y="0"/>
                </a:lnTo>
                <a:lnTo>
                  <a:pt x="0" y="0"/>
                </a:lnTo>
                <a:lnTo>
                  <a:pt x="0" y="5274564"/>
                </a:lnTo>
                <a:close/>
              </a:path>
            </a:pathLst>
          </a:custGeom>
          <a:solidFill>
            <a:srgbClr val="A92471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" name="object 8"/>
          <p:cNvSpPr txBox="1"/>
          <p:nvPr/>
        </p:nvSpPr>
        <p:spPr>
          <a:xfrm>
            <a:off x="838200" y="2357338"/>
            <a:ext cx="8382000" cy="33260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This presentation was produced with the support of the United States Agency for International Development (USAID) under the terms of MEASURE Evaluation cooperative agreement AID-OAA-L-14-00004. MEASURE Evaluation is implemented by the Carolina Population Center, University of North Carolina at Chapel Hill in partnership with ICF International; John Snow, Inc.; Management Sciences for Health; Palladium; and Tulane University. Views expressed are not necessarily those of USAID or the United States government. </a:t>
            </a:r>
          </a:p>
          <a:p>
            <a:pPr marL="12700" marR="819150">
              <a:lnSpc>
                <a:spcPts val="5200"/>
              </a:lnSpc>
            </a:pPr>
            <a:r>
              <a:rPr lang="en-US" sz="2000" b="1" dirty="0">
                <a:solidFill>
                  <a:schemeClr val="bg1"/>
                </a:solidFill>
                <a:latin typeface="Century Gothic" panose="020B0502020202020204" pitchFamily="34" charset="0"/>
                <a:cs typeface="Futura LT Pro Book"/>
              </a:rPr>
              <a:t>www.measureevaluation.org</a:t>
            </a:r>
          </a:p>
        </p:txBody>
      </p:sp>
      <p:sp>
        <p:nvSpPr>
          <p:cNvPr id="11" name="object 3"/>
          <p:cNvSpPr/>
          <p:nvPr/>
        </p:nvSpPr>
        <p:spPr>
          <a:xfrm>
            <a:off x="0" y="0"/>
            <a:ext cx="10058400" cy="1190825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-762000" y="7282691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6199632" y="6647688"/>
            <a:ext cx="3554167" cy="1089590"/>
            <a:chOff x="4495800" y="6621716"/>
            <a:chExt cx="3554167" cy="1089590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134" r="31823" b="23721"/>
            <a:stretch/>
          </p:blipFill>
          <p:spPr>
            <a:xfrm>
              <a:off x="7038341" y="6681371"/>
              <a:ext cx="1011626" cy="990600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5800" y="6621716"/>
              <a:ext cx="1274374" cy="1089590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06440" y="6883630"/>
              <a:ext cx="1066801" cy="640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311117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E185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harteuse and blue_corrected" id="{24BB43F7-A238-40E1-A388-AA30B486D4FC}" vid="{C3D0504A-8D89-47AB-96BA-D5EE0E8259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D8507DAB810C4596E2403F96A92BF7" ma:contentTypeVersion="6" ma:contentTypeDescription="Create a new document." ma:contentTypeScope="" ma:versionID="9bf43ed1764b3487fe6e6c7561baed0c">
  <xsd:schema xmlns:xsd="http://www.w3.org/2001/XMLSchema" xmlns:xs="http://www.w3.org/2001/XMLSchema" xmlns:p="http://schemas.microsoft.com/office/2006/metadata/properties" xmlns:ns2="8acd36b6-32e9-4b51-a9fd-9af350096dbc" targetNamespace="http://schemas.microsoft.com/office/2006/metadata/properties" ma:root="true" ma:fieldsID="420ebdd355f5f38fe4d565650f67ecda" ns2:_="">
    <xsd:import namespace="8acd36b6-32e9-4b51-a9fd-9af350096db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cd36b6-32e9-4b51-a9fd-9af350096db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36FC224-0626-43ED-8AD4-4384B71126A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AAC3702-331D-4930-A06E-CE2195814F1B}"/>
</file>

<file path=customXml/itemProps3.xml><?xml version="1.0" encoding="utf-8"?>
<ds:datastoreItem xmlns:ds="http://schemas.openxmlformats.org/officeDocument/2006/customXml" ds:itemID="{A7048E68-115E-4EEB-AE32-34075EC8E989}">
  <ds:schemaRefs>
    <ds:schemaRef ds:uri="d8573787-17db-43b5-9af3-2a45e79ab039"/>
    <ds:schemaRef ds:uri="13922b43-4eea-40f2-b18b-c20327cdf16c"/>
    <ds:schemaRef ds:uri="http://schemas.microsoft.com/office/2006/documentManagement/types"/>
    <ds:schemaRef ds:uri="http://schemas.microsoft.com/office/2006/metadata/properties"/>
    <ds:schemaRef ds:uri="http://schemas.microsoft.com/sharepoint/v3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Charteuse and blue USAID (1)</Template>
  <TotalTime>67</TotalTime>
  <Words>144</Words>
  <Application>Microsoft Office PowerPoint</Application>
  <PresentationFormat>Custom</PresentationFormat>
  <Paragraphs>12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4" baseType="lpstr">
      <vt:lpstr>Arial</vt:lpstr>
      <vt:lpstr>Calibri</vt:lpstr>
      <vt:lpstr>Century Gothic</vt:lpstr>
      <vt:lpstr>Courier New</vt:lpstr>
      <vt:lpstr>Futura Lt BT</vt:lpstr>
      <vt:lpstr>Futura LT Pro Book</vt:lpstr>
      <vt:lpstr>Gill Sans MT</vt:lpstr>
      <vt:lpstr>Times New Roman</vt:lpstr>
      <vt:lpstr>Verdana</vt:lpstr>
      <vt:lpstr>Wingdings</vt:lpstr>
      <vt:lpstr>Office Theme</vt:lpstr>
      <vt:lpstr>Data and Interoperability:</vt:lpstr>
      <vt:lpstr>Discussion</vt:lpstr>
      <vt:lpstr>PowerPoint Presentation</vt:lpstr>
    </vt:vector>
  </TitlesOfParts>
  <Company>ICFI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Villella, Christina</dc:creator>
  <cp:lastModifiedBy>McGill, Deborah</cp:lastModifiedBy>
  <cp:revision>15</cp:revision>
  <dcterms:created xsi:type="dcterms:W3CDTF">2018-06-13T15:28:32Z</dcterms:created>
  <dcterms:modified xsi:type="dcterms:W3CDTF">2018-10-02T22:13:00Z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2015-03-02T00:00:00Z</vt:filetime>
  </property>
  <property fmtid="{D5CDD505-2E9C-101B-9397-08002B2CF9AE}" pid="3" name="LastSaved">
    <vt:filetime>2015-03-02T00:00:00Z</vt:filetime>
  </property>
  <property fmtid="{D5CDD505-2E9C-101B-9397-08002B2CF9AE}" pid="4" name="ContentTypeId">
    <vt:lpwstr>0x010100EAD8507DAB810C4596E2403F96A92BF7</vt:lpwstr>
  </property>
</Properties>
</file>