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handoutMasterIdLst>
    <p:handoutMasterId r:id="rId9"/>
  </p:handoutMasterIdLst>
  <p:sldIdLst>
    <p:sldId id="277" r:id="rId5"/>
    <p:sldId id="279" r:id="rId6"/>
    <p:sldId id="274" r:id="rId7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6" userDrawn="1">
          <p15:clr>
            <a:srgbClr val="A4A3A4"/>
          </p15:clr>
        </p15:guide>
        <p15:guide id="2" pos="316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C84"/>
    <a:srgbClr val="1E1860"/>
    <a:srgbClr val="A29CC0"/>
    <a:srgbClr val="555276"/>
    <a:srgbClr val="A6C038"/>
    <a:srgbClr val="ECCE18"/>
    <a:srgbClr val="E6661F"/>
    <a:srgbClr val="C83537"/>
    <a:srgbClr val="1E185F"/>
    <a:srgbClr val="A7BF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notesView">
  <p:normalViewPr horzBarState="maximized">
    <p:restoredLeft sz="19890" autoAdjust="0"/>
    <p:restoredTop sz="94940" autoAdjust="0"/>
  </p:normalViewPr>
  <p:slideViewPr>
    <p:cSldViewPr snapToGrid="0">
      <p:cViewPr varScale="1">
        <p:scale>
          <a:sx n="114" d="100"/>
          <a:sy n="114" d="100"/>
        </p:scale>
        <p:origin x="1460" y="60"/>
      </p:cViewPr>
      <p:guideLst>
        <p:guide orient="horz" pos="1656"/>
        <p:guide pos="31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96"/>
    </p:cViewPr>
  </p:sorterViewPr>
  <p:notesViewPr>
    <p:cSldViewPr snapToGrid="0">
      <p:cViewPr varScale="1">
        <p:scale>
          <a:sx n="127" d="100"/>
          <a:sy n="127" d="100"/>
        </p:scale>
        <p:origin x="1716" y="13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59275" cy="388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97538" y="0"/>
            <a:ext cx="4359275" cy="388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8342C8-1770-4004-A9F5-C37FDF397545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7383463"/>
            <a:ext cx="435927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97538" y="7383463"/>
            <a:ext cx="435927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68BC3E-3DFE-4E62-ABA8-A3563E71BD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208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3332163" y="971550"/>
            <a:ext cx="3394075" cy="2622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>
          <a:xfrm>
            <a:off x="1006475" y="3740150"/>
            <a:ext cx="8045450" cy="30607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5697538" y="7383463"/>
            <a:ext cx="435927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746DBA-0B9A-451D-A18C-FBC697F965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52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5699125" y="7383463"/>
            <a:ext cx="4359275" cy="388937"/>
          </a:xfrm>
        </p:spPr>
        <p:txBody>
          <a:bodyPr/>
          <a:lstStyle/>
          <a:p>
            <a:fld id="{A2746DBA-0B9A-451D-A18C-FBC697F96540}" type="slidenum">
              <a:rPr lang="en-US" smtClean="0"/>
              <a:t>1</a:t>
            </a:fld>
            <a:endParaRPr lang="en-US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" name="Notes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5257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5699125" y="7383463"/>
            <a:ext cx="4359275" cy="388937"/>
          </a:xfrm>
        </p:spPr>
        <p:txBody>
          <a:bodyPr/>
          <a:lstStyle/>
          <a:p>
            <a:fld id="{A2746DBA-0B9A-451D-A18C-FBC697F96540}" type="slidenum">
              <a:rPr lang="en-US" smtClean="0"/>
              <a:t>2</a:t>
            </a:fld>
            <a:endParaRPr lang="en-US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" name="Notes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7811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46DBA-0B9A-451D-A18C-FBC697F9654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083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3"/>
          <p:cNvSpPr/>
          <p:nvPr userDrawn="1"/>
        </p:nvSpPr>
        <p:spPr>
          <a:xfrm>
            <a:off x="0" y="-1"/>
            <a:ext cx="10058400" cy="1189172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9" name="object 5"/>
          <p:cNvSpPr/>
          <p:nvPr userDrawn="1"/>
        </p:nvSpPr>
        <p:spPr>
          <a:xfrm>
            <a:off x="0" y="1143000"/>
            <a:ext cx="10058400" cy="5442455"/>
          </a:xfrm>
          <a:custGeom>
            <a:avLst/>
            <a:gdLst/>
            <a:ahLst/>
            <a:cxnLst/>
            <a:rect l="l" t="t" r="r" b="b"/>
            <a:pathLst>
              <a:path w="10058400" h="5274945">
                <a:moveTo>
                  <a:pt x="0" y="5274564"/>
                </a:moveTo>
                <a:lnTo>
                  <a:pt x="10058400" y="5274564"/>
                </a:lnTo>
                <a:lnTo>
                  <a:pt x="10058400" y="0"/>
                </a:lnTo>
                <a:lnTo>
                  <a:pt x="0" y="0"/>
                </a:lnTo>
                <a:lnTo>
                  <a:pt x="0" y="5274564"/>
                </a:lnTo>
                <a:close/>
              </a:path>
            </a:pathLst>
          </a:custGeom>
          <a:solidFill>
            <a:srgbClr val="008C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9"/>
          <p:cNvSpPr txBox="1"/>
          <p:nvPr userDrawn="1"/>
        </p:nvSpPr>
        <p:spPr>
          <a:xfrm>
            <a:off x="4495800" y="4572000"/>
            <a:ext cx="4493260" cy="1646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50"/>
              </a:lnSpc>
            </a:pPr>
            <a:r>
              <a:rPr sz="1600" dirty="0">
                <a:solidFill>
                  <a:srgbClr val="1E1860"/>
                </a:solidFill>
                <a:latin typeface="Futura LT Pro Book"/>
                <a:cs typeface="Futura LT Pro Book"/>
              </a:rPr>
              <a:t>Author Name and Degree Here</a:t>
            </a:r>
          </a:p>
          <a:p>
            <a:pPr marL="12700">
              <a:lnSpc>
                <a:spcPts val="2250"/>
              </a:lnSpc>
            </a:pPr>
            <a:r>
              <a:rPr sz="1600" b="1" dirty="0">
                <a:solidFill>
                  <a:srgbClr val="1E1860"/>
                </a:solidFill>
                <a:latin typeface="Futura LT Pro Book"/>
                <a:cs typeface="Futura LT Pro Book"/>
              </a:rPr>
              <a:t>MEASURE Evaluation</a:t>
            </a:r>
            <a:endParaRPr sz="1600" dirty="0">
              <a:solidFill>
                <a:srgbClr val="1E1860"/>
              </a:solidFill>
              <a:latin typeface="Futura LT Pro Book"/>
              <a:cs typeface="Futura LT Pro Book"/>
            </a:endParaRPr>
          </a:p>
          <a:p>
            <a:pPr marL="12700">
              <a:lnSpc>
                <a:spcPct val="100000"/>
              </a:lnSpc>
            </a:pPr>
            <a:r>
              <a:rPr sz="1600" dirty="0">
                <a:solidFill>
                  <a:srgbClr val="1E1860"/>
                </a:solidFill>
                <a:latin typeface="Futura LT Pro Book"/>
                <a:cs typeface="Futura LT Pro Book"/>
              </a:rPr>
              <a:t>Your organization here</a:t>
            </a: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600" dirty="0">
              <a:solidFill>
                <a:srgbClr val="1E1860"/>
              </a:solidFill>
              <a:latin typeface="Times New Roman"/>
              <a:cs typeface="Times New Roman"/>
            </a:endParaRPr>
          </a:p>
          <a:p>
            <a:pPr marL="12700">
              <a:lnSpc>
                <a:spcPts val="2200"/>
              </a:lnSpc>
            </a:pPr>
            <a:r>
              <a:rPr lang="en-US" sz="1600" dirty="0">
                <a:solidFill>
                  <a:srgbClr val="1E1860"/>
                </a:solidFill>
                <a:latin typeface="Futura LT Pro Book"/>
                <a:cs typeface="Futura LT Pro Book"/>
              </a:rPr>
              <a:t>Date for presentation</a:t>
            </a:r>
            <a:r>
              <a:rPr lang="en-US" sz="1600" baseline="0" dirty="0">
                <a:solidFill>
                  <a:srgbClr val="1E1860"/>
                </a:solidFill>
                <a:latin typeface="Futura LT Pro Book"/>
                <a:cs typeface="Futura LT Pro Book"/>
              </a:rPr>
              <a:t> if necessary</a:t>
            </a:r>
            <a:endParaRPr sz="1600" dirty="0">
              <a:solidFill>
                <a:srgbClr val="1E1860"/>
              </a:solidFill>
              <a:latin typeface="Futura LT Pro Book"/>
              <a:cs typeface="Futura LT Pro Book"/>
            </a:endParaRPr>
          </a:p>
          <a:p>
            <a:pPr marL="12700">
              <a:lnSpc>
                <a:spcPts val="2200"/>
              </a:lnSpc>
            </a:pPr>
            <a:r>
              <a:rPr lang="en-US" sz="1600" b="1" dirty="0">
                <a:solidFill>
                  <a:srgbClr val="1E1860"/>
                </a:solidFill>
                <a:latin typeface="Futura LT Pro Book"/>
                <a:cs typeface="Futura LT Pro Book"/>
              </a:rPr>
              <a:t>Name of meeting</a:t>
            </a:r>
            <a:endParaRPr sz="1600" dirty="0">
              <a:solidFill>
                <a:srgbClr val="1E1860"/>
              </a:solidFill>
              <a:latin typeface="Futura LT Pro Book"/>
              <a:cs typeface="Futura LT Pro Book"/>
            </a:endParaRPr>
          </a:p>
        </p:txBody>
      </p:sp>
      <p:sp>
        <p:nvSpPr>
          <p:cNvPr id="8" name="Rectangle 1"/>
          <p:cNvSpPr>
            <a:spLocks noChangeArrowheads="1"/>
          </p:cNvSpPr>
          <p:nvPr userDrawn="1"/>
        </p:nvSpPr>
        <p:spPr bwMode="auto">
          <a:xfrm>
            <a:off x="-1087826" y="7290541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Title 11">
            <a:extLst>
              <a:ext uri="{FF2B5EF4-FFF2-40B4-BE49-F238E27FC236}">
                <a16:creationId xmlns:a16="http://schemas.microsoft.com/office/drawing/2014/main" id="{7601BD7C-7D08-FA4E-B94B-CB907281D6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7873" y="553155"/>
            <a:ext cx="8674100" cy="62371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36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17" name="Text Placeholder 24">
            <a:extLst>
              <a:ext uri="{FF2B5EF4-FFF2-40B4-BE49-F238E27FC236}">
                <a16:creationId xmlns:a16="http://schemas.microsoft.com/office/drawing/2014/main" id="{B1BA931A-9481-4C42-A5F2-17B3059E3CD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7874" y="1197946"/>
            <a:ext cx="8674100" cy="50949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14A86A8-2C19-FE44-82EC-8771E70461F3}"/>
              </a:ext>
            </a:extLst>
          </p:cNvPr>
          <p:cNvGrpSpPr/>
          <p:nvPr userDrawn="1"/>
        </p:nvGrpSpPr>
        <p:grpSpPr>
          <a:xfrm>
            <a:off x="4495800" y="6621716"/>
            <a:ext cx="3554167" cy="1089590"/>
            <a:chOff x="4495800" y="6621716"/>
            <a:chExt cx="3554167" cy="1089590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E7C23F21-4FA9-614B-AF57-1C94D0CD31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134" r="31823" b="23721"/>
            <a:stretch/>
          </p:blipFill>
          <p:spPr>
            <a:xfrm>
              <a:off x="7038341" y="6681371"/>
              <a:ext cx="1011626" cy="990600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7A245401-AB11-5A4F-A6B0-EDEB2A5BB21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5800" y="6621716"/>
              <a:ext cx="1274374" cy="1089590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53349CBA-C6D6-6C45-9B01-114D409945F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6440" y="6883630"/>
              <a:ext cx="1066801" cy="640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62756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3"/>
          <p:cNvSpPr/>
          <p:nvPr userDrawn="1"/>
        </p:nvSpPr>
        <p:spPr>
          <a:xfrm>
            <a:off x="0" y="-1"/>
            <a:ext cx="10058400" cy="1190825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16" name="bk object 16"/>
          <p:cNvSpPr/>
          <p:nvPr/>
        </p:nvSpPr>
        <p:spPr>
          <a:xfrm>
            <a:off x="10058400" y="1352550"/>
            <a:ext cx="0" cy="5067300"/>
          </a:xfrm>
          <a:custGeom>
            <a:avLst/>
            <a:gdLst/>
            <a:ahLst/>
            <a:cxnLst/>
            <a:rect l="l" t="t" r="r" b="b"/>
            <a:pathLst>
              <a:path h="5067300">
                <a:moveTo>
                  <a:pt x="0" y="0"/>
                </a:moveTo>
                <a:lnTo>
                  <a:pt x="0" y="5067300"/>
                </a:lnTo>
              </a:path>
            </a:pathLst>
          </a:custGeom>
          <a:ln w="3175">
            <a:solidFill>
              <a:srgbClr val="A7BF3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Title 11"/>
          <p:cNvSpPr>
            <a:spLocks noGrp="1"/>
          </p:cNvSpPr>
          <p:nvPr>
            <p:ph type="title" hasCustomPrompt="1"/>
          </p:nvPr>
        </p:nvSpPr>
        <p:spPr>
          <a:xfrm>
            <a:off x="395337" y="533400"/>
            <a:ext cx="8674100" cy="657424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 sz="3600" b="1">
                <a:solidFill>
                  <a:srgbClr val="A29C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0"/>
          </p:nvPr>
        </p:nvSpPr>
        <p:spPr>
          <a:xfrm>
            <a:off x="395337" y="2133600"/>
            <a:ext cx="8305800" cy="25908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Futura LT Pro Book" panose="020B05020202040203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406626" y="1209235"/>
            <a:ext cx="8674100" cy="50949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1E1860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48" userDrawn="1">
          <p15:clr>
            <a:srgbClr val="FBAE40"/>
          </p15:clr>
        </p15:guide>
        <p15:guide id="2" pos="336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0058400" y="1352550"/>
            <a:ext cx="0" cy="5067300"/>
          </a:xfrm>
          <a:custGeom>
            <a:avLst/>
            <a:gdLst/>
            <a:ahLst/>
            <a:cxnLst/>
            <a:rect l="l" t="t" r="r" b="b"/>
            <a:pathLst>
              <a:path h="5067300">
                <a:moveTo>
                  <a:pt x="0" y="0"/>
                </a:moveTo>
                <a:lnTo>
                  <a:pt x="0" y="5067300"/>
                </a:lnTo>
              </a:path>
            </a:pathLst>
          </a:custGeom>
          <a:ln w="3175">
            <a:solidFill>
              <a:srgbClr val="A7BF3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3"/>
          <p:cNvSpPr/>
          <p:nvPr userDrawn="1"/>
        </p:nvSpPr>
        <p:spPr>
          <a:xfrm>
            <a:off x="-11723" y="0"/>
            <a:ext cx="10058400" cy="1219200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017477" y="2076450"/>
            <a:ext cx="4191000" cy="42481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0" name="Title 11">
            <a:extLst>
              <a:ext uri="{FF2B5EF4-FFF2-40B4-BE49-F238E27FC236}">
                <a16:creationId xmlns:a16="http://schemas.microsoft.com/office/drawing/2014/main" id="{94298E86-5230-694A-A4E8-798B7EBB3A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5337" y="533400"/>
            <a:ext cx="8674100" cy="657424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 sz="3600" b="1">
                <a:solidFill>
                  <a:srgbClr val="A29C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11" name="Text Placeholder 24">
            <a:extLst>
              <a:ext uri="{FF2B5EF4-FFF2-40B4-BE49-F238E27FC236}">
                <a16:creationId xmlns:a16="http://schemas.microsoft.com/office/drawing/2014/main" id="{364FE27D-07BF-424A-B24A-7ADB203505D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6626" y="1209235"/>
            <a:ext cx="8674100" cy="50949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1E1860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DE319DA5-1128-8A47-A96D-B486A75C91D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17915" y="2079272"/>
            <a:ext cx="4445813" cy="4245328"/>
          </a:xfrm>
          <a:prstGeom prst="rect">
            <a:avLst/>
          </a:prstGeom>
        </p:spPr>
        <p:txBody>
          <a:bodyPr/>
          <a:lstStyle>
            <a:lvl1pPr>
              <a:defRPr sz="2400" b="0" i="0">
                <a:latin typeface="Century Gothic" panose="020B0502020202020204" pitchFamily="34" charset="0"/>
              </a:defRPr>
            </a:lvl1pPr>
            <a:lvl2pPr marL="742950" indent="-285750">
              <a:buSzPct val="85000"/>
              <a:buFont typeface="Arial" panose="020B0604020202020204" pitchFamily="34" charset="0"/>
              <a:buChar char="•"/>
              <a:defRPr sz="2200">
                <a:latin typeface="Century Gothic" panose="020B0502020202020204" pitchFamily="34" charset="0"/>
              </a:defRPr>
            </a:lvl2pPr>
            <a:lvl3pPr marL="730250" indent="0">
              <a:buSzPct val="80000"/>
              <a:buFont typeface="Courier New" panose="02070309020205020404" pitchFamily="49" charset="0"/>
              <a:buNone/>
              <a:tabLst/>
              <a:defRPr sz="2000" b="0" i="0">
                <a:latin typeface="Century Gothic" panose="020B0502020202020204" pitchFamily="34" charset="0"/>
              </a:defRPr>
            </a:lvl3pPr>
            <a:lvl4pPr marL="1760220" indent="-251460">
              <a:buSzPct val="120000"/>
              <a:buFont typeface="Wingdings" panose="05000000000000000000" pitchFamily="2" charset="2"/>
              <a:buChar char="§"/>
              <a:defRPr>
                <a:latin typeface="+mn-lt"/>
              </a:defRPr>
            </a:lvl4pPr>
            <a:lvl5pPr marL="2263140" indent="-251460">
              <a:buSzPct val="70000"/>
              <a:buFont typeface="Wingdings" panose="05000000000000000000" pitchFamily="2" charset="2"/>
              <a:buChar char="q"/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2"/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4447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48" userDrawn="1">
          <p15:clr>
            <a:srgbClr val="FBAE40"/>
          </p15:clr>
        </p15:guide>
        <p15:guide id="2" pos="3168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3"/>
          <p:cNvSpPr/>
          <p:nvPr userDrawn="1"/>
        </p:nvSpPr>
        <p:spPr>
          <a:xfrm>
            <a:off x="0" y="-1"/>
            <a:ext cx="10058400" cy="1189172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9" name="object 5"/>
          <p:cNvSpPr/>
          <p:nvPr userDrawn="1"/>
        </p:nvSpPr>
        <p:spPr>
          <a:xfrm>
            <a:off x="0" y="1143000"/>
            <a:ext cx="10058400" cy="5442455"/>
          </a:xfrm>
          <a:custGeom>
            <a:avLst/>
            <a:gdLst/>
            <a:ahLst/>
            <a:cxnLst/>
            <a:rect l="l" t="t" r="r" b="b"/>
            <a:pathLst>
              <a:path w="10058400" h="5274945">
                <a:moveTo>
                  <a:pt x="0" y="5274564"/>
                </a:moveTo>
                <a:lnTo>
                  <a:pt x="10058400" y="5274564"/>
                </a:lnTo>
                <a:lnTo>
                  <a:pt x="10058400" y="0"/>
                </a:lnTo>
                <a:lnTo>
                  <a:pt x="0" y="0"/>
                </a:lnTo>
                <a:lnTo>
                  <a:pt x="0" y="5274564"/>
                </a:lnTo>
                <a:close/>
              </a:path>
            </a:pathLst>
          </a:custGeom>
          <a:solidFill>
            <a:srgbClr val="008C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Rectangle 1"/>
          <p:cNvSpPr>
            <a:spLocks noChangeArrowheads="1"/>
          </p:cNvSpPr>
          <p:nvPr userDrawn="1"/>
        </p:nvSpPr>
        <p:spPr bwMode="auto">
          <a:xfrm>
            <a:off x="-1087826" y="7290541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Title 11">
            <a:extLst>
              <a:ext uri="{FF2B5EF4-FFF2-40B4-BE49-F238E27FC236}">
                <a16:creationId xmlns:a16="http://schemas.microsoft.com/office/drawing/2014/main" id="{7864A4A1-767F-FA4A-8C30-3C3BFE1932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7873" y="553155"/>
            <a:ext cx="8674100" cy="62371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36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18" name="Text Placeholder 24">
            <a:extLst>
              <a:ext uri="{FF2B5EF4-FFF2-40B4-BE49-F238E27FC236}">
                <a16:creationId xmlns:a16="http://schemas.microsoft.com/office/drawing/2014/main" id="{8061EB19-4AD7-0A4F-BAD3-D7A0CBC63ED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7874" y="1197946"/>
            <a:ext cx="8674100" cy="50949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69C1279-6D8E-B742-8C9D-5A00DE7974E4}"/>
              </a:ext>
            </a:extLst>
          </p:cNvPr>
          <p:cNvGrpSpPr/>
          <p:nvPr userDrawn="1"/>
        </p:nvGrpSpPr>
        <p:grpSpPr>
          <a:xfrm>
            <a:off x="6199632" y="6647688"/>
            <a:ext cx="3554167" cy="1089590"/>
            <a:chOff x="4495800" y="6621716"/>
            <a:chExt cx="3554167" cy="1089590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89C5B81-B224-1646-BC14-5241DC0421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134" r="31823" b="23721"/>
            <a:stretch/>
          </p:blipFill>
          <p:spPr>
            <a:xfrm>
              <a:off x="7038341" y="6681371"/>
              <a:ext cx="1011626" cy="990600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EED995FB-F1E6-6243-B939-B537A3CCB0E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5800" y="6621716"/>
              <a:ext cx="1274374" cy="1089590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27EFA031-CC5E-FA47-8BD6-2F40EC2F1E8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6440" y="6883630"/>
              <a:ext cx="1066801" cy="640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90621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3"/>
          <p:cNvSpPr/>
          <p:nvPr userDrawn="1"/>
        </p:nvSpPr>
        <p:spPr>
          <a:xfrm>
            <a:off x="0" y="-1"/>
            <a:ext cx="10058400" cy="1189172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9" name="object 5"/>
          <p:cNvSpPr/>
          <p:nvPr userDrawn="1"/>
        </p:nvSpPr>
        <p:spPr>
          <a:xfrm>
            <a:off x="0" y="1143000"/>
            <a:ext cx="10058400" cy="5442455"/>
          </a:xfrm>
          <a:custGeom>
            <a:avLst/>
            <a:gdLst/>
            <a:ahLst/>
            <a:cxnLst/>
            <a:rect l="l" t="t" r="r" b="b"/>
            <a:pathLst>
              <a:path w="10058400" h="5274945">
                <a:moveTo>
                  <a:pt x="0" y="5274564"/>
                </a:moveTo>
                <a:lnTo>
                  <a:pt x="10058400" y="5274564"/>
                </a:lnTo>
                <a:lnTo>
                  <a:pt x="10058400" y="0"/>
                </a:lnTo>
                <a:lnTo>
                  <a:pt x="0" y="0"/>
                </a:lnTo>
                <a:lnTo>
                  <a:pt x="0" y="5274564"/>
                </a:lnTo>
                <a:close/>
              </a:path>
            </a:pathLst>
          </a:custGeom>
          <a:solidFill>
            <a:srgbClr val="008C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Rectangle 1"/>
          <p:cNvSpPr>
            <a:spLocks noChangeArrowheads="1"/>
          </p:cNvSpPr>
          <p:nvPr userDrawn="1"/>
        </p:nvSpPr>
        <p:spPr bwMode="auto">
          <a:xfrm>
            <a:off x="-1087826" y="7290541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B618F7F-18F1-A644-95CF-43626180D5D1}"/>
              </a:ext>
            </a:extLst>
          </p:cNvPr>
          <p:cNvGrpSpPr/>
          <p:nvPr userDrawn="1"/>
        </p:nvGrpSpPr>
        <p:grpSpPr>
          <a:xfrm>
            <a:off x="228600" y="6858000"/>
            <a:ext cx="9601200" cy="649480"/>
            <a:chOff x="304800" y="6858000"/>
            <a:chExt cx="9601200" cy="649480"/>
          </a:xfrm>
        </p:grpSpPr>
        <p:pic>
          <p:nvPicPr>
            <p:cNvPr id="15" name="Picture 9">
              <a:extLst>
                <a:ext uri="{FF2B5EF4-FFF2-40B4-BE49-F238E27FC236}">
                  <a16:creationId xmlns:a16="http://schemas.microsoft.com/office/drawing/2014/main" id="{51F85579-9BFE-9541-937B-BB8714A326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57" t="53260" r="6384" b="6600"/>
            <a:stretch/>
          </p:blipFill>
          <p:spPr bwMode="auto">
            <a:xfrm>
              <a:off x="4114800" y="6858000"/>
              <a:ext cx="5791200" cy="649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AD3688B7-102A-364E-8DF8-B2F35CFB40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134" r="32406" b="23721"/>
            <a:stretch/>
          </p:blipFill>
          <p:spPr>
            <a:xfrm>
              <a:off x="3332021" y="6919241"/>
              <a:ext cx="554179" cy="554179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463B439E-54A5-A141-A0C7-069DF700D3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34" t="7137" r="6095" b="7439"/>
            <a:stretch/>
          </p:blipFill>
          <p:spPr>
            <a:xfrm>
              <a:off x="304800" y="6924040"/>
              <a:ext cx="609600" cy="533400"/>
            </a:xfrm>
            <a:prstGeom prst="rect">
              <a:avLst/>
            </a:prstGeom>
          </p:spPr>
        </p:pic>
        <p:pic>
          <p:nvPicPr>
            <p:cNvPr id="18" name="Picture 9">
              <a:extLst>
                <a:ext uri="{FF2B5EF4-FFF2-40B4-BE49-F238E27FC236}">
                  <a16:creationId xmlns:a16="http://schemas.microsoft.com/office/drawing/2014/main" id="{E4399011-0A3F-9342-AD4B-1CBC05414F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56" t="11688" r="37010" b="54863"/>
            <a:stretch/>
          </p:blipFill>
          <p:spPr bwMode="auto">
            <a:xfrm>
              <a:off x="2027256" y="7050480"/>
              <a:ext cx="1053780" cy="351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BEAF11F0-217C-ED4D-98F1-CDCD38105C2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0126" y="7000240"/>
              <a:ext cx="654602" cy="392760"/>
            </a:xfrm>
            <a:prstGeom prst="rect">
              <a:avLst/>
            </a:prstGeom>
          </p:spPr>
        </p:pic>
      </p:grpSp>
      <p:sp>
        <p:nvSpPr>
          <p:cNvPr id="13" name="Title 11">
            <a:extLst>
              <a:ext uri="{FF2B5EF4-FFF2-40B4-BE49-F238E27FC236}">
                <a16:creationId xmlns:a16="http://schemas.microsoft.com/office/drawing/2014/main" id="{F0587572-0D24-B144-8BCB-3F987AFFEC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7873" y="553155"/>
            <a:ext cx="8674100" cy="62371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36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14" name="Text Placeholder 24">
            <a:extLst>
              <a:ext uri="{FF2B5EF4-FFF2-40B4-BE49-F238E27FC236}">
                <a16:creationId xmlns:a16="http://schemas.microsoft.com/office/drawing/2014/main" id="{5165A507-DC5A-A14F-ACA6-07D8AF00585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7874" y="1197946"/>
            <a:ext cx="8674100" cy="50949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42597608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24">
          <p15:clr>
            <a:srgbClr val="FBAE40"/>
          </p15:clr>
        </p15:guide>
        <p15:guide id="2" pos="55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3"/>
          <p:cNvSpPr/>
          <p:nvPr userDrawn="1"/>
        </p:nvSpPr>
        <p:spPr>
          <a:xfrm>
            <a:off x="0" y="-1"/>
            <a:ext cx="10058400" cy="1190825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16" name="bk object 16"/>
          <p:cNvSpPr/>
          <p:nvPr/>
        </p:nvSpPr>
        <p:spPr>
          <a:xfrm>
            <a:off x="10058400" y="1352550"/>
            <a:ext cx="0" cy="5067300"/>
          </a:xfrm>
          <a:custGeom>
            <a:avLst/>
            <a:gdLst/>
            <a:ahLst/>
            <a:cxnLst/>
            <a:rect l="l" t="t" r="r" b="b"/>
            <a:pathLst>
              <a:path h="5067300">
                <a:moveTo>
                  <a:pt x="0" y="0"/>
                </a:moveTo>
                <a:lnTo>
                  <a:pt x="0" y="5067300"/>
                </a:lnTo>
              </a:path>
            </a:pathLst>
          </a:custGeom>
          <a:ln w="3175">
            <a:solidFill>
              <a:srgbClr val="A7BF3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Title 11"/>
          <p:cNvSpPr>
            <a:spLocks noGrp="1"/>
          </p:cNvSpPr>
          <p:nvPr>
            <p:ph type="title" hasCustomPrompt="1"/>
          </p:nvPr>
        </p:nvSpPr>
        <p:spPr>
          <a:xfrm>
            <a:off x="395337" y="533400"/>
            <a:ext cx="8674100" cy="657424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 sz="3600" b="1">
                <a:solidFill>
                  <a:srgbClr val="A29C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0"/>
          </p:nvPr>
        </p:nvSpPr>
        <p:spPr>
          <a:xfrm>
            <a:off x="406626" y="2133600"/>
            <a:ext cx="8305800" cy="2590800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10000"/>
              </a:lnSpc>
              <a:buSzPct val="111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695325" indent="-347663">
              <a:lnSpc>
                <a:spcPct val="110000"/>
              </a:lnSpc>
              <a:buSzPct val="90000"/>
              <a:buFont typeface="Courier New" panose="02070309020205020404" pitchFamily="49" charset="0"/>
              <a:buChar char="o"/>
              <a:tabLst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>
              <a:lnSpc>
                <a:spcPct val="110000"/>
              </a:lnSpc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>
              <a:lnSpc>
                <a:spcPct val="110000"/>
              </a:lnSpc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Futura LT Pro Book" panose="020B05020202040203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406626" y="1209235"/>
            <a:ext cx="8674100" cy="50949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1E1860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12B83617-EAE8-5E42-BBEB-D4D1CA45A9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94870" y="7098792"/>
            <a:ext cx="559540" cy="621792"/>
          </a:xfrm>
          <a:prstGeom prst="rect">
            <a:avLst/>
          </a:prstGeom>
        </p:spPr>
        <p:txBody>
          <a:bodyPr anchor="ctr"/>
          <a:lstStyle>
            <a:lvl1pPr algn="r">
              <a:defRPr sz="1100">
                <a:solidFill>
                  <a:srgbClr val="898989"/>
                </a:solidFill>
              </a:defRPr>
            </a:lvl1pPr>
          </a:lstStyle>
          <a:p>
            <a:fld id="{F3BF8891-5E06-46C2-89A4-6DB85D39BA3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711383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48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3">
            <a:extLst>
              <a:ext uri="{FF2B5EF4-FFF2-40B4-BE49-F238E27FC236}">
                <a16:creationId xmlns:a16="http://schemas.microsoft.com/office/drawing/2014/main" id="{867519C9-E026-5E4B-83AE-B64817C486B3}"/>
              </a:ext>
            </a:extLst>
          </p:cNvPr>
          <p:cNvSpPr/>
          <p:nvPr userDrawn="1"/>
        </p:nvSpPr>
        <p:spPr>
          <a:xfrm>
            <a:off x="0" y="-1"/>
            <a:ext cx="10058400" cy="1190825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16" name="bk object 16"/>
          <p:cNvSpPr/>
          <p:nvPr/>
        </p:nvSpPr>
        <p:spPr>
          <a:xfrm>
            <a:off x="10058400" y="1352550"/>
            <a:ext cx="0" cy="5067300"/>
          </a:xfrm>
          <a:custGeom>
            <a:avLst/>
            <a:gdLst/>
            <a:ahLst/>
            <a:cxnLst/>
            <a:rect l="l" t="t" r="r" b="b"/>
            <a:pathLst>
              <a:path h="5067300">
                <a:moveTo>
                  <a:pt x="0" y="0"/>
                </a:moveTo>
                <a:lnTo>
                  <a:pt x="0" y="5067300"/>
                </a:lnTo>
              </a:path>
            </a:pathLst>
          </a:custGeom>
          <a:ln w="3175">
            <a:solidFill>
              <a:srgbClr val="A7BF3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417915" y="2076450"/>
            <a:ext cx="8591897" cy="36195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10000"/>
              </a:lnSpc>
              <a:buFontTx/>
              <a:buNone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347663" indent="-336550">
              <a:lnSpc>
                <a:spcPct val="110000"/>
              </a:lnSpc>
              <a:buSzPct val="111000"/>
              <a:buFont typeface="Arial" panose="020B0604020202020204" pitchFamily="34" charset="0"/>
              <a:buChar char="•"/>
              <a:tabLst/>
              <a:defRPr sz="2400" baseline="0">
                <a:latin typeface="Century Gothic" panose="020B0502020202020204" pitchFamily="34" charset="0"/>
              </a:defRPr>
            </a:lvl2pPr>
            <a:lvl3pPr marL="628650" indent="-280988">
              <a:lnSpc>
                <a:spcPct val="110000"/>
              </a:lnSpc>
              <a:buSzPct val="90000"/>
              <a:buFont typeface="Courier New" panose="02070309020205020404" pitchFamily="49" charset="0"/>
              <a:buChar char="o"/>
              <a:tabLst/>
              <a:defRPr sz="2400">
                <a:latin typeface="Century Gothic" panose="020B0502020202020204" pitchFamily="34" charset="0"/>
              </a:defRPr>
            </a:lvl3pPr>
          </a:lstStyle>
          <a:p>
            <a:pPr lvl="0"/>
            <a:r>
              <a:rPr lang="en-US" dirty="0"/>
              <a:t>Point number 1</a:t>
            </a:r>
          </a:p>
          <a:p>
            <a:pPr lvl="1"/>
            <a:r>
              <a:rPr lang="en-US" dirty="0"/>
              <a:t>Information about point number 1</a:t>
            </a:r>
          </a:p>
          <a:p>
            <a:pPr lvl="2"/>
            <a:r>
              <a:rPr lang="en-US" dirty="0"/>
              <a:t>Information about point number 1</a:t>
            </a:r>
            <a:br>
              <a:rPr lang="en-US" dirty="0"/>
            </a:br>
            <a:endParaRPr lang="en-US" dirty="0"/>
          </a:p>
          <a:p>
            <a:pPr lvl="0"/>
            <a:r>
              <a:rPr lang="en-US" dirty="0"/>
              <a:t>Point number 2</a:t>
            </a:r>
          </a:p>
          <a:p>
            <a:pPr lvl="1"/>
            <a:r>
              <a:rPr lang="en-US" dirty="0"/>
              <a:t>Information about point number 2</a:t>
            </a:r>
          </a:p>
          <a:p>
            <a:pPr lvl="2"/>
            <a:r>
              <a:rPr lang="en-US" dirty="0"/>
              <a:t>Information about point number 2</a:t>
            </a:r>
          </a:p>
          <a:p>
            <a:pPr lvl="2"/>
            <a:endParaRPr lang="en-US" dirty="0"/>
          </a:p>
        </p:txBody>
      </p:sp>
      <p:sp>
        <p:nvSpPr>
          <p:cNvPr id="11" name="Title 11">
            <a:extLst>
              <a:ext uri="{FF2B5EF4-FFF2-40B4-BE49-F238E27FC236}">
                <a16:creationId xmlns:a16="http://schemas.microsoft.com/office/drawing/2014/main" id="{91F4E4B3-EBC1-3245-9E25-0E4F413D3F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5337" y="533400"/>
            <a:ext cx="8674100" cy="657424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 sz="3600" b="1">
                <a:solidFill>
                  <a:srgbClr val="A29C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12" name="Text Placeholder 24">
            <a:extLst>
              <a:ext uri="{FF2B5EF4-FFF2-40B4-BE49-F238E27FC236}">
                <a16:creationId xmlns:a16="http://schemas.microsoft.com/office/drawing/2014/main" id="{86733CC9-0D2A-1B40-BAF1-229F0E0DF84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6626" y="1209235"/>
            <a:ext cx="8674100" cy="50949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1E1860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97778704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48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3">
            <a:extLst>
              <a:ext uri="{FF2B5EF4-FFF2-40B4-BE49-F238E27FC236}">
                <a16:creationId xmlns:a16="http://schemas.microsoft.com/office/drawing/2014/main" id="{B62BC769-0B0C-AA4E-969A-F704859B5895}"/>
              </a:ext>
            </a:extLst>
          </p:cNvPr>
          <p:cNvSpPr/>
          <p:nvPr userDrawn="1"/>
        </p:nvSpPr>
        <p:spPr>
          <a:xfrm>
            <a:off x="0" y="-1"/>
            <a:ext cx="10058400" cy="1190825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16" name="bk object 16"/>
          <p:cNvSpPr/>
          <p:nvPr/>
        </p:nvSpPr>
        <p:spPr>
          <a:xfrm>
            <a:off x="10058400" y="1352550"/>
            <a:ext cx="0" cy="5067300"/>
          </a:xfrm>
          <a:custGeom>
            <a:avLst/>
            <a:gdLst/>
            <a:ahLst/>
            <a:cxnLst/>
            <a:rect l="l" t="t" r="r" b="b"/>
            <a:pathLst>
              <a:path h="5067300">
                <a:moveTo>
                  <a:pt x="0" y="0"/>
                </a:moveTo>
                <a:lnTo>
                  <a:pt x="0" y="5067300"/>
                </a:lnTo>
              </a:path>
            </a:pathLst>
          </a:custGeom>
          <a:ln w="3175">
            <a:solidFill>
              <a:srgbClr val="A7BF3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6626" y="2057400"/>
            <a:ext cx="4317774" cy="5181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017477" y="2057400"/>
            <a:ext cx="4191000" cy="5181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Title 11">
            <a:extLst>
              <a:ext uri="{FF2B5EF4-FFF2-40B4-BE49-F238E27FC236}">
                <a16:creationId xmlns:a16="http://schemas.microsoft.com/office/drawing/2014/main" id="{A67F6A0D-2A30-BE44-A17B-F16982887C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5337" y="533400"/>
            <a:ext cx="8674100" cy="657424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 sz="3600" b="1">
                <a:solidFill>
                  <a:srgbClr val="A29C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12" name="Text Placeholder 24">
            <a:extLst>
              <a:ext uri="{FF2B5EF4-FFF2-40B4-BE49-F238E27FC236}">
                <a16:creationId xmlns:a16="http://schemas.microsoft.com/office/drawing/2014/main" id="{E84AEBE7-B52E-BA42-909B-DE496165513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6626" y="1209235"/>
            <a:ext cx="8674100" cy="50949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1E1860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43533442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48">
          <p15:clr>
            <a:srgbClr val="FBAE40"/>
          </p15:clr>
        </p15:guide>
        <p15:guide id="2" pos="3168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0058400" y="1352550"/>
            <a:ext cx="0" cy="5067300"/>
          </a:xfrm>
          <a:custGeom>
            <a:avLst/>
            <a:gdLst/>
            <a:ahLst/>
            <a:cxnLst/>
            <a:rect l="l" t="t" r="r" b="b"/>
            <a:pathLst>
              <a:path h="5067300">
                <a:moveTo>
                  <a:pt x="0" y="0"/>
                </a:moveTo>
                <a:lnTo>
                  <a:pt x="0" y="5067300"/>
                </a:lnTo>
              </a:path>
            </a:pathLst>
          </a:custGeom>
          <a:ln w="3175">
            <a:solidFill>
              <a:srgbClr val="A7BF3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3"/>
          <p:cNvSpPr/>
          <p:nvPr userDrawn="1"/>
        </p:nvSpPr>
        <p:spPr>
          <a:xfrm>
            <a:off x="-11723" y="0"/>
            <a:ext cx="10058400" cy="1219200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119078" y="2076450"/>
            <a:ext cx="4191000" cy="42481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DE319DA5-1128-8A47-A96D-B486A75C91D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17915" y="2079272"/>
            <a:ext cx="4611285" cy="4245328"/>
          </a:xfrm>
          <a:prstGeom prst="rect">
            <a:avLst/>
          </a:prstGeom>
        </p:spPr>
        <p:txBody>
          <a:bodyPr/>
          <a:lstStyle>
            <a:lvl1pPr>
              <a:defRPr sz="2400" b="0" i="0">
                <a:latin typeface="Century Gothic" panose="020B0502020202020204" pitchFamily="34" charset="0"/>
              </a:defRPr>
            </a:lvl1pPr>
            <a:lvl2pPr marL="292100" indent="-292100">
              <a:lnSpc>
                <a:spcPct val="110000"/>
              </a:lnSpc>
              <a:buSzPct val="111000"/>
              <a:buFont typeface="Arial" panose="020B0604020202020204" pitchFamily="34" charset="0"/>
              <a:buChar char="•"/>
              <a:tabLst/>
              <a:defRPr sz="2200">
                <a:latin typeface="Century Gothic" panose="020B0502020202020204" pitchFamily="34" charset="0"/>
              </a:defRPr>
            </a:lvl2pPr>
            <a:lvl3pPr marL="730250" indent="0">
              <a:buSzPct val="80000"/>
              <a:buFont typeface="Courier New" panose="02070309020205020404" pitchFamily="49" charset="0"/>
              <a:buNone/>
              <a:tabLst/>
              <a:defRPr sz="2000" b="0" i="0">
                <a:latin typeface="Century Gothic" panose="020B0502020202020204" pitchFamily="34" charset="0"/>
              </a:defRPr>
            </a:lvl3pPr>
            <a:lvl4pPr marL="1760220" indent="-251460">
              <a:buSzPct val="120000"/>
              <a:buFont typeface="Wingdings" panose="05000000000000000000" pitchFamily="2" charset="2"/>
              <a:buChar char="§"/>
              <a:defRPr>
                <a:latin typeface="+mn-lt"/>
              </a:defRPr>
            </a:lvl4pPr>
            <a:lvl5pPr marL="2263140" indent="-251460">
              <a:buSzPct val="70000"/>
              <a:buFont typeface="Wingdings" panose="05000000000000000000" pitchFamily="2" charset="2"/>
              <a:buChar char="q"/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1"/>
            <a:r>
              <a:rPr lang="en-US" dirty="0"/>
              <a:t>Third level</a:t>
            </a:r>
          </a:p>
          <a:p>
            <a:pPr lvl="2"/>
            <a:endParaRPr lang="en-US" dirty="0"/>
          </a:p>
          <a:p>
            <a:pPr lvl="0"/>
            <a:endParaRPr lang="en-US" dirty="0"/>
          </a:p>
        </p:txBody>
      </p:sp>
      <p:sp>
        <p:nvSpPr>
          <p:cNvPr id="8" name="Title 11">
            <a:extLst>
              <a:ext uri="{FF2B5EF4-FFF2-40B4-BE49-F238E27FC236}">
                <a16:creationId xmlns:a16="http://schemas.microsoft.com/office/drawing/2014/main" id="{B334C191-96FA-334A-A300-95E2B6681B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5337" y="533400"/>
            <a:ext cx="8674100" cy="657424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 sz="3600" b="1">
                <a:solidFill>
                  <a:srgbClr val="A29C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13" name="Text Placeholder 24">
            <a:extLst>
              <a:ext uri="{FF2B5EF4-FFF2-40B4-BE49-F238E27FC236}">
                <a16:creationId xmlns:a16="http://schemas.microsoft.com/office/drawing/2014/main" id="{460953C1-A5B3-E54D-B55C-1F1AD8BE4E4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6626" y="1209235"/>
            <a:ext cx="8674100" cy="50949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1E1860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47505730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448">
          <p15:clr>
            <a:srgbClr val="FBAE40"/>
          </p15:clr>
        </p15:guide>
        <p15:guide id="2" pos="3168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st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ject 3">
            <a:extLst>
              <a:ext uri="{FF2B5EF4-FFF2-40B4-BE49-F238E27FC236}">
                <a16:creationId xmlns:a16="http://schemas.microsoft.com/office/drawing/2014/main" id="{6BD9DC54-9B80-8F44-8D0D-0D455D893A20}"/>
              </a:ext>
            </a:extLst>
          </p:cNvPr>
          <p:cNvSpPr/>
          <p:nvPr userDrawn="1"/>
        </p:nvSpPr>
        <p:spPr>
          <a:xfrm>
            <a:off x="0" y="-1"/>
            <a:ext cx="10058400" cy="1189172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20" name="object 5">
            <a:extLst>
              <a:ext uri="{FF2B5EF4-FFF2-40B4-BE49-F238E27FC236}">
                <a16:creationId xmlns:a16="http://schemas.microsoft.com/office/drawing/2014/main" id="{8CAD190D-D931-0645-9A16-BBC6B1BB5A56}"/>
              </a:ext>
            </a:extLst>
          </p:cNvPr>
          <p:cNvSpPr/>
          <p:nvPr userDrawn="1"/>
        </p:nvSpPr>
        <p:spPr>
          <a:xfrm>
            <a:off x="0" y="1143000"/>
            <a:ext cx="10058400" cy="5442455"/>
          </a:xfrm>
          <a:custGeom>
            <a:avLst/>
            <a:gdLst/>
            <a:ahLst/>
            <a:cxnLst/>
            <a:rect l="l" t="t" r="r" b="b"/>
            <a:pathLst>
              <a:path w="10058400" h="5274945">
                <a:moveTo>
                  <a:pt x="0" y="5274564"/>
                </a:moveTo>
                <a:lnTo>
                  <a:pt x="10058400" y="5274564"/>
                </a:lnTo>
                <a:lnTo>
                  <a:pt x="10058400" y="0"/>
                </a:lnTo>
                <a:lnTo>
                  <a:pt x="0" y="0"/>
                </a:lnTo>
                <a:lnTo>
                  <a:pt x="0" y="5274564"/>
                </a:lnTo>
                <a:close/>
              </a:path>
            </a:pathLst>
          </a:custGeom>
          <a:solidFill>
            <a:srgbClr val="008C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Rectangle 4"/>
          <p:cNvSpPr/>
          <p:nvPr userDrawn="1"/>
        </p:nvSpPr>
        <p:spPr>
          <a:xfrm>
            <a:off x="1066800" y="2971800"/>
            <a:ext cx="8077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800" b="1" dirty="0">
              <a:solidFill>
                <a:srgbClr val="1E1860"/>
              </a:solidFill>
              <a:latin typeface="Futura LT Pro Book"/>
              <a:cs typeface="Futura LT Pro Book"/>
            </a:endParaRPr>
          </a:p>
        </p:txBody>
      </p:sp>
      <p:sp>
        <p:nvSpPr>
          <p:cNvPr id="7" name="Rectangle 1"/>
          <p:cNvSpPr>
            <a:spLocks noChangeArrowheads="1"/>
          </p:cNvSpPr>
          <p:nvPr userDrawn="1"/>
        </p:nvSpPr>
        <p:spPr bwMode="auto">
          <a:xfrm>
            <a:off x="-762000" y="7282691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995D56-B5CC-5647-AB34-A0D35F7ABD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67873" y="2223385"/>
            <a:ext cx="8647590" cy="4087812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8" name="Title 11">
            <a:extLst>
              <a:ext uri="{FF2B5EF4-FFF2-40B4-BE49-F238E27FC236}">
                <a16:creationId xmlns:a16="http://schemas.microsoft.com/office/drawing/2014/main" id="{6E4F0177-48D3-3045-8414-3037780256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7873" y="530578"/>
            <a:ext cx="8674100" cy="61242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36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4987919-CFEE-3942-B078-63506E2EF7DA}"/>
              </a:ext>
            </a:extLst>
          </p:cNvPr>
          <p:cNvGrpSpPr/>
          <p:nvPr userDrawn="1"/>
        </p:nvGrpSpPr>
        <p:grpSpPr>
          <a:xfrm>
            <a:off x="6199632" y="6647688"/>
            <a:ext cx="3554167" cy="1089590"/>
            <a:chOff x="4495800" y="6621716"/>
            <a:chExt cx="3554167" cy="1089590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675E475D-027A-E345-A8B1-C2F59B7F7C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134" r="31823" b="23721"/>
            <a:stretch/>
          </p:blipFill>
          <p:spPr>
            <a:xfrm>
              <a:off x="7038341" y="6681371"/>
              <a:ext cx="1011626" cy="990600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7B727942-F571-7947-B183-65832111372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5800" y="6621716"/>
              <a:ext cx="1274374" cy="1089590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312563B7-F2F6-304E-B885-CBD9E3025C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6440" y="6883630"/>
              <a:ext cx="1066801" cy="640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1166852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584" userDrawn="1">
          <p15:clr>
            <a:srgbClr val="FBAE40"/>
          </p15:clr>
        </p15:guide>
        <p15:guide id="2" pos="3168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5">
            <a:extLst>
              <a:ext uri="{FF2B5EF4-FFF2-40B4-BE49-F238E27FC236}">
                <a16:creationId xmlns:a16="http://schemas.microsoft.com/office/drawing/2014/main" id="{B7366FD1-FD71-4B43-8B2E-E85DF525E639}"/>
              </a:ext>
            </a:extLst>
          </p:cNvPr>
          <p:cNvSpPr/>
          <p:nvPr userDrawn="1"/>
        </p:nvSpPr>
        <p:spPr>
          <a:xfrm>
            <a:off x="0" y="1219200"/>
            <a:ext cx="10058400" cy="5331086"/>
          </a:xfrm>
          <a:custGeom>
            <a:avLst/>
            <a:gdLst/>
            <a:ahLst/>
            <a:cxnLst/>
            <a:rect l="l" t="t" r="r" b="b"/>
            <a:pathLst>
              <a:path w="10058400" h="5274945">
                <a:moveTo>
                  <a:pt x="0" y="5274564"/>
                </a:moveTo>
                <a:lnTo>
                  <a:pt x="10058400" y="5274564"/>
                </a:lnTo>
                <a:lnTo>
                  <a:pt x="10058400" y="0"/>
                </a:lnTo>
                <a:lnTo>
                  <a:pt x="0" y="0"/>
                </a:lnTo>
                <a:lnTo>
                  <a:pt x="0" y="5274564"/>
                </a:lnTo>
                <a:close/>
              </a:path>
            </a:pathLst>
          </a:custGeom>
          <a:solidFill>
            <a:srgbClr val="008C84"/>
          </a:solidFill>
        </p:spPr>
        <p:txBody>
          <a:bodyPr wrap="square" lIns="0" tIns="0" rIns="0" bIns="0" rtlCol="0"/>
          <a:lstStyle/>
          <a:p>
            <a:endParaRPr>
              <a:solidFill>
                <a:srgbClr val="A7BF39"/>
              </a:solidFill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0425980-9D4A-5849-89CF-9362B673C2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67873" y="2166940"/>
            <a:ext cx="8647590" cy="4087812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itle 11">
            <a:extLst>
              <a:ext uri="{FF2B5EF4-FFF2-40B4-BE49-F238E27FC236}">
                <a16:creationId xmlns:a16="http://schemas.microsoft.com/office/drawing/2014/main" id="{B2746133-2F52-C042-AD0E-2C176A8E06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7873" y="530578"/>
            <a:ext cx="8674100" cy="61242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36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262EFC9-85CD-F64C-81CD-8DE2DD83D9A8}"/>
              </a:ext>
            </a:extLst>
          </p:cNvPr>
          <p:cNvGrpSpPr/>
          <p:nvPr userDrawn="1"/>
        </p:nvGrpSpPr>
        <p:grpSpPr>
          <a:xfrm>
            <a:off x="228600" y="6858000"/>
            <a:ext cx="9601200" cy="649480"/>
            <a:chOff x="304800" y="6858000"/>
            <a:chExt cx="9601200" cy="649480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4A31B42-C1D3-E64A-94F6-A10C1B61B8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57" t="53260" r="6384" b="6600"/>
            <a:stretch/>
          </p:blipFill>
          <p:spPr bwMode="auto">
            <a:xfrm>
              <a:off x="4114800" y="6858000"/>
              <a:ext cx="5791200" cy="649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22B8F38-27C3-1E4F-8783-8E1E59172C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134" r="32406" b="23721"/>
            <a:stretch/>
          </p:blipFill>
          <p:spPr>
            <a:xfrm>
              <a:off x="3332021" y="6919241"/>
              <a:ext cx="554179" cy="55417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F684B0C0-BB0B-C547-85DA-9EF1AA4981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34" t="7137" r="6095" b="7439"/>
            <a:stretch/>
          </p:blipFill>
          <p:spPr>
            <a:xfrm>
              <a:off x="304800" y="6924040"/>
              <a:ext cx="609600" cy="533400"/>
            </a:xfrm>
            <a:prstGeom prst="rect">
              <a:avLst/>
            </a:prstGeom>
          </p:spPr>
        </p:pic>
        <p:pic>
          <p:nvPicPr>
            <p:cNvPr id="13" name="Picture 9">
              <a:extLst>
                <a:ext uri="{FF2B5EF4-FFF2-40B4-BE49-F238E27FC236}">
                  <a16:creationId xmlns:a16="http://schemas.microsoft.com/office/drawing/2014/main" id="{1FF74B69-016D-4F42-A3E2-7A30C8A99AE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56" t="11688" r="37010" b="54863"/>
            <a:stretch/>
          </p:blipFill>
          <p:spPr bwMode="auto">
            <a:xfrm>
              <a:off x="2027256" y="7050480"/>
              <a:ext cx="1053780" cy="351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5B45CC0C-6FE9-BB4E-8004-7056194C21B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0126" y="7000240"/>
              <a:ext cx="654602" cy="3927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1066061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560" userDrawn="1">
          <p15:clr>
            <a:srgbClr val="FBAE40"/>
          </p15:clr>
        </p15:guide>
        <p15:guide id="2" pos="3168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3"/>
          <p:cNvSpPr/>
          <p:nvPr userDrawn="1"/>
        </p:nvSpPr>
        <p:spPr>
          <a:xfrm>
            <a:off x="0" y="-1"/>
            <a:ext cx="10058400" cy="1219201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62" r:id="rId10"/>
    <p:sldLayoutId id="2147483669" r:id="rId11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457200" eaLnBrk="1" hangingPunct="1">
        <a:defRPr>
          <a:latin typeface="+mn-lt"/>
          <a:ea typeface="+mn-ea"/>
          <a:cs typeface="+mn-cs"/>
        </a:defRPr>
      </a:lvl2pPr>
      <a:lvl3pPr marL="914400" eaLnBrk="1" hangingPunct="1">
        <a:defRPr>
          <a:latin typeface="+mn-lt"/>
          <a:ea typeface="+mn-ea"/>
          <a:cs typeface="+mn-cs"/>
        </a:defRPr>
      </a:lvl3pPr>
      <a:lvl4pPr marL="1371600" eaLnBrk="1" hangingPunct="1">
        <a:defRPr>
          <a:latin typeface="+mn-lt"/>
          <a:ea typeface="+mn-ea"/>
          <a:cs typeface="+mn-cs"/>
        </a:defRPr>
      </a:lvl4pPr>
      <a:lvl5pPr marL="1828800" eaLnBrk="1" hangingPunct="1">
        <a:defRPr>
          <a:latin typeface="+mn-lt"/>
          <a:ea typeface="+mn-ea"/>
          <a:cs typeface="+mn-cs"/>
        </a:defRPr>
      </a:lvl5pPr>
      <a:lvl6pPr marL="2286000" eaLnBrk="1" hangingPunct="1">
        <a:defRPr>
          <a:latin typeface="+mn-lt"/>
          <a:ea typeface="+mn-ea"/>
          <a:cs typeface="+mn-cs"/>
        </a:defRPr>
      </a:lvl6pPr>
      <a:lvl7pPr marL="2743200" eaLnBrk="1" hangingPunct="1">
        <a:defRPr>
          <a:latin typeface="+mn-lt"/>
          <a:ea typeface="+mn-ea"/>
          <a:cs typeface="+mn-cs"/>
        </a:defRPr>
      </a:lvl7pPr>
      <a:lvl8pPr marL="3200400" eaLnBrk="1" hangingPunct="1">
        <a:defRPr>
          <a:latin typeface="+mn-lt"/>
          <a:ea typeface="+mn-ea"/>
          <a:cs typeface="+mn-cs"/>
        </a:defRPr>
      </a:lvl8pPr>
      <a:lvl9pPr marL="3657600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457200" eaLnBrk="1" hangingPunct="1">
        <a:defRPr>
          <a:latin typeface="+mn-lt"/>
          <a:ea typeface="+mn-ea"/>
          <a:cs typeface="+mn-cs"/>
        </a:defRPr>
      </a:lvl2pPr>
      <a:lvl3pPr marL="914400" eaLnBrk="1" hangingPunct="1">
        <a:defRPr>
          <a:latin typeface="+mn-lt"/>
          <a:ea typeface="+mn-ea"/>
          <a:cs typeface="+mn-cs"/>
        </a:defRPr>
      </a:lvl3pPr>
      <a:lvl4pPr marL="1371600" eaLnBrk="1" hangingPunct="1">
        <a:defRPr>
          <a:latin typeface="+mn-lt"/>
          <a:ea typeface="+mn-ea"/>
          <a:cs typeface="+mn-cs"/>
        </a:defRPr>
      </a:lvl4pPr>
      <a:lvl5pPr marL="1828800" eaLnBrk="1" hangingPunct="1">
        <a:defRPr>
          <a:latin typeface="+mn-lt"/>
          <a:ea typeface="+mn-ea"/>
          <a:cs typeface="+mn-cs"/>
        </a:defRPr>
      </a:lvl5pPr>
      <a:lvl6pPr marL="2286000" eaLnBrk="1" hangingPunct="1">
        <a:defRPr>
          <a:latin typeface="+mn-lt"/>
          <a:ea typeface="+mn-ea"/>
          <a:cs typeface="+mn-cs"/>
        </a:defRPr>
      </a:lvl6pPr>
      <a:lvl7pPr marL="2743200" eaLnBrk="1" hangingPunct="1">
        <a:defRPr>
          <a:latin typeface="+mn-lt"/>
          <a:ea typeface="+mn-ea"/>
          <a:cs typeface="+mn-cs"/>
        </a:defRPr>
      </a:lvl7pPr>
      <a:lvl8pPr marL="3200400" eaLnBrk="1" hangingPunct="1">
        <a:defRPr>
          <a:latin typeface="+mn-lt"/>
          <a:ea typeface="+mn-ea"/>
          <a:cs typeface="+mn-cs"/>
        </a:defRPr>
      </a:lvl8pPr>
      <a:lvl9pPr marL="3657600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D989051-BC70-4347-9C84-F763DBADD908}"/>
              </a:ext>
            </a:extLst>
          </p:cNvPr>
          <p:cNvSpPr txBox="1">
            <a:spLocks/>
          </p:cNvSpPr>
          <p:nvPr/>
        </p:nvSpPr>
        <p:spPr>
          <a:xfrm>
            <a:off x="422190" y="1545614"/>
            <a:ext cx="9081326" cy="1469981"/>
          </a:xfrm>
          <a:prstGeom prst="rect">
            <a:avLst/>
          </a:prstGeom>
        </p:spPr>
        <p:txBody>
          <a:bodyPr/>
          <a:lstStyle>
            <a:lvl1pPr eaLnBrk="1" hangingPunct="1">
              <a:lnSpc>
                <a:spcPct val="90000"/>
              </a:lnSpc>
              <a:defRPr sz="3600" b="1">
                <a:solidFill>
                  <a:srgbClr val="A29C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 altLang="en-US" sz="4400" kern="1200" dirty="0">
                <a:solidFill>
                  <a:schemeClr val="bg1"/>
                </a:solidFill>
                <a:ea typeface="+mn-ea"/>
                <a:cs typeface="Gill Sans MT"/>
              </a:rPr>
              <a:t>Introduction to Health Informatics:</a:t>
            </a:r>
            <a:endParaRPr lang="en-US" sz="4400" kern="1200" dirty="0">
              <a:solidFill>
                <a:schemeClr val="bg1"/>
              </a:solidFill>
              <a:ea typeface="+mn-ea"/>
              <a:cs typeface="Gill Sans MT"/>
            </a:endParaRP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48BC1A2-26C5-9041-9289-AB081198495A}"/>
              </a:ext>
            </a:extLst>
          </p:cNvPr>
          <p:cNvSpPr txBox="1">
            <a:spLocks/>
          </p:cNvSpPr>
          <p:nvPr/>
        </p:nvSpPr>
        <p:spPr>
          <a:xfrm>
            <a:off x="422190" y="3015594"/>
            <a:ext cx="8674100" cy="1693040"/>
          </a:xfrm>
          <a:prstGeom prst="rect">
            <a:avLst/>
          </a:prstGeom>
        </p:spPr>
        <p:txBody>
          <a:bodyPr/>
          <a:lstStyle>
            <a:lvl1pPr marL="0" eaLnBrk="1" hangingPunct="1">
              <a:defRPr sz="2400">
                <a:solidFill>
                  <a:srgbClr val="1E1860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eaLnBrk="1" hangingPunct="1">
              <a:defRPr>
                <a:latin typeface="+mn-lt"/>
                <a:ea typeface="+mn-ea"/>
                <a:cs typeface="+mn-cs"/>
              </a:defRPr>
            </a:lvl2pPr>
            <a:lvl3pPr marL="914400" eaLnBrk="1" hangingPunct="1">
              <a:defRPr>
                <a:latin typeface="+mn-lt"/>
                <a:ea typeface="+mn-ea"/>
                <a:cs typeface="+mn-cs"/>
              </a:defRPr>
            </a:lvl3pPr>
            <a:lvl4pPr marL="1371600" eaLnBrk="1" hangingPunct="1">
              <a:defRPr>
                <a:latin typeface="+mn-lt"/>
                <a:ea typeface="+mn-ea"/>
                <a:cs typeface="+mn-cs"/>
              </a:defRPr>
            </a:lvl4pPr>
            <a:lvl5pPr marL="1828800" eaLnBrk="1" hangingPunct="1">
              <a:defRPr>
                <a:latin typeface="+mn-lt"/>
                <a:ea typeface="+mn-ea"/>
                <a:cs typeface="+mn-cs"/>
              </a:defRPr>
            </a:lvl5pPr>
            <a:lvl6pPr marL="2286000" eaLnBrk="1" hangingPunct="1">
              <a:defRPr>
                <a:latin typeface="+mn-lt"/>
                <a:ea typeface="+mn-ea"/>
                <a:cs typeface="+mn-cs"/>
              </a:defRPr>
            </a:lvl6pPr>
            <a:lvl7pPr marL="2743200" eaLnBrk="1" hangingPunct="1">
              <a:defRPr>
                <a:latin typeface="+mn-lt"/>
                <a:ea typeface="+mn-ea"/>
                <a:cs typeface="+mn-cs"/>
              </a:defRPr>
            </a:lvl7pPr>
            <a:lvl8pPr marL="3200400" eaLnBrk="1" hangingPunct="1">
              <a:defRPr>
                <a:latin typeface="+mn-lt"/>
                <a:ea typeface="+mn-ea"/>
                <a:cs typeface="+mn-cs"/>
              </a:defRPr>
            </a:lvl8pPr>
            <a:lvl9pPr marL="3657600" ea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3800" kern="0" dirty="0">
                <a:solidFill>
                  <a:schemeClr val="bg1"/>
                </a:solidFill>
              </a:rPr>
              <a:t>Activity 3: What Health Information Systems and Health Management Information </a:t>
            </a:r>
            <a:r>
              <a:rPr lang="en-US" altLang="en-US" sz="3800" kern="0">
                <a:solidFill>
                  <a:schemeClr val="bg1"/>
                </a:solidFill>
              </a:rPr>
              <a:t>Systems Are Used </a:t>
            </a:r>
            <a:r>
              <a:rPr lang="en-US" altLang="en-US" sz="3800" kern="0" dirty="0">
                <a:solidFill>
                  <a:schemeClr val="bg1"/>
                </a:solidFill>
              </a:rPr>
              <a:t>in </a:t>
            </a:r>
            <a:r>
              <a:rPr lang="en-US" altLang="en-US" sz="3800" kern="0">
                <a:solidFill>
                  <a:schemeClr val="bg1"/>
                </a:solidFill>
              </a:rPr>
              <a:t>Your Country?</a:t>
            </a:r>
            <a:endParaRPr lang="en-US" altLang="en-US" sz="3800" kern="0" dirty="0">
              <a:solidFill>
                <a:schemeClr val="bg1"/>
              </a:solidFill>
            </a:endParaRPr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0" y="255278"/>
            <a:ext cx="974883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/>
            <a:r>
              <a:rPr lang="en-US" altLang="en-US" sz="2200" b="1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Health Informatics in Low- and Middle-Income Countries</a:t>
            </a:r>
          </a:p>
          <a:p>
            <a:pPr algn="r"/>
            <a:r>
              <a:rPr lang="en-US" altLang="en-US" sz="22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Short Course for Health Information System Professionals</a:t>
            </a:r>
            <a:endParaRPr lang="en-US" altLang="en-US" sz="19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23414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3689EAE-5749-C940-B0A8-3DB4BC8B5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474" y="-21432"/>
            <a:ext cx="8674100" cy="657424"/>
          </a:xfrm>
        </p:spPr>
        <p:txBody>
          <a:bodyPr/>
          <a:lstStyle/>
          <a:p>
            <a:r>
              <a:rPr lang="en-US" altLang="en-US" dirty="0"/>
              <a:t>Activity 3: HIS and HMIS in Your Country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00C7227-7CB4-F04C-9002-F07EBD4C669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52474" y="2133600"/>
            <a:ext cx="8305800" cy="5147310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altLang="en-US" dirty="0"/>
              <a:t>What health information systems (HIS) and health management information systems (HMIS) are used in your country?</a:t>
            </a:r>
          </a:p>
        </p:txBody>
      </p:sp>
    </p:spTree>
    <p:extLst>
      <p:ext uri="{BB962C8B-B14F-4D97-AF65-F5344CB8AC3E}">
        <p14:creationId xmlns:p14="http://schemas.microsoft.com/office/powerpoint/2010/main" val="11567546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8"/>
          <p:cNvSpPr txBox="1"/>
          <p:nvPr/>
        </p:nvSpPr>
        <p:spPr>
          <a:xfrm>
            <a:off x="838200" y="2662138"/>
            <a:ext cx="8382000" cy="33260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This presentation was produced with the support of the United States Agency for International Development (USAID) under the terms of MEASURE Evaluation cooperative agreement AID-OAA-L-14-00004. MEASURE Evaluation is implemented by the Carolina Population Center, University of North Carolina at Chapel Hill in partnership with ICF International; John Snow, Inc.; Management Sciences for Health; Palladium; and Tulane University. Views expressed are not necessarily those of USAID or the United States government. </a:t>
            </a:r>
          </a:p>
          <a:p>
            <a:pPr marL="12700" marR="819150">
              <a:lnSpc>
                <a:spcPts val="5200"/>
              </a:lnSpc>
            </a:pPr>
            <a:r>
              <a:rPr lang="en-US" sz="2000" b="1" dirty="0">
                <a:solidFill>
                  <a:srgbClr val="1E1860"/>
                </a:solidFill>
                <a:latin typeface="Century Gothic" panose="020B0502020202020204" pitchFamily="34" charset="0"/>
                <a:cs typeface="Futura LT Pro Book"/>
              </a:rPr>
              <a:t>www.measureevaluation.org</a:t>
            </a:r>
          </a:p>
        </p:txBody>
      </p:sp>
    </p:spTree>
    <p:extLst>
      <p:ext uri="{BB962C8B-B14F-4D97-AF65-F5344CB8AC3E}">
        <p14:creationId xmlns:p14="http://schemas.microsoft.com/office/powerpoint/2010/main" val="33047943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E185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93BCDC81-223C-7442-B3A4-C4448563C5B5}" vid="{EEA9C4AD-D0D0-3749-9446-F8A3DC60C89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D8507DAB810C4596E2403F96A92BF7" ma:contentTypeVersion="6" ma:contentTypeDescription="Create a new document." ma:contentTypeScope="" ma:versionID="9bf43ed1764b3487fe6e6c7561baed0c">
  <xsd:schema xmlns:xsd="http://www.w3.org/2001/XMLSchema" xmlns:xs="http://www.w3.org/2001/XMLSchema" xmlns:p="http://schemas.microsoft.com/office/2006/metadata/properties" xmlns:ns2="8acd36b6-32e9-4b51-a9fd-9af350096dbc" targetNamespace="http://schemas.microsoft.com/office/2006/metadata/properties" ma:root="true" ma:fieldsID="420ebdd355f5f38fe4d565650f67ecda" ns2:_="">
    <xsd:import namespace="8acd36b6-32e9-4b51-a9fd-9af350096db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cd36b6-32e9-4b51-a9fd-9af350096db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36FC224-0626-43ED-8AD4-4384B71126A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7048E68-115E-4EEB-AE32-34075EC8E989}">
  <ds:schemaRefs>
    <ds:schemaRef ds:uri="http://purl.org/dc/dcmitype/"/>
    <ds:schemaRef ds:uri="http://schemas.microsoft.com/office/2006/documentManagement/types"/>
    <ds:schemaRef ds:uri="d8573787-17db-43b5-9af3-2a45e79ab039"/>
    <ds:schemaRef ds:uri="13922b43-4eea-40f2-b18b-c20327cdf16c"/>
    <ds:schemaRef ds:uri="http://purl.org/dc/elements/1.1/"/>
    <ds:schemaRef ds:uri="http://schemas.microsoft.com/office/2006/metadata/properties"/>
    <ds:schemaRef ds:uri="http://schemas.microsoft.com/sharepoint/v3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2EDA3B18-2560-40C0-9B92-7EE04E3C04AA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</TotalTime>
  <Words>156</Words>
  <Application>Microsoft Office PowerPoint</Application>
  <PresentationFormat>Custom</PresentationFormat>
  <Paragraphs>11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3" baseType="lpstr">
      <vt:lpstr>Arial</vt:lpstr>
      <vt:lpstr>Calibri</vt:lpstr>
      <vt:lpstr>Century Gothic</vt:lpstr>
      <vt:lpstr>Courier New</vt:lpstr>
      <vt:lpstr>Futura Lt BT</vt:lpstr>
      <vt:lpstr>Futura LT Pro Book</vt:lpstr>
      <vt:lpstr>Gill Sans MT</vt:lpstr>
      <vt:lpstr>Times New Roman</vt:lpstr>
      <vt:lpstr>Wingdings</vt:lpstr>
      <vt:lpstr>Office Theme</vt:lpstr>
      <vt:lpstr>PowerPoint Presentation</vt:lpstr>
      <vt:lpstr>Activity 3: HIS and HMIS in Your Country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Activity 1:</dc:title>
  <dc:creator>- McMaster</dc:creator>
  <cp:lastModifiedBy>McGill, Deborah</cp:lastModifiedBy>
  <cp:revision>14</cp:revision>
  <dcterms:created xsi:type="dcterms:W3CDTF">2018-06-26T17:11:31Z</dcterms:created>
  <dcterms:modified xsi:type="dcterms:W3CDTF">2018-10-02T20:41:44Z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2015-03-02T00:00:00Z</vt:filetime>
  </property>
  <property fmtid="{D5CDD505-2E9C-101B-9397-08002B2CF9AE}" pid="3" name="LastSaved">
    <vt:filetime>2015-03-02T00:00:00Z</vt:filetime>
  </property>
  <property fmtid="{D5CDD505-2E9C-101B-9397-08002B2CF9AE}" pid="4" name="ContentTypeId">
    <vt:lpwstr>0x010100EAD8507DAB810C4596E2403F96A92BF7</vt:lpwstr>
  </property>
</Properties>
</file>