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7" r:id="rId5"/>
    <p:sldId id="279" r:id="rId6"/>
    <p:sldId id="274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ung-Turner, Cindy" initials="YC" lastIdx="1" clrIdx="0">
    <p:extLst>
      <p:ext uri="{19B8F6BF-5375-455C-9EA6-DF929625EA0E}">
        <p15:presenceInfo xmlns:p15="http://schemas.microsoft.com/office/powerpoint/2012/main" userId="S-1-5-21-2338163137-2684688362-157462135-916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84"/>
    <a:srgbClr val="1E1860"/>
    <a:srgbClr val="A29CC0"/>
    <a:srgbClr val="555276"/>
    <a:srgbClr val="A6C038"/>
    <a:srgbClr val="ECCE18"/>
    <a:srgbClr val="E6661F"/>
    <a:srgbClr val="C83537"/>
    <a:srgbClr val="1E185F"/>
    <a:srgbClr val="A7B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41" autoAdjust="0"/>
    <p:restoredTop sz="94940" autoAdjust="0"/>
  </p:normalViewPr>
  <p:slideViewPr>
    <p:cSldViewPr snapToGrid="0">
      <p:cViewPr varScale="1">
        <p:scale>
          <a:sx n="127" d="100"/>
          <a:sy n="127" d="100"/>
        </p:scale>
        <p:origin x="954" y="120"/>
      </p:cViewPr>
      <p:guideLst>
        <p:guide orient="horz" pos="1656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6"/>
    </p:cViewPr>
  </p:sorterViewPr>
  <p:notesViewPr>
    <p:cSldViewPr snapToGrid="0"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16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rgbClr val="1E1860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rgbClr val="1E1860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601BD7C-7D08-FA4E-B94B-CB907281D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1BA931A-9481-4C42-A5F2-17B3059E3C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A86A8-2C19-FE44-82EC-8771E70461F3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C23F21-4FA9-614B-AF57-1C94D0CD3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45401-AB11-5A4F-A6B0-EDEB2A5BB2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349CBA-C6D6-6C45-9B01-114D409945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5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95337" y="2133600"/>
            <a:ext cx="8305800" cy="25908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445813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864A4A1-767F-FA4A-8C30-3C3BFE193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8061EB19-4AD7-0A4F-BAD3-D7A0CBC63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69C1279-6D8E-B742-8C9D-5A00DE7974E4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9C5B81-B224-1646-BC14-5241DC042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D995FB-F1E6-6243-B939-B537A3CCB0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EFA031-CC5E-FA47-8BD6-2F40EC2F1E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062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18F7F-18F1-A644-95CF-43626180D5D1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51F85579-9BFE-9541-937B-BB8714A32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D3688B7-102A-364E-8DF8-B2F35CFB4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3B439E-54A5-A141-A0C7-069DF700D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E4399011-0A3F-9342-AD4B-1CBC05414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AF11F0-217C-ED4D-98F1-CDCD38105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  <p:sp>
        <p:nvSpPr>
          <p:cNvPr id="13" name="Title 11">
            <a:extLst>
              <a:ext uri="{FF2B5EF4-FFF2-40B4-BE49-F238E27FC236}">
                <a16:creationId xmlns:a16="http://schemas.microsoft.com/office/drawing/2014/main" id="{F0587572-0D24-B144-8BCB-3F987AFFEC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5165A507-DC5A-A14F-ACA6-07D8AF0058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259760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5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8305800" cy="2590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2B83617-EAE8-5E42-BBEB-D4D1CA45A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138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867519C9-E026-5E4B-83AE-B64817C486B3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17915" y="2076450"/>
            <a:ext cx="8591897" cy="361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7663" indent="-33655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400" baseline="0">
                <a:latin typeface="Century Gothic" panose="020B0502020202020204" pitchFamily="34" charset="0"/>
              </a:defRPr>
            </a:lvl2pPr>
            <a:lvl3pPr marL="628650" indent="-280988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91F4E4B3-EBC1-3245-9E25-0E4F413D3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6733CC9-0D2A-1B40-BAF1-229F0E0DF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7778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B62BC769-0B0C-AA4E-969A-F704859B5895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6626" y="2057400"/>
            <a:ext cx="4317774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57400"/>
            <a:ext cx="4191000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A67F6A0D-2A30-BE44-A17B-F16982887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E84AEBE7-B52E-BA42-909B-DE49616551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35334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19078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611285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292100" indent="-2921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1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334C191-96FA-334A-A300-95E2B6681B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460953C1-A5B3-E54D-B55C-1F1AD8BE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750573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>
            <a:extLst>
              <a:ext uri="{FF2B5EF4-FFF2-40B4-BE49-F238E27FC236}">
                <a16:creationId xmlns:a16="http://schemas.microsoft.com/office/drawing/2014/main" id="{6BD9DC54-9B80-8F44-8D0D-0D455D893A20}"/>
              </a:ext>
            </a:extLst>
          </p:cNvPr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8CAD190D-D931-0645-9A16-BBC6B1BB5A56}"/>
              </a:ext>
            </a:extLst>
          </p:cNvPr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800" b="1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95D56-B5CC-5647-AB34-A0D35F7ABD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7873" y="2223385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1">
            <a:extLst>
              <a:ext uri="{FF2B5EF4-FFF2-40B4-BE49-F238E27FC236}">
                <a16:creationId xmlns:a16="http://schemas.microsoft.com/office/drawing/2014/main" id="{6E4F0177-48D3-3045-8414-303778025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987919-CFEE-3942-B078-63506E2EF7DA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5E475D-027A-E345-A8B1-C2F59B7F7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B727942-F571-7947-B183-6583211137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2563B7-F2F6-304E-B885-CBD9E3025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166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B7366FD1-FD71-4B43-8B2E-E85DF525E639}"/>
              </a:ext>
            </a:extLst>
          </p:cNvPr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>
              <a:solidFill>
                <a:srgbClr val="A7BF39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0425980-9D4A-5849-89CF-9362B673C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7873" y="2166940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2746133-2F52-C042-AD0E-2C176A8E0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62EFC9-85CD-F64C-81CD-8DE2DD83D9A8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A31B42-C1D3-E64A-94F6-A10C1B61B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2B8F38-27C3-1E4F-8783-8E1E59172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4B0C0-BB0B-C547-85DA-9EF1AA498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1FF74B69-016D-4F42-A3E2-7A30C8A99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45CC0C-6FE9-BB4E-8004-7056194C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660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60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62" r:id="rId10"/>
    <p:sldLayoutId id="2147483669" r:id="rId1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 txBox="1">
            <a:spLocks/>
          </p:cNvSpPr>
          <p:nvPr/>
        </p:nvSpPr>
        <p:spPr>
          <a:xfrm>
            <a:off x="422190" y="1545614"/>
            <a:ext cx="9081326" cy="1469981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9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Introduction to Health Informatics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 txBox="1">
            <a:spLocks/>
          </p:cNvSpPr>
          <p:nvPr/>
        </p:nvSpPr>
        <p:spPr>
          <a:xfrm>
            <a:off x="422190" y="3015594"/>
            <a:ext cx="8674100" cy="1941814"/>
          </a:xfrm>
          <a:prstGeom prst="rect">
            <a:avLst/>
          </a:prstGeom>
        </p:spPr>
        <p:txBody>
          <a:bodyPr/>
          <a:lstStyle>
            <a:lvl1pPr marL="0" eaLnBrk="1" hangingPunct="1">
              <a:defRPr sz="2400">
                <a:solidFill>
                  <a:srgbClr val="1E186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4000" kern="0" dirty="0">
                <a:solidFill>
                  <a:schemeClr val="bg1"/>
                </a:solidFill>
              </a:rPr>
              <a:t>Activity 1: What is the health informatics landscape in your country?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55234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C7227-7CB4-F04C-9002-F07EBD4C66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en-US" sz="4000" dirty="0"/>
              <a:t>“What is the health informatics landscape in your country?”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3689EAE-5749-C940-B0A8-3DB4BC8B5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1: Discussion</a:t>
            </a:r>
          </a:p>
        </p:txBody>
      </p:sp>
    </p:spTree>
    <p:extLst>
      <p:ext uri="{BB962C8B-B14F-4D97-AF65-F5344CB8AC3E}">
        <p14:creationId xmlns:p14="http://schemas.microsoft.com/office/powerpoint/2010/main" val="115675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8"/>
          <p:cNvSpPr txBox="1"/>
          <p:nvPr/>
        </p:nvSpPr>
        <p:spPr>
          <a:xfrm>
            <a:off x="838200" y="26621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</p:spTree>
    <p:extLst>
      <p:ext uri="{BB962C8B-B14F-4D97-AF65-F5344CB8AC3E}">
        <p14:creationId xmlns:p14="http://schemas.microsoft.com/office/powerpoint/2010/main" val="330479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3BCDC81-223C-7442-B3A4-C4448563C5B5}" vid="{EEA9C4AD-D0D0-3749-9446-F8A3DC60C89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4912F1-D739-4F5D-A1B2-967B1BA423D7}"/>
</file>

<file path=customXml/itemProps2.xml><?xml version="1.0" encoding="utf-8"?>
<ds:datastoreItem xmlns:ds="http://schemas.openxmlformats.org/officeDocument/2006/customXml" ds:itemID="{A7048E68-115E-4EEB-AE32-34075EC8E989}">
  <ds:schemaRefs>
    <ds:schemaRef ds:uri="13922b43-4eea-40f2-b18b-c20327cdf16c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8573787-17db-43b5-9af3-2a45e79ab03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132</Words>
  <Application>Microsoft Office PowerPoint</Application>
  <PresentationFormat>Custom</PresentationFormat>
  <Paragraphs>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Wingdings</vt:lpstr>
      <vt:lpstr>Office Theme</vt:lpstr>
      <vt:lpstr>PowerPoint Presentation</vt:lpstr>
      <vt:lpstr>Activity 1: Discussion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1:</dc:title>
  <dc:creator>- McMaster</dc:creator>
  <cp:lastModifiedBy>McGill, Deborah</cp:lastModifiedBy>
  <cp:revision>13</cp:revision>
  <dcterms:created xsi:type="dcterms:W3CDTF">2018-06-26T17:11:31Z</dcterms:created>
  <dcterms:modified xsi:type="dcterms:W3CDTF">2018-10-02T20:44:57Z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