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9" r:id="rId1"/>
    <p:sldMasterId id="2147483651" r:id="rId2"/>
  </p:sldMasterIdLst>
  <p:notesMasterIdLst>
    <p:notesMasterId r:id="rId9"/>
  </p:notesMasterIdLst>
  <p:handoutMasterIdLst>
    <p:handoutMasterId r:id="rId10"/>
  </p:handoutMasterIdLst>
  <p:sldIdLst>
    <p:sldId id="256" r:id="rId3"/>
    <p:sldId id="257" r:id="rId4"/>
    <p:sldId id="259" r:id="rId5"/>
    <p:sldId id="260" r:id="rId6"/>
    <p:sldId id="264" r:id="rId7"/>
    <p:sldId id="258" r:id="rId8"/>
  </p:sldIdLst>
  <p:sldSz cx="9144000" cy="6858000" type="screen4x3"/>
  <p:notesSz cx="6858000" cy="9144000"/>
  <p:defaultTextStyle>
    <a:defPPr>
      <a:defRPr lang="en-US"/>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presentation>
</file>

<file path=ppt/commentAuthors.xml><?xml version="1.0" encoding="utf-8"?>
<p:cmAuthorLst xmlns:a="http://schemas.openxmlformats.org/drawingml/2006/main" xmlns:r="http://schemas.openxmlformats.org/officeDocument/2006/relationships" xmlns:p="http://schemas.openxmlformats.org/presentationml/2006/main">
  <p:cmAuthor id="0" name="Scott Moreland" initials="RSM" lastIdx="6" clrIdx="0"/>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CC00"/>
    <a:srgbClr val="363772"/>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22342" autoAdjust="0"/>
    <p:restoredTop sz="64363" autoAdjust="0"/>
  </p:normalViewPr>
  <p:slideViewPr>
    <p:cSldViewPr snapToGrid="0">
      <p:cViewPr>
        <p:scale>
          <a:sx n="60" d="100"/>
          <a:sy n="60" d="100"/>
        </p:scale>
        <p:origin x="-2124" y="-72"/>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notesViewPr>
    <p:cSldViewPr snapToGrid="0">
      <p:cViewPr varScale="1">
        <p:scale>
          <a:sx n="70" d="100"/>
          <a:sy n="70" d="100"/>
        </p:scale>
        <p:origin x="-3294" y="-90"/>
      </p:cViewPr>
      <p:guideLst>
        <p:guide orient="horz" pos="2880"/>
        <p:guide pos="2160"/>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viewProps" Target="viewProps.xml"/><Relationship Id="rId3" Type="http://schemas.openxmlformats.org/officeDocument/2006/relationships/slide" Target="slides/slide1.xml"/><Relationship Id="rId7" Type="http://schemas.openxmlformats.org/officeDocument/2006/relationships/slide" Target="slides/slide5.xml"/><Relationship Id="rId12" Type="http://schemas.openxmlformats.org/officeDocument/2006/relationships/presProps" Target="presProps.xml"/><Relationship Id="rId2" Type="http://schemas.openxmlformats.org/officeDocument/2006/relationships/slideMaster" Target="slideMasters/slideMaster2.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commentAuthors" Target="commentAuthors.xml"/><Relationship Id="rId5" Type="http://schemas.openxmlformats.org/officeDocument/2006/relationships/slide" Target="slides/slide3.xml"/><Relationship Id="rId15" Type="http://schemas.openxmlformats.org/officeDocument/2006/relationships/tableStyles" Target="tableStyles.xml"/><Relationship Id="rId10" Type="http://schemas.openxmlformats.org/officeDocument/2006/relationships/handoutMaster" Target="handoutMasters/handoutMaster1.xml"/><Relationship Id="rId4" Type="http://schemas.openxmlformats.org/officeDocument/2006/relationships/slide" Target="slides/slide2.xml"/><Relationship Id="rId9" Type="http://schemas.openxmlformats.org/officeDocument/2006/relationships/notesMaster" Target="notesMasters/notesMaster1.xml"/><Relationship Id="rId14" Type="http://schemas.openxmlformats.org/officeDocument/2006/relationships/theme" Target="theme/theme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40F87D50-5CE2-47E2-920E-9C6015DA2B3B}" type="datetimeFigureOut">
              <a:rPr lang="en-US" smtClean="0"/>
              <a:t>11/20/2013</a:t>
            </a:fld>
            <a:endParaRPr lang="en-US"/>
          </a:p>
        </p:txBody>
      </p:sp>
      <p:sp>
        <p:nvSpPr>
          <p:cNvPr id="4" name="Footer Placeholder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F3FD3A5C-E53E-44CE-A9E5-B18B4C7277BE}" type="slidenum">
              <a:rPr lang="en-US" smtClean="0"/>
              <a:t>‹#›</a:t>
            </a:fld>
            <a:endParaRPr lang="en-US"/>
          </a:p>
        </p:txBody>
      </p:sp>
    </p:spTree>
    <p:extLst>
      <p:ext uri="{BB962C8B-B14F-4D97-AF65-F5344CB8AC3E}">
        <p14:creationId xmlns:p14="http://schemas.microsoft.com/office/powerpoint/2010/main" val="400063920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42"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200"/>
            </a:lvl1pPr>
          </a:lstStyle>
          <a:p>
            <a:pPr>
              <a:defRPr/>
            </a:pPr>
            <a:endParaRPr lang="en-US" dirty="0"/>
          </a:p>
        </p:txBody>
      </p:sp>
      <p:sp>
        <p:nvSpPr>
          <p:cNvPr id="10243" name="Rectangle 3"/>
          <p:cNvSpPr>
            <a:spLocks noGrp="1" noChangeArrowheads="1"/>
          </p:cNvSpPr>
          <p:nvPr>
            <p:ph type="dt" idx="1"/>
          </p:nvPr>
        </p:nvSpPr>
        <p:spPr bwMode="auto">
          <a:xfrm>
            <a:off x="3884613"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a:lvl1pPr>
          </a:lstStyle>
          <a:p>
            <a:pPr>
              <a:defRPr/>
            </a:pPr>
            <a:endParaRPr lang="en-US" dirty="0"/>
          </a:p>
        </p:txBody>
      </p:sp>
      <p:sp>
        <p:nvSpPr>
          <p:cNvPr id="13316" name="Rectangle 4"/>
          <p:cNvSpPr>
            <a:spLocks noGrp="1" noRot="1" noChangeAspec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p:spPr>
      </p:sp>
      <p:sp>
        <p:nvSpPr>
          <p:cNvPr id="10245" name="Rectangle 5"/>
          <p:cNvSpPr>
            <a:spLocks noGrp="1" noChangeArrowheads="1"/>
          </p:cNvSpPr>
          <p:nvPr>
            <p:ph type="body" sz="quarter" idx="3"/>
          </p:nvPr>
        </p:nvSpPr>
        <p:spPr bwMode="auto">
          <a:xfrm>
            <a:off x="685800" y="4343400"/>
            <a:ext cx="5486400"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p>
        </p:txBody>
      </p:sp>
      <p:sp>
        <p:nvSpPr>
          <p:cNvPr id="10246" name="Rectangle 6"/>
          <p:cNvSpPr>
            <a:spLocks noGrp="1" noChangeArrowheads="1"/>
          </p:cNvSpPr>
          <p:nvPr>
            <p:ph type="ftr" sz="quarter" idx="4"/>
          </p:nvPr>
        </p:nvSpPr>
        <p:spPr bwMode="auto">
          <a:xfrm>
            <a:off x="0"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a:lvl1pPr>
          </a:lstStyle>
          <a:p>
            <a:pPr>
              <a:defRPr/>
            </a:pPr>
            <a:endParaRPr lang="en-US" dirty="0"/>
          </a:p>
        </p:txBody>
      </p:sp>
      <p:sp>
        <p:nvSpPr>
          <p:cNvPr id="10247" name="Rectangle 7"/>
          <p:cNvSpPr>
            <a:spLocks noGrp="1" noChangeArrowheads="1"/>
          </p:cNvSpPr>
          <p:nvPr>
            <p:ph type="sldNum" sz="quarter" idx="5"/>
          </p:nvPr>
        </p:nvSpPr>
        <p:spPr bwMode="auto">
          <a:xfrm>
            <a:off x="3884613"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a:lvl1pPr>
          </a:lstStyle>
          <a:p>
            <a:pPr>
              <a:defRPr/>
            </a:pPr>
            <a:fld id="{924B7AF8-B803-4535-89EE-E416DD1FC37F}" type="slidenum">
              <a:rPr lang="en-US"/>
              <a:pPr>
                <a:defRPr/>
              </a:pPr>
              <a:t>‹#›</a:t>
            </a:fld>
            <a:endParaRPr lang="en-US" dirty="0"/>
          </a:p>
        </p:txBody>
      </p:sp>
    </p:spTree>
    <p:extLst>
      <p:ext uri="{BB962C8B-B14F-4D97-AF65-F5344CB8AC3E}">
        <p14:creationId xmlns:p14="http://schemas.microsoft.com/office/powerpoint/2010/main" val="293716539"/>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charset="0"/>
        <a:ea typeface="+mn-ea"/>
        <a:cs typeface="+mn-cs"/>
      </a:defRPr>
    </a:lvl1pPr>
    <a:lvl2pPr marL="457200" algn="l" rtl="0" eaLnBrk="0" fontAlgn="base" hangingPunct="0">
      <a:spcBef>
        <a:spcPct val="30000"/>
      </a:spcBef>
      <a:spcAft>
        <a:spcPct val="0"/>
      </a:spcAft>
      <a:defRPr sz="1200" kern="1200">
        <a:solidFill>
          <a:schemeClr val="tx1"/>
        </a:solidFill>
        <a:latin typeface="Arial" charset="0"/>
        <a:ea typeface="+mn-ea"/>
        <a:cs typeface="+mn-cs"/>
      </a:defRPr>
    </a:lvl2pPr>
    <a:lvl3pPr marL="914400" algn="l" rtl="0" eaLnBrk="0" fontAlgn="base" hangingPunct="0">
      <a:spcBef>
        <a:spcPct val="30000"/>
      </a:spcBef>
      <a:spcAft>
        <a:spcPct val="0"/>
      </a:spcAft>
      <a:defRPr sz="1200" kern="1200">
        <a:solidFill>
          <a:schemeClr val="tx1"/>
        </a:solidFill>
        <a:latin typeface="Arial" charset="0"/>
        <a:ea typeface="+mn-ea"/>
        <a:cs typeface="+mn-cs"/>
      </a:defRPr>
    </a:lvl3pPr>
    <a:lvl4pPr marL="1371600" algn="l" rtl="0" eaLnBrk="0" fontAlgn="base" hangingPunct="0">
      <a:spcBef>
        <a:spcPct val="30000"/>
      </a:spcBef>
      <a:spcAft>
        <a:spcPct val="0"/>
      </a:spcAft>
      <a:defRPr sz="1200" kern="1200">
        <a:solidFill>
          <a:schemeClr val="tx1"/>
        </a:solidFill>
        <a:latin typeface="Arial" charset="0"/>
        <a:ea typeface="+mn-ea"/>
        <a:cs typeface="+mn-cs"/>
      </a:defRPr>
    </a:lvl4pPr>
    <a:lvl5pPr marL="1828800" algn="l" rtl="0" eaLnBrk="0" fontAlgn="base" hangingPunct="0">
      <a:spcBef>
        <a:spcPct val="30000"/>
      </a:spcBef>
      <a:spcAft>
        <a:spcPct val="0"/>
      </a:spcAft>
      <a:defRPr sz="1200" kern="1200">
        <a:solidFill>
          <a:schemeClr val="tx1"/>
        </a:solidFill>
        <a:latin typeface="Arial"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7"/>
          <p:cNvSpPr>
            <a:spLocks noGrp="1" noChangeArrowheads="1"/>
          </p:cNvSpPr>
          <p:nvPr>
            <p:ph type="sldNum" sz="quarter" idx="5"/>
          </p:nvPr>
        </p:nvSpPr>
        <p:spPr>
          <a:noFill/>
        </p:spPr>
        <p:txBody>
          <a:bodyPr/>
          <a:lstStyle/>
          <a:p>
            <a:fld id="{B0465F4D-B0EF-4536-BFA2-D7BFA8D94F03}" type="slidenum">
              <a:rPr lang="en-US" smtClean="0"/>
              <a:pPr/>
              <a:t>1</a:t>
            </a:fld>
            <a:endParaRPr lang="en-US" dirty="0" smtClean="0"/>
          </a:p>
        </p:txBody>
      </p:sp>
      <p:sp>
        <p:nvSpPr>
          <p:cNvPr id="14339" name="Rectangle 2"/>
          <p:cNvSpPr>
            <a:spLocks noGrp="1" noRot="1" noChangeAspect="1" noChangeArrowheads="1" noTextEdit="1"/>
          </p:cNvSpPr>
          <p:nvPr>
            <p:ph type="sldImg"/>
          </p:nvPr>
        </p:nvSpPr>
        <p:spPr>
          <a:ln/>
        </p:spPr>
      </p:sp>
      <p:sp>
        <p:nvSpPr>
          <p:cNvPr id="14340" name="Rectangle 3"/>
          <p:cNvSpPr>
            <a:spLocks noGrp="1" noChangeArrowheads="1"/>
          </p:cNvSpPr>
          <p:nvPr>
            <p:ph type="body" idx="1"/>
          </p:nvPr>
        </p:nvSpPr>
        <p:spPr>
          <a:noFill/>
          <a:ln/>
        </p:spPr>
        <p:txBody>
          <a:bodyPr/>
          <a:lstStyle/>
          <a:p>
            <a:pPr eaLnBrk="1" hangingPunct="1"/>
            <a:endParaRPr lang="en-US" dirty="0" smtClean="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7"/>
          <p:cNvSpPr>
            <a:spLocks noGrp="1" noChangeArrowheads="1"/>
          </p:cNvSpPr>
          <p:nvPr>
            <p:ph type="sldNum" sz="quarter" idx="5"/>
          </p:nvPr>
        </p:nvSpPr>
        <p:spPr>
          <a:noFill/>
        </p:spPr>
        <p:txBody>
          <a:bodyPr/>
          <a:lstStyle/>
          <a:p>
            <a:fld id="{1C87F73C-8E1D-4A6D-9ABF-D098EB783F50}" type="slidenum">
              <a:rPr lang="en-US" smtClean="0"/>
              <a:pPr/>
              <a:t>2</a:t>
            </a:fld>
            <a:endParaRPr lang="en-US" dirty="0" smtClean="0"/>
          </a:p>
        </p:txBody>
      </p:sp>
      <p:sp>
        <p:nvSpPr>
          <p:cNvPr id="15363" name="Rectangle 2"/>
          <p:cNvSpPr>
            <a:spLocks noGrp="1" noRot="1" noChangeAspect="1" noChangeArrowheads="1" noTextEdit="1"/>
          </p:cNvSpPr>
          <p:nvPr>
            <p:ph type="sldImg"/>
          </p:nvPr>
        </p:nvSpPr>
        <p:spPr>
          <a:ln/>
        </p:spPr>
      </p:sp>
      <p:sp>
        <p:nvSpPr>
          <p:cNvPr id="15364" name="Rectangle 3"/>
          <p:cNvSpPr>
            <a:spLocks noGrp="1" noChangeArrowheads="1"/>
          </p:cNvSpPr>
          <p:nvPr>
            <p:ph type="body" idx="1"/>
          </p:nvPr>
        </p:nvSpPr>
        <p:spPr>
          <a:noFill/>
          <a:ln/>
        </p:spPr>
        <p:txBody>
          <a:bodyPr/>
          <a:lstStyle/>
          <a:p>
            <a:pPr eaLnBrk="1" hangingPunct="1"/>
            <a:endParaRPr lang="en-US" dirty="0" smtClean="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a:defRPr/>
            </a:pPr>
            <a:fld id="{924B7AF8-B803-4535-89EE-E416DD1FC37F}" type="slidenum">
              <a:rPr lang="en-US" smtClean="0"/>
              <a:pPr>
                <a:defRPr/>
              </a:pPr>
              <a:t>3</a:t>
            </a:fld>
            <a:endParaRPr lang="en-US" dirty="0"/>
          </a:p>
        </p:txBody>
      </p:sp>
    </p:spTree>
    <p:extLst>
      <p:ext uri="{BB962C8B-B14F-4D97-AF65-F5344CB8AC3E}">
        <p14:creationId xmlns:p14="http://schemas.microsoft.com/office/powerpoint/2010/main" val="88456758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0" kern="1200" dirty="0" smtClean="0">
                <a:solidFill>
                  <a:schemeClr val="tx1"/>
                </a:solidFill>
                <a:effectLst/>
                <a:latin typeface="Arial" charset="0"/>
                <a:ea typeface="+mn-ea"/>
                <a:cs typeface="+mn-cs"/>
              </a:rPr>
              <a:t>Review</a:t>
            </a:r>
            <a:r>
              <a:rPr lang="en-US" sz="1200" b="0" kern="1200" baseline="0" dirty="0" smtClean="0">
                <a:solidFill>
                  <a:schemeClr val="tx1"/>
                </a:solidFill>
                <a:effectLst/>
                <a:latin typeface="Arial" charset="0"/>
                <a:ea typeface="+mn-ea"/>
                <a:cs typeface="+mn-cs"/>
              </a:rPr>
              <a:t> Agenda on slide.</a:t>
            </a:r>
          </a:p>
          <a:p>
            <a:endParaRPr lang="en-US" sz="1200" b="0" kern="1200" dirty="0" smtClean="0">
              <a:solidFill>
                <a:schemeClr val="tx1"/>
              </a:solidFill>
              <a:effectLst/>
              <a:latin typeface="Arial" charset="0"/>
              <a:ea typeface="+mn-ea"/>
              <a:cs typeface="+mn-cs"/>
            </a:endParaRPr>
          </a:p>
          <a:p>
            <a:r>
              <a:rPr lang="en-US" sz="1200" b="1" kern="1200" dirty="0" smtClean="0">
                <a:solidFill>
                  <a:schemeClr val="tx1"/>
                </a:solidFill>
                <a:effectLst/>
                <a:latin typeface="Arial" charset="0"/>
                <a:ea typeface="+mn-ea"/>
                <a:cs typeface="+mn-cs"/>
              </a:rPr>
              <a:t>Additional Speaker</a:t>
            </a:r>
            <a:r>
              <a:rPr lang="en-US" sz="1200" b="1" kern="1200" baseline="0" dirty="0" smtClean="0">
                <a:solidFill>
                  <a:schemeClr val="tx1"/>
                </a:solidFill>
                <a:effectLst/>
                <a:latin typeface="Arial" charset="0"/>
                <a:ea typeface="+mn-ea"/>
                <a:cs typeface="+mn-cs"/>
              </a:rPr>
              <a:t> Notes:</a:t>
            </a:r>
          </a:p>
          <a:p>
            <a:r>
              <a:rPr lang="en-US" sz="1200" b="0" kern="1200" baseline="0" dirty="0" smtClean="0">
                <a:solidFill>
                  <a:schemeClr val="tx1"/>
                </a:solidFill>
                <a:effectLst/>
                <a:latin typeface="Arial" charset="0"/>
                <a:ea typeface="+mn-ea"/>
                <a:cs typeface="+mn-cs"/>
              </a:rPr>
              <a:t>We will begin the training with a review of gender concepts and an understanding of the gender continuum of approaches to gender integration.  We have some exercises for the entire group to understand these ideas during Day 1.</a:t>
            </a:r>
          </a:p>
          <a:p>
            <a:endParaRPr lang="en-US" sz="1200" b="0" kern="1200" baseline="0" dirty="0" smtClean="0">
              <a:solidFill>
                <a:schemeClr val="tx1"/>
              </a:solidFill>
              <a:effectLst/>
              <a:latin typeface="Arial" charset="0"/>
              <a:ea typeface="+mn-ea"/>
              <a:cs typeface="+mn-cs"/>
            </a:endParaRPr>
          </a:p>
          <a:p>
            <a:r>
              <a:rPr lang="en-US" sz="1200" b="0" kern="1200" baseline="0" dirty="0" smtClean="0">
                <a:solidFill>
                  <a:schemeClr val="tx1"/>
                </a:solidFill>
                <a:effectLst/>
                <a:latin typeface="Arial" charset="0"/>
                <a:ea typeface="+mn-ea"/>
                <a:cs typeface="+mn-cs"/>
              </a:rPr>
              <a:t>We have also divided you in teams representing each of your respective health organizations or agencies.  On day 2, each team will apply the skills learned in this training to conduct a gender analysis of the sex-disaggregated or gender-related data relevant to their respective health service(s).</a:t>
            </a:r>
          </a:p>
          <a:p>
            <a:endParaRPr lang="en-US" sz="1200" b="0" kern="1200" baseline="0" dirty="0" smtClean="0">
              <a:solidFill>
                <a:schemeClr val="tx1"/>
              </a:solidFill>
              <a:effectLst/>
              <a:latin typeface="Arial" charset="0"/>
              <a:ea typeface="+mn-ea"/>
              <a:cs typeface="+mn-cs"/>
            </a:endParaRPr>
          </a:p>
          <a:p>
            <a:r>
              <a:rPr lang="en-US" sz="1200" b="0" kern="1200" baseline="0" dirty="0" smtClean="0">
                <a:solidFill>
                  <a:schemeClr val="tx1"/>
                </a:solidFill>
                <a:effectLst/>
                <a:latin typeface="Arial" charset="0"/>
                <a:ea typeface="+mn-ea"/>
                <a:cs typeface="+mn-cs"/>
              </a:rPr>
              <a:t>On day 2, we will have another workshop group exercise to discuss the limitations of our data and how we might go about improving existing data quality, or seeking out new information.</a:t>
            </a:r>
          </a:p>
          <a:p>
            <a:endParaRPr lang="en-US" sz="1200" b="0" kern="1200" baseline="0" dirty="0" smtClean="0">
              <a:solidFill>
                <a:schemeClr val="tx1"/>
              </a:solidFill>
              <a:effectLst/>
              <a:latin typeface="Arial" charset="0"/>
              <a:ea typeface="+mn-ea"/>
              <a:cs typeface="+mn-cs"/>
            </a:endParaRPr>
          </a:p>
          <a:p>
            <a:r>
              <a:rPr lang="en-US" sz="1200" b="0" kern="1200" baseline="0" dirty="0" smtClean="0">
                <a:solidFill>
                  <a:schemeClr val="tx1"/>
                </a:solidFill>
                <a:effectLst/>
                <a:latin typeface="Arial" charset="0"/>
                <a:ea typeface="+mn-ea"/>
                <a:cs typeface="+mn-cs"/>
              </a:rPr>
              <a:t>On day 3, there is another team activity to develop management action plans to apply analysis interpretations and findings to existing health services and programs within your respective health organizations.</a:t>
            </a:r>
          </a:p>
          <a:p>
            <a:endParaRPr lang="en-US" sz="1200" b="0" kern="1200" baseline="0" dirty="0" smtClean="0">
              <a:solidFill>
                <a:schemeClr val="tx1"/>
              </a:solidFill>
              <a:effectLst/>
              <a:latin typeface="Arial" charset="0"/>
              <a:ea typeface="+mn-ea"/>
              <a:cs typeface="+mn-cs"/>
            </a:endParaRPr>
          </a:p>
          <a:p>
            <a:r>
              <a:rPr lang="en-US" sz="1200" b="0" kern="1200" baseline="0" dirty="0" smtClean="0">
                <a:solidFill>
                  <a:schemeClr val="tx1"/>
                </a:solidFill>
                <a:effectLst/>
                <a:latin typeface="Arial" charset="0"/>
                <a:ea typeface="+mn-ea"/>
                <a:cs typeface="+mn-cs"/>
              </a:rPr>
              <a:t>In the afternoon of day 3, each team will have an opportunity to present their work and gain feedback from the facilitators and your peers about your analysis and plans to address any gender disparities.</a:t>
            </a:r>
            <a:endParaRPr lang="en-US" sz="1200" b="0" kern="1200" dirty="0" smtClean="0">
              <a:solidFill>
                <a:schemeClr val="tx1"/>
              </a:solidFill>
              <a:effectLst/>
              <a:latin typeface="Arial" charset="0"/>
              <a:ea typeface="+mn-ea"/>
              <a:cs typeface="+mn-cs"/>
            </a:endParaRPr>
          </a:p>
        </p:txBody>
      </p:sp>
      <p:sp>
        <p:nvSpPr>
          <p:cNvPr id="4" name="Slide Number Placeholder 3"/>
          <p:cNvSpPr>
            <a:spLocks noGrp="1"/>
          </p:cNvSpPr>
          <p:nvPr>
            <p:ph type="sldNum" sz="quarter" idx="10"/>
          </p:nvPr>
        </p:nvSpPr>
        <p:spPr/>
        <p:txBody>
          <a:bodyPr/>
          <a:lstStyle/>
          <a:p>
            <a:pPr>
              <a:defRPr/>
            </a:pPr>
            <a:fld id="{924B7AF8-B803-4535-89EE-E416DD1FC37F}" type="slidenum">
              <a:rPr lang="en-US" smtClean="0"/>
              <a:pPr>
                <a:defRPr/>
              </a:pPr>
              <a:t>4</a:t>
            </a:fld>
            <a:endParaRPr lang="en-US" dirty="0"/>
          </a:p>
        </p:txBody>
      </p:sp>
    </p:spTree>
    <p:extLst>
      <p:ext uri="{BB962C8B-B14F-4D97-AF65-F5344CB8AC3E}">
        <p14:creationId xmlns:p14="http://schemas.microsoft.com/office/powerpoint/2010/main" val="4587565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a:defRPr/>
            </a:pPr>
            <a:fld id="{924B7AF8-B803-4535-89EE-E416DD1FC37F}" type="slidenum">
              <a:rPr lang="en-US" smtClean="0"/>
              <a:pPr>
                <a:defRPr/>
              </a:pPr>
              <a:t>5</a:t>
            </a:fld>
            <a:endParaRPr lang="en-US" dirty="0"/>
          </a:p>
        </p:txBody>
      </p:sp>
    </p:spTree>
    <p:extLst>
      <p:ext uri="{BB962C8B-B14F-4D97-AF65-F5344CB8AC3E}">
        <p14:creationId xmlns:p14="http://schemas.microsoft.com/office/powerpoint/2010/main" val="70086631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Rectangle 7"/>
          <p:cNvSpPr>
            <a:spLocks noGrp="1" noChangeArrowheads="1"/>
          </p:cNvSpPr>
          <p:nvPr>
            <p:ph type="sldNum" sz="quarter" idx="5"/>
          </p:nvPr>
        </p:nvSpPr>
        <p:spPr>
          <a:noFill/>
        </p:spPr>
        <p:txBody>
          <a:bodyPr/>
          <a:lstStyle/>
          <a:p>
            <a:fld id="{5D05EDA4-5DDE-49EE-AC6E-E49C28D0DC3B}" type="slidenum">
              <a:rPr lang="en-US" smtClean="0"/>
              <a:pPr/>
              <a:t>6</a:t>
            </a:fld>
            <a:endParaRPr lang="en-US" dirty="0" smtClean="0"/>
          </a:p>
        </p:txBody>
      </p:sp>
      <p:sp>
        <p:nvSpPr>
          <p:cNvPr id="20483" name="Rectangle 2"/>
          <p:cNvSpPr>
            <a:spLocks noGrp="1" noRot="1" noChangeAspect="1" noChangeArrowheads="1" noTextEdit="1"/>
          </p:cNvSpPr>
          <p:nvPr>
            <p:ph type="sldImg"/>
          </p:nvPr>
        </p:nvSpPr>
        <p:spPr>
          <a:ln/>
        </p:spPr>
      </p:sp>
      <p:sp>
        <p:nvSpPr>
          <p:cNvPr id="20484" name="Rectangle 3"/>
          <p:cNvSpPr>
            <a:spLocks noGrp="1" noChangeArrowheads="1"/>
          </p:cNvSpPr>
          <p:nvPr>
            <p:ph type="body" idx="1"/>
          </p:nvPr>
        </p:nvSpPr>
        <p:spPr>
          <a:noFill/>
          <a:ln/>
        </p:spPr>
        <p:txBody>
          <a:bodyPr/>
          <a:lstStyle/>
          <a:p>
            <a:pPr eaLnBrk="1" hangingPunct="1"/>
            <a:endParaRPr lang="en-US" dirty="0" smtClean="0"/>
          </a:p>
        </p:txBody>
      </p:sp>
    </p:spTree>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3.jp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4" name="Rectangle 2"/>
          <p:cNvSpPr>
            <a:spLocks noChangeArrowheads="1"/>
          </p:cNvSpPr>
          <p:nvPr/>
        </p:nvSpPr>
        <p:spPr bwMode="auto">
          <a:xfrm>
            <a:off x="0" y="4724400"/>
            <a:ext cx="9144000" cy="2133600"/>
          </a:xfrm>
          <a:prstGeom prst="rect">
            <a:avLst/>
          </a:prstGeom>
          <a:solidFill>
            <a:schemeClr val="tx1"/>
          </a:solidFill>
          <a:ln w="9525">
            <a:solidFill>
              <a:schemeClr val="tx1"/>
            </a:solidFill>
            <a:miter lim="800000"/>
            <a:headEnd/>
            <a:tailEnd/>
          </a:ln>
          <a:effectLst/>
        </p:spPr>
        <p:txBody>
          <a:bodyPr wrap="none" anchor="ctr"/>
          <a:lstStyle/>
          <a:p>
            <a:pPr>
              <a:defRPr/>
            </a:pPr>
            <a:endParaRPr lang="en-US" dirty="0"/>
          </a:p>
        </p:txBody>
      </p:sp>
      <p:pic>
        <p:nvPicPr>
          <p:cNvPr id="5" name="Picture 5" descr="Vertical_RGB_600"/>
          <p:cNvPicPr>
            <a:picLocks noChangeAspect="1" noChangeArrowheads="1"/>
          </p:cNvPicPr>
          <p:nvPr/>
        </p:nvPicPr>
        <p:blipFill>
          <a:blip r:embed="rId2" cstate="print"/>
          <a:srcRect/>
          <a:stretch>
            <a:fillRect/>
          </a:stretch>
        </p:blipFill>
        <p:spPr bwMode="auto">
          <a:xfrm>
            <a:off x="3910176" y="5073214"/>
            <a:ext cx="1673225" cy="1371600"/>
          </a:xfrm>
          <a:prstGeom prst="rect">
            <a:avLst/>
          </a:prstGeom>
          <a:noFill/>
          <a:ln w="9525">
            <a:noFill/>
            <a:miter lim="800000"/>
            <a:headEnd/>
            <a:tailEnd/>
          </a:ln>
        </p:spPr>
      </p:pic>
      <p:pic>
        <p:nvPicPr>
          <p:cNvPr id="6" name="Picture 6" descr="logo_2004"/>
          <p:cNvPicPr>
            <a:picLocks noChangeAspect="1" noChangeArrowheads="1"/>
          </p:cNvPicPr>
          <p:nvPr/>
        </p:nvPicPr>
        <p:blipFill>
          <a:blip r:embed="rId3" cstate="print"/>
          <a:srcRect/>
          <a:stretch>
            <a:fillRect/>
          </a:stretch>
        </p:blipFill>
        <p:spPr bwMode="auto">
          <a:xfrm>
            <a:off x="6183040" y="5073214"/>
            <a:ext cx="1447800" cy="1371600"/>
          </a:xfrm>
          <a:prstGeom prst="rect">
            <a:avLst/>
          </a:prstGeom>
          <a:noFill/>
          <a:ln w="9525">
            <a:noFill/>
            <a:miter lim="800000"/>
            <a:headEnd/>
            <a:tailEnd/>
          </a:ln>
        </p:spPr>
      </p:pic>
      <p:sp>
        <p:nvSpPr>
          <p:cNvPr id="4104" name="Rectangle 8"/>
          <p:cNvSpPr>
            <a:spLocks noGrp="1" noChangeArrowheads="1"/>
          </p:cNvSpPr>
          <p:nvPr>
            <p:ph type="ctrTitle" sz="quarter"/>
          </p:nvPr>
        </p:nvSpPr>
        <p:spPr>
          <a:xfrm>
            <a:off x="685800" y="549275"/>
            <a:ext cx="7772400" cy="2184400"/>
          </a:xfrm>
        </p:spPr>
        <p:txBody>
          <a:bodyPr/>
          <a:lstStyle>
            <a:lvl1pPr algn="ctr">
              <a:defRPr sz="4000"/>
            </a:lvl1pPr>
          </a:lstStyle>
          <a:p>
            <a:r>
              <a:rPr lang="en-US"/>
              <a:t>Click to edit Master title style</a:t>
            </a:r>
          </a:p>
        </p:txBody>
      </p:sp>
      <p:sp>
        <p:nvSpPr>
          <p:cNvPr id="4105" name="Rectangle 9"/>
          <p:cNvSpPr>
            <a:spLocks noGrp="1" noChangeArrowheads="1"/>
          </p:cNvSpPr>
          <p:nvPr>
            <p:ph type="subTitle" sz="quarter" idx="1"/>
          </p:nvPr>
        </p:nvSpPr>
        <p:spPr>
          <a:xfrm>
            <a:off x="1371600" y="3076575"/>
            <a:ext cx="6400800" cy="1752600"/>
          </a:xfrm>
        </p:spPr>
        <p:txBody>
          <a:bodyPr/>
          <a:lstStyle>
            <a:lvl1pPr marL="0" indent="0" algn="ctr">
              <a:spcBef>
                <a:spcPct val="0"/>
              </a:spcBef>
              <a:spcAft>
                <a:spcPct val="0"/>
              </a:spcAft>
              <a:buClrTx/>
              <a:buFontTx/>
              <a:buNone/>
              <a:defRPr sz="2400"/>
            </a:lvl1pPr>
          </a:lstStyle>
          <a:p>
            <a:r>
              <a:rPr lang="en-US"/>
              <a:t>Your Name Here</a:t>
            </a:r>
          </a:p>
          <a:p>
            <a:r>
              <a:rPr lang="en-US"/>
              <a:t>MEASURE Evaluation</a:t>
            </a:r>
          </a:p>
          <a:p>
            <a:r>
              <a:rPr lang="en-US"/>
              <a:t>Date Here</a:t>
            </a:r>
          </a:p>
        </p:txBody>
      </p:sp>
      <p:pic>
        <p:nvPicPr>
          <p:cNvPr id="2" name="Picture 1"/>
          <p:cNvPicPr>
            <a:picLocks noChangeAspect="1"/>
          </p:cNvPicPr>
          <p:nvPr userDrawn="1"/>
        </p:nvPicPr>
        <p:blipFill>
          <a:blip r:embed="rId4" cstate="print">
            <a:extLst>
              <a:ext uri="{28A0092B-C50C-407E-A947-70E740481C1C}">
                <a14:useLocalDpi xmlns:a14="http://schemas.microsoft.com/office/drawing/2010/main" val="0"/>
              </a:ext>
            </a:extLst>
          </a:blip>
          <a:stretch>
            <a:fillRect/>
          </a:stretch>
        </p:blipFill>
        <p:spPr>
          <a:xfrm>
            <a:off x="1008995" y="4998832"/>
            <a:ext cx="2585544" cy="1521672"/>
          </a:xfrm>
          <a:prstGeom prst="rect">
            <a:avLst/>
          </a:prstGeom>
        </p:spPr>
      </p:pic>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5"/>
          <p:cNvSpPr>
            <a:spLocks noGrp="1" noChangeArrowheads="1"/>
          </p:cNvSpPr>
          <p:nvPr>
            <p:ph type="sldNum" sz="quarter" idx="10"/>
          </p:nvPr>
        </p:nvSpPr>
        <p:spPr>
          <a:ln/>
        </p:spPr>
        <p:txBody>
          <a:bodyPr/>
          <a:lstStyle>
            <a:lvl1pPr>
              <a:defRPr/>
            </a:lvl1pPr>
          </a:lstStyle>
          <a:p>
            <a:pPr>
              <a:defRPr/>
            </a:pPr>
            <a:fld id="{885EB89A-BE6A-4331-B2CF-85CA54FE4D5B}" type="slidenum">
              <a:rPr lang="en-US"/>
              <a:pPr>
                <a:defRPr/>
              </a:pPr>
              <a:t>‹#›</a:t>
            </a:fld>
            <a:endParaRPr lang="en-US" sz="1200" dirty="0"/>
          </a:p>
        </p:txBody>
      </p:sp>
      <p:sp>
        <p:nvSpPr>
          <p:cNvPr id="5" name="Rectangle 7"/>
          <p:cNvSpPr>
            <a:spLocks noGrp="1" noChangeArrowheads="1"/>
          </p:cNvSpPr>
          <p:nvPr>
            <p:ph type="ftr" sz="quarter" idx="11"/>
          </p:nvPr>
        </p:nvSpPr>
        <p:spPr>
          <a:ln/>
        </p:spPr>
        <p:txBody>
          <a:bodyPr/>
          <a:lstStyle>
            <a:lvl1pPr>
              <a:defRPr/>
            </a:lvl1pPr>
          </a:lstStyle>
          <a:p>
            <a:pPr>
              <a:defRPr/>
            </a:pPr>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5"/>
          <p:cNvSpPr>
            <a:spLocks noGrp="1" noChangeArrowheads="1"/>
          </p:cNvSpPr>
          <p:nvPr>
            <p:ph type="sldNum" sz="quarter" idx="10"/>
          </p:nvPr>
        </p:nvSpPr>
        <p:spPr>
          <a:ln/>
        </p:spPr>
        <p:txBody>
          <a:bodyPr/>
          <a:lstStyle>
            <a:lvl1pPr>
              <a:defRPr/>
            </a:lvl1pPr>
          </a:lstStyle>
          <a:p>
            <a:pPr>
              <a:defRPr/>
            </a:pPr>
            <a:fld id="{86D75DA5-3BD5-4910-8ADC-0F013407AB1A}" type="slidenum">
              <a:rPr lang="en-US"/>
              <a:pPr>
                <a:defRPr/>
              </a:pPr>
              <a:t>‹#›</a:t>
            </a:fld>
            <a:endParaRPr lang="en-US" sz="1200" dirty="0"/>
          </a:p>
        </p:txBody>
      </p:sp>
      <p:sp>
        <p:nvSpPr>
          <p:cNvPr id="5" name="Rectangle 7"/>
          <p:cNvSpPr>
            <a:spLocks noGrp="1" noChangeArrowheads="1"/>
          </p:cNvSpPr>
          <p:nvPr>
            <p:ph type="ftr" sz="quarter" idx="11"/>
          </p:nvPr>
        </p:nvSpPr>
        <p:spPr>
          <a:ln/>
        </p:spPr>
        <p:txBody>
          <a:bodyPr/>
          <a:lstStyle>
            <a:lvl1pPr>
              <a:defRPr/>
            </a:lvl1pPr>
          </a:lstStyle>
          <a:p>
            <a:pPr>
              <a:defRPr/>
            </a:pPr>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923925" y="1600200"/>
            <a:ext cx="3805238" cy="39624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881563" y="1600200"/>
            <a:ext cx="3805237" cy="39624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5"/>
          <p:cNvSpPr>
            <a:spLocks noGrp="1" noChangeArrowheads="1"/>
          </p:cNvSpPr>
          <p:nvPr>
            <p:ph type="sldNum" sz="quarter" idx="10"/>
          </p:nvPr>
        </p:nvSpPr>
        <p:spPr>
          <a:ln/>
        </p:spPr>
        <p:txBody>
          <a:bodyPr/>
          <a:lstStyle>
            <a:lvl1pPr>
              <a:defRPr/>
            </a:lvl1pPr>
          </a:lstStyle>
          <a:p>
            <a:pPr>
              <a:defRPr/>
            </a:pPr>
            <a:fld id="{5EE60895-82E4-4FF7-9392-A23A27E03ECE}" type="slidenum">
              <a:rPr lang="en-US"/>
              <a:pPr>
                <a:defRPr/>
              </a:pPr>
              <a:t>‹#›</a:t>
            </a:fld>
            <a:endParaRPr lang="en-US" sz="1200" dirty="0"/>
          </a:p>
        </p:txBody>
      </p:sp>
      <p:sp>
        <p:nvSpPr>
          <p:cNvPr id="6" name="Rectangle 7"/>
          <p:cNvSpPr>
            <a:spLocks noGrp="1" noChangeArrowheads="1"/>
          </p:cNvSpPr>
          <p:nvPr>
            <p:ph type="ftr" sz="quarter" idx="11"/>
          </p:nvPr>
        </p:nvSpPr>
        <p:spPr>
          <a:ln/>
        </p:spPr>
        <p:txBody>
          <a:bodyPr/>
          <a:lstStyle>
            <a:lvl1pPr>
              <a:defRPr/>
            </a:lvl1pPr>
          </a:lstStyle>
          <a:p>
            <a:pPr>
              <a:defRPr/>
            </a:pPr>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5"/>
          <p:cNvSpPr>
            <a:spLocks noGrp="1" noChangeArrowheads="1"/>
          </p:cNvSpPr>
          <p:nvPr>
            <p:ph type="sldNum" sz="quarter" idx="10"/>
          </p:nvPr>
        </p:nvSpPr>
        <p:spPr>
          <a:ln/>
        </p:spPr>
        <p:txBody>
          <a:bodyPr/>
          <a:lstStyle>
            <a:lvl1pPr>
              <a:defRPr/>
            </a:lvl1pPr>
          </a:lstStyle>
          <a:p>
            <a:pPr>
              <a:defRPr/>
            </a:pPr>
            <a:fld id="{A8E4A713-58EB-4C68-B4EE-2C67EB5B6CC4}" type="slidenum">
              <a:rPr lang="en-US"/>
              <a:pPr>
                <a:defRPr/>
              </a:pPr>
              <a:t>‹#›</a:t>
            </a:fld>
            <a:endParaRPr lang="en-US" sz="1200" dirty="0"/>
          </a:p>
        </p:txBody>
      </p:sp>
      <p:sp>
        <p:nvSpPr>
          <p:cNvPr id="8" name="Rectangle 7"/>
          <p:cNvSpPr>
            <a:spLocks noGrp="1" noChangeArrowheads="1"/>
          </p:cNvSpPr>
          <p:nvPr>
            <p:ph type="ftr" sz="quarter" idx="11"/>
          </p:nvPr>
        </p:nvSpPr>
        <p:spPr>
          <a:ln/>
        </p:spPr>
        <p:txBody>
          <a:bodyPr/>
          <a:lstStyle>
            <a:lvl1pPr>
              <a:defRPr/>
            </a:lvl1pPr>
          </a:lstStyle>
          <a:p>
            <a:pPr>
              <a:defRPr/>
            </a:pPr>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5"/>
          <p:cNvSpPr>
            <a:spLocks noGrp="1" noChangeArrowheads="1"/>
          </p:cNvSpPr>
          <p:nvPr>
            <p:ph type="sldNum" sz="quarter" idx="10"/>
          </p:nvPr>
        </p:nvSpPr>
        <p:spPr>
          <a:ln/>
        </p:spPr>
        <p:txBody>
          <a:bodyPr/>
          <a:lstStyle>
            <a:lvl1pPr>
              <a:defRPr/>
            </a:lvl1pPr>
          </a:lstStyle>
          <a:p>
            <a:pPr>
              <a:defRPr/>
            </a:pPr>
            <a:fld id="{BEB3B5E3-6916-40E7-AD8C-3F893C0A8740}" type="slidenum">
              <a:rPr lang="en-US"/>
              <a:pPr>
                <a:defRPr/>
              </a:pPr>
              <a:t>‹#›</a:t>
            </a:fld>
            <a:endParaRPr lang="en-US" sz="1200" dirty="0"/>
          </a:p>
        </p:txBody>
      </p:sp>
      <p:sp>
        <p:nvSpPr>
          <p:cNvPr id="4" name="Rectangle 7"/>
          <p:cNvSpPr>
            <a:spLocks noGrp="1" noChangeArrowheads="1"/>
          </p:cNvSpPr>
          <p:nvPr>
            <p:ph type="ftr" sz="quarter" idx="11"/>
          </p:nvPr>
        </p:nvSpPr>
        <p:spPr>
          <a:ln/>
        </p:spPr>
        <p:txBody>
          <a:bodyPr/>
          <a:lstStyle>
            <a:lvl1pPr>
              <a:defRPr/>
            </a:lvl1pPr>
          </a:lstStyle>
          <a:p>
            <a:pPr>
              <a:defRPr/>
            </a:pPr>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5"/>
          <p:cNvSpPr>
            <a:spLocks noGrp="1" noChangeArrowheads="1"/>
          </p:cNvSpPr>
          <p:nvPr>
            <p:ph type="sldNum" sz="quarter" idx="10"/>
          </p:nvPr>
        </p:nvSpPr>
        <p:spPr>
          <a:ln/>
        </p:spPr>
        <p:txBody>
          <a:bodyPr/>
          <a:lstStyle>
            <a:lvl1pPr>
              <a:defRPr/>
            </a:lvl1pPr>
          </a:lstStyle>
          <a:p>
            <a:pPr>
              <a:defRPr/>
            </a:pPr>
            <a:fld id="{E83445D0-3454-4875-8150-7DEAA8ACC329}" type="slidenum">
              <a:rPr lang="en-US"/>
              <a:pPr>
                <a:defRPr/>
              </a:pPr>
              <a:t>‹#›</a:t>
            </a:fld>
            <a:endParaRPr lang="en-US" sz="1200" dirty="0"/>
          </a:p>
        </p:txBody>
      </p:sp>
      <p:sp>
        <p:nvSpPr>
          <p:cNvPr id="3" name="Rectangle 7"/>
          <p:cNvSpPr>
            <a:spLocks noGrp="1" noChangeArrowheads="1"/>
          </p:cNvSpPr>
          <p:nvPr>
            <p:ph type="ftr" sz="quarter" idx="11"/>
          </p:nvPr>
        </p:nvSpPr>
        <p:spPr>
          <a:ln/>
        </p:spPr>
        <p:txBody>
          <a:bodyPr/>
          <a:lstStyle>
            <a:lvl1pPr>
              <a:defRPr/>
            </a:lvl1pPr>
          </a:lstStyle>
          <a:p>
            <a:pPr>
              <a:defRPr/>
            </a:pPr>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5"/>
          <p:cNvSpPr>
            <a:spLocks noGrp="1" noChangeArrowheads="1"/>
          </p:cNvSpPr>
          <p:nvPr>
            <p:ph type="sldNum" sz="quarter" idx="10"/>
          </p:nvPr>
        </p:nvSpPr>
        <p:spPr>
          <a:ln/>
        </p:spPr>
        <p:txBody>
          <a:bodyPr/>
          <a:lstStyle>
            <a:lvl1pPr>
              <a:defRPr/>
            </a:lvl1pPr>
          </a:lstStyle>
          <a:p>
            <a:pPr>
              <a:defRPr/>
            </a:pPr>
            <a:fld id="{C35D0F42-35D9-4023-A5B5-4DA0ED46F343}" type="slidenum">
              <a:rPr lang="en-US"/>
              <a:pPr>
                <a:defRPr/>
              </a:pPr>
              <a:t>‹#›</a:t>
            </a:fld>
            <a:endParaRPr lang="en-US" sz="1200" dirty="0"/>
          </a:p>
        </p:txBody>
      </p:sp>
      <p:sp>
        <p:nvSpPr>
          <p:cNvPr id="6" name="Rectangle 7"/>
          <p:cNvSpPr>
            <a:spLocks noGrp="1" noChangeArrowheads="1"/>
          </p:cNvSpPr>
          <p:nvPr>
            <p:ph type="ftr" sz="quarter" idx="11"/>
          </p:nvPr>
        </p:nvSpPr>
        <p:spPr>
          <a:ln/>
        </p:spPr>
        <p:txBody>
          <a:bodyPr/>
          <a:lstStyle>
            <a:lvl1pPr>
              <a:defRPr/>
            </a:lvl1pPr>
          </a:lstStyle>
          <a:p>
            <a:pPr>
              <a:defRPr/>
            </a:pPr>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dirty="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5"/>
          <p:cNvSpPr>
            <a:spLocks noGrp="1" noChangeArrowheads="1"/>
          </p:cNvSpPr>
          <p:nvPr>
            <p:ph type="sldNum" sz="quarter" idx="10"/>
          </p:nvPr>
        </p:nvSpPr>
        <p:spPr>
          <a:ln/>
        </p:spPr>
        <p:txBody>
          <a:bodyPr/>
          <a:lstStyle>
            <a:lvl1pPr>
              <a:defRPr/>
            </a:lvl1pPr>
          </a:lstStyle>
          <a:p>
            <a:pPr>
              <a:defRPr/>
            </a:pPr>
            <a:fld id="{B5265627-EF8E-4BCF-9ACA-1F81DCEF712D}" type="slidenum">
              <a:rPr lang="en-US"/>
              <a:pPr>
                <a:defRPr/>
              </a:pPr>
              <a:t>‹#›</a:t>
            </a:fld>
            <a:endParaRPr lang="en-US" sz="1200" dirty="0"/>
          </a:p>
        </p:txBody>
      </p:sp>
      <p:sp>
        <p:nvSpPr>
          <p:cNvPr id="6" name="Rectangle 7"/>
          <p:cNvSpPr>
            <a:spLocks noGrp="1" noChangeArrowheads="1"/>
          </p:cNvSpPr>
          <p:nvPr>
            <p:ph type="ftr" sz="quarter" idx="11"/>
          </p:nvPr>
        </p:nvSpPr>
        <p:spPr>
          <a:ln/>
        </p:spPr>
        <p:txBody>
          <a:bodyPr/>
          <a:lstStyle>
            <a:lvl1pPr>
              <a:defRPr/>
            </a:lvl1pPr>
          </a:lstStyle>
          <a:p>
            <a:pPr>
              <a:defRPr/>
            </a:pPr>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5"/>
          <p:cNvSpPr>
            <a:spLocks noGrp="1" noChangeArrowheads="1"/>
          </p:cNvSpPr>
          <p:nvPr>
            <p:ph type="sldNum" sz="quarter" idx="10"/>
          </p:nvPr>
        </p:nvSpPr>
        <p:spPr>
          <a:ln/>
        </p:spPr>
        <p:txBody>
          <a:bodyPr/>
          <a:lstStyle>
            <a:lvl1pPr>
              <a:defRPr/>
            </a:lvl1pPr>
          </a:lstStyle>
          <a:p>
            <a:pPr>
              <a:defRPr/>
            </a:pPr>
            <a:fld id="{C0F7CB9F-8FAA-49E6-B2FB-0AB6CC463C63}" type="slidenum">
              <a:rPr lang="en-US"/>
              <a:pPr>
                <a:defRPr/>
              </a:pPr>
              <a:t>‹#›</a:t>
            </a:fld>
            <a:endParaRPr lang="en-US" sz="1200" dirty="0"/>
          </a:p>
        </p:txBody>
      </p:sp>
      <p:sp>
        <p:nvSpPr>
          <p:cNvPr id="5" name="Rectangle 7"/>
          <p:cNvSpPr>
            <a:spLocks noGrp="1" noChangeArrowheads="1"/>
          </p:cNvSpPr>
          <p:nvPr>
            <p:ph type="ftr" sz="quarter" idx="11"/>
          </p:nvPr>
        </p:nvSpPr>
        <p:spPr>
          <a:ln/>
        </p:spPr>
        <p:txBody>
          <a:bodyPr/>
          <a:lstStyle>
            <a:lvl1pPr>
              <a:defRPr/>
            </a:lvl1pPr>
          </a:lstStyle>
          <a:p>
            <a:pPr>
              <a:defRPr/>
            </a:pPr>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746875" y="274638"/>
            <a:ext cx="1939925" cy="5287962"/>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923925" y="274638"/>
            <a:ext cx="5670550" cy="5287962"/>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5"/>
          <p:cNvSpPr>
            <a:spLocks noGrp="1" noChangeArrowheads="1"/>
          </p:cNvSpPr>
          <p:nvPr>
            <p:ph type="sldNum" sz="quarter" idx="10"/>
          </p:nvPr>
        </p:nvSpPr>
        <p:spPr>
          <a:ln/>
        </p:spPr>
        <p:txBody>
          <a:bodyPr/>
          <a:lstStyle>
            <a:lvl1pPr>
              <a:defRPr/>
            </a:lvl1pPr>
          </a:lstStyle>
          <a:p>
            <a:pPr>
              <a:defRPr/>
            </a:pPr>
            <a:fld id="{49E4251B-DB37-412D-90F1-3A8F278B2366}" type="slidenum">
              <a:rPr lang="en-US"/>
              <a:pPr>
                <a:defRPr/>
              </a:pPr>
              <a:t>‹#›</a:t>
            </a:fld>
            <a:endParaRPr lang="en-US" sz="1200" dirty="0"/>
          </a:p>
        </p:txBody>
      </p:sp>
      <p:sp>
        <p:nvSpPr>
          <p:cNvPr id="5" name="Rectangle 7"/>
          <p:cNvSpPr>
            <a:spLocks noGrp="1" noChangeArrowheads="1"/>
          </p:cNvSpPr>
          <p:nvPr>
            <p:ph type="ftr" sz="quarter" idx="11"/>
          </p:nvPr>
        </p:nvSpPr>
        <p:spPr>
          <a:ln/>
        </p:spPr>
        <p:txBody>
          <a:bodyPr/>
          <a:lstStyle>
            <a:lvl1pPr>
              <a:defRPr/>
            </a:lvl1pPr>
          </a:lstStyle>
          <a:p>
            <a:pPr>
              <a:defRPr/>
            </a:pPr>
            <a:endParaRPr 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a:prstGeom prst="rect">
            <a:avLst/>
          </a:prstGeo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smtClean="0"/>
              <a:t>Click to edit Master title style</a:t>
            </a:r>
            <a:endParaRPr lang="en-US"/>
          </a:p>
        </p:txBody>
      </p:sp>
      <p:sp>
        <p:nvSpPr>
          <p:cNvPr id="3" name="Content Placeholder 2"/>
          <p:cNvSpPr>
            <a:spLocks noGrp="1"/>
          </p:cNvSpPr>
          <p:nvPr>
            <p:ph idx="1"/>
          </p:nvPr>
        </p:nvSpPr>
        <p:spPr>
          <a:xfrm>
            <a:off x="457200" y="1600200"/>
            <a:ext cx="8229600" cy="4525963"/>
          </a:xfrm>
          <a:prstGeom prst="rect">
            <a:avLst/>
          </a:prstGeo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a:prstGeom prst="rect">
            <a:avLst/>
          </a:prstGeo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a:prstGeom prst="rect">
            <a:avLst/>
          </a:prstGeo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smtClean="0"/>
              <a:t>Click to edit Master title style</a:t>
            </a:r>
            <a:endParaRPr lang="en-US"/>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a:prstGeom prst="rect">
            <a:avLst/>
          </a:prstGeo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a:prstGeom prst="rect">
            <a:avLst/>
          </a:prstGeo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dirty="0" smtClean="0"/>
          </a:p>
        </p:txBody>
      </p:sp>
      <p:sp>
        <p:nvSpPr>
          <p:cNvPr id="4" name="Text Placeholder 3"/>
          <p:cNvSpPr>
            <a:spLocks noGrp="1"/>
          </p:cNvSpPr>
          <p:nvPr>
            <p:ph type="body" sz="half" idx="2"/>
          </p:nvPr>
        </p:nvSpPr>
        <p:spPr>
          <a:xfrm>
            <a:off x="1792288" y="5367338"/>
            <a:ext cx="5486400" cy="804862"/>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1600200"/>
            <a:ext cx="8229600" cy="4525963"/>
          </a:xfrm>
          <a:prstGeom prst="rect">
            <a:avLst/>
          </a:prstGeo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a:prstGeom prst="rect">
            <a:avLst/>
          </a:prstGeo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a:prstGeom prst="rect">
            <a:avLst/>
          </a:prstGeo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3.jp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2.jpeg"/></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rgbClr val="133D8D"/>
        </a:solidFill>
        <a:effectLst/>
      </p:bgPr>
    </p:bg>
    <p:spTree>
      <p:nvGrpSpPr>
        <p:cNvPr id="1" name=""/>
        <p:cNvGrpSpPr/>
        <p:nvPr/>
      </p:nvGrpSpPr>
      <p:grpSpPr>
        <a:xfrm>
          <a:off x="0" y="0"/>
          <a:ext cx="0" cy="0"/>
          <a:chOff x="0" y="0"/>
          <a:chExt cx="0" cy="0"/>
        </a:xfrm>
      </p:grpSpPr>
      <p:sp>
        <p:nvSpPr>
          <p:cNvPr id="3074" name="Rectangle 2"/>
          <p:cNvSpPr>
            <a:spLocks noChangeArrowheads="1"/>
          </p:cNvSpPr>
          <p:nvPr/>
        </p:nvSpPr>
        <p:spPr bwMode="auto">
          <a:xfrm>
            <a:off x="0" y="5715000"/>
            <a:ext cx="9144000" cy="1143000"/>
          </a:xfrm>
          <a:prstGeom prst="rect">
            <a:avLst/>
          </a:prstGeom>
          <a:solidFill>
            <a:schemeClr val="tx1"/>
          </a:solidFill>
          <a:ln w="9525">
            <a:solidFill>
              <a:schemeClr val="tx1"/>
            </a:solidFill>
            <a:miter lim="800000"/>
            <a:headEnd/>
            <a:tailEnd/>
          </a:ln>
          <a:effectLst/>
        </p:spPr>
        <p:txBody>
          <a:bodyPr wrap="none" anchor="ctr"/>
          <a:lstStyle/>
          <a:p>
            <a:pPr>
              <a:defRPr/>
            </a:pPr>
            <a:endParaRPr lang="en-US" dirty="0"/>
          </a:p>
        </p:txBody>
      </p:sp>
      <p:sp>
        <p:nvSpPr>
          <p:cNvPr id="2051" name="Rectangle 3"/>
          <p:cNvSpPr>
            <a:spLocks noGrp="1" noChangeArrowheads="1"/>
          </p:cNvSpPr>
          <p:nvPr>
            <p:ph type="title"/>
          </p:nvPr>
        </p:nvSpPr>
        <p:spPr bwMode="auto">
          <a:xfrm>
            <a:off x="923925" y="274638"/>
            <a:ext cx="7762875"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US" smtClean="0"/>
              <a:t>Click to edit Master title style</a:t>
            </a:r>
          </a:p>
        </p:txBody>
      </p:sp>
      <p:sp>
        <p:nvSpPr>
          <p:cNvPr id="2052" name="Rectangle 4"/>
          <p:cNvSpPr>
            <a:spLocks noGrp="1" noChangeArrowheads="1"/>
          </p:cNvSpPr>
          <p:nvPr>
            <p:ph type="body" idx="1"/>
          </p:nvPr>
        </p:nvSpPr>
        <p:spPr bwMode="auto">
          <a:xfrm>
            <a:off x="923925" y="1600200"/>
            <a:ext cx="7762875" cy="39624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3077" name="Rectangle 5"/>
          <p:cNvSpPr>
            <a:spLocks noGrp="1" noChangeArrowheads="1"/>
          </p:cNvSpPr>
          <p:nvPr>
            <p:ph type="sldNum" sz="quarter" idx="4"/>
          </p:nvPr>
        </p:nvSpPr>
        <p:spPr bwMode="auto">
          <a:xfrm>
            <a:off x="228600" y="6124575"/>
            <a:ext cx="10668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000" b="1">
                <a:solidFill>
                  <a:srgbClr val="969696"/>
                </a:solidFill>
              </a:defRPr>
            </a:lvl1pPr>
          </a:lstStyle>
          <a:p>
            <a:pPr>
              <a:defRPr/>
            </a:pPr>
            <a:fld id="{617C6C47-66EB-4291-B4FE-FA9B61539F4D}" type="slidenum">
              <a:rPr lang="en-US"/>
              <a:pPr>
                <a:defRPr/>
              </a:pPr>
              <a:t>‹#›</a:t>
            </a:fld>
            <a:endParaRPr lang="en-US" sz="1200" dirty="0"/>
          </a:p>
        </p:txBody>
      </p:sp>
      <p:sp>
        <p:nvSpPr>
          <p:cNvPr id="3078" name="Line 6"/>
          <p:cNvSpPr>
            <a:spLocks noChangeShapeType="1"/>
          </p:cNvSpPr>
          <p:nvPr/>
        </p:nvSpPr>
        <p:spPr bwMode="auto">
          <a:xfrm>
            <a:off x="1270000" y="6477000"/>
            <a:ext cx="7569200" cy="0"/>
          </a:xfrm>
          <a:prstGeom prst="line">
            <a:avLst/>
          </a:prstGeom>
          <a:noFill/>
          <a:ln w="9525">
            <a:solidFill>
              <a:schemeClr val="tx1"/>
            </a:solidFill>
            <a:round/>
            <a:headEnd/>
            <a:tailEnd/>
          </a:ln>
          <a:effectLst/>
        </p:spPr>
        <p:txBody>
          <a:bodyPr/>
          <a:lstStyle/>
          <a:p>
            <a:pPr>
              <a:defRPr/>
            </a:pPr>
            <a:endParaRPr lang="en-US" dirty="0"/>
          </a:p>
        </p:txBody>
      </p:sp>
      <p:sp>
        <p:nvSpPr>
          <p:cNvPr id="3079" name="Rectangle 7"/>
          <p:cNvSpPr>
            <a:spLocks noGrp="1" noChangeArrowheads="1"/>
          </p:cNvSpPr>
          <p:nvPr>
            <p:ph type="ftr" sz="quarter" idx="3"/>
          </p:nvPr>
        </p:nvSpPr>
        <p:spPr bwMode="auto">
          <a:xfrm>
            <a:off x="685800" y="6096000"/>
            <a:ext cx="41910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200" b="1">
                <a:solidFill>
                  <a:srgbClr val="969696"/>
                </a:solidFill>
              </a:defRPr>
            </a:lvl1pPr>
          </a:lstStyle>
          <a:p>
            <a:pPr>
              <a:defRPr/>
            </a:pPr>
            <a:endParaRPr lang="en-US" dirty="0"/>
          </a:p>
        </p:txBody>
      </p:sp>
      <p:pic>
        <p:nvPicPr>
          <p:cNvPr id="2056" name="Picture 8" descr="Vertical_RGB_600"/>
          <p:cNvPicPr>
            <a:picLocks noChangeAspect="1" noChangeArrowheads="1"/>
          </p:cNvPicPr>
          <p:nvPr/>
        </p:nvPicPr>
        <p:blipFill>
          <a:blip r:embed="rId13" cstate="print"/>
          <a:srcRect/>
          <a:stretch>
            <a:fillRect/>
          </a:stretch>
        </p:blipFill>
        <p:spPr bwMode="auto">
          <a:xfrm>
            <a:off x="6517124" y="5829300"/>
            <a:ext cx="1116012" cy="914400"/>
          </a:xfrm>
          <a:prstGeom prst="rect">
            <a:avLst/>
          </a:prstGeom>
          <a:noFill/>
          <a:ln w="9525">
            <a:noFill/>
            <a:miter lim="800000"/>
            <a:headEnd/>
            <a:tailEnd/>
          </a:ln>
        </p:spPr>
      </p:pic>
      <p:pic>
        <p:nvPicPr>
          <p:cNvPr id="2057" name="Picture 9" descr="logo_2004"/>
          <p:cNvPicPr>
            <a:picLocks noChangeAspect="1" noChangeArrowheads="1"/>
          </p:cNvPicPr>
          <p:nvPr/>
        </p:nvPicPr>
        <p:blipFill>
          <a:blip r:embed="rId14" cstate="print"/>
          <a:srcRect/>
          <a:stretch>
            <a:fillRect/>
          </a:stretch>
        </p:blipFill>
        <p:spPr bwMode="auto">
          <a:xfrm>
            <a:off x="7950200" y="5829300"/>
            <a:ext cx="965200" cy="914400"/>
          </a:xfrm>
          <a:prstGeom prst="rect">
            <a:avLst/>
          </a:prstGeom>
          <a:noFill/>
          <a:ln w="9525">
            <a:noFill/>
            <a:miter lim="800000"/>
            <a:headEnd/>
            <a:tailEnd/>
          </a:ln>
        </p:spPr>
      </p:pic>
      <p:pic>
        <p:nvPicPr>
          <p:cNvPr id="10" name="Picture 9"/>
          <p:cNvPicPr>
            <a:picLocks noChangeAspect="1"/>
          </p:cNvPicPr>
          <p:nvPr userDrawn="1"/>
        </p:nvPicPr>
        <p:blipFill>
          <a:blip r:embed="rId15" cstate="print">
            <a:extLst>
              <a:ext uri="{28A0092B-C50C-407E-A947-70E740481C1C}">
                <a14:useLocalDpi xmlns:a14="http://schemas.microsoft.com/office/drawing/2010/main" val="0"/>
              </a:ext>
            </a:extLst>
          </a:blip>
          <a:stretch>
            <a:fillRect/>
          </a:stretch>
        </p:blipFill>
        <p:spPr>
          <a:xfrm>
            <a:off x="4631783" y="5762298"/>
            <a:ext cx="1791594" cy="1054408"/>
          </a:xfrm>
          <a:prstGeom prst="rect">
            <a:avLst/>
          </a:prstGeom>
        </p:spPr>
      </p:pic>
    </p:spTree>
  </p:cSld>
  <p:clrMap bg1="dk2" tx1="lt1" bg2="dk1" tx2="lt2" accent1="accent1" accent2="accent2" accent3="accent3" accent4="accent4" accent5="accent5" accent6="accent6" hlink="hlink" folHlink="folHlink"/>
  <p:sldLayoutIdLst>
    <p:sldLayoutId id="2147483741" r:id="rId1"/>
    <p:sldLayoutId id="2147483720" r:id="rId2"/>
    <p:sldLayoutId id="2147483721" r:id="rId3"/>
    <p:sldLayoutId id="2147483722" r:id="rId4"/>
    <p:sldLayoutId id="2147483723" r:id="rId5"/>
    <p:sldLayoutId id="2147483724" r:id="rId6"/>
    <p:sldLayoutId id="2147483725" r:id="rId7"/>
    <p:sldLayoutId id="2147483726" r:id="rId8"/>
    <p:sldLayoutId id="2147483727" r:id="rId9"/>
    <p:sldLayoutId id="2147483728" r:id="rId10"/>
    <p:sldLayoutId id="2147483729" r:id="rId11"/>
  </p:sldLayoutIdLst>
  <p:txStyles>
    <p:titleStyle>
      <a:lvl1pPr algn="l" rtl="0" eaLnBrk="0" fontAlgn="base" hangingPunct="0">
        <a:spcBef>
          <a:spcPct val="0"/>
        </a:spcBef>
        <a:spcAft>
          <a:spcPct val="0"/>
        </a:spcAft>
        <a:defRPr sz="3600" b="1">
          <a:solidFill>
            <a:schemeClr val="tx1"/>
          </a:solidFill>
          <a:latin typeface="+mj-lt"/>
          <a:ea typeface="+mj-ea"/>
          <a:cs typeface="+mj-cs"/>
        </a:defRPr>
      </a:lvl1pPr>
      <a:lvl2pPr algn="l" rtl="0" eaLnBrk="0" fontAlgn="base" hangingPunct="0">
        <a:spcBef>
          <a:spcPct val="0"/>
        </a:spcBef>
        <a:spcAft>
          <a:spcPct val="0"/>
        </a:spcAft>
        <a:defRPr sz="3600" b="1">
          <a:solidFill>
            <a:schemeClr val="tx1"/>
          </a:solidFill>
          <a:latin typeface="Arial" charset="0"/>
        </a:defRPr>
      </a:lvl2pPr>
      <a:lvl3pPr algn="l" rtl="0" eaLnBrk="0" fontAlgn="base" hangingPunct="0">
        <a:spcBef>
          <a:spcPct val="0"/>
        </a:spcBef>
        <a:spcAft>
          <a:spcPct val="0"/>
        </a:spcAft>
        <a:defRPr sz="3600" b="1">
          <a:solidFill>
            <a:schemeClr val="tx1"/>
          </a:solidFill>
          <a:latin typeface="Arial" charset="0"/>
        </a:defRPr>
      </a:lvl3pPr>
      <a:lvl4pPr algn="l" rtl="0" eaLnBrk="0" fontAlgn="base" hangingPunct="0">
        <a:spcBef>
          <a:spcPct val="0"/>
        </a:spcBef>
        <a:spcAft>
          <a:spcPct val="0"/>
        </a:spcAft>
        <a:defRPr sz="3600" b="1">
          <a:solidFill>
            <a:schemeClr val="tx1"/>
          </a:solidFill>
          <a:latin typeface="Arial" charset="0"/>
        </a:defRPr>
      </a:lvl4pPr>
      <a:lvl5pPr algn="l" rtl="0" eaLnBrk="0" fontAlgn="base" hangingPunct="0">
        <a:spcBef>
          <a:spcPct val="0"/>
        </a:spcBef>
        <a:spcAft>
          <a:spcPct val="0"/>
        </a:spcAft>
        <a:defRPr sz="3600" b="1">
          <a:solidFill>
            <a:schemeClr val="tx1"/>
          </a:solidFill>
          <a:latin typeface="Arial" charset="0"/>
        </a:defRPr>
      </a:lvl5pPr>
      <a:lvl6pPr marL="457200" algn="l" rtl="0" fontAlgn="base">
        <a:spcBef>
          <a:spcPct val="0"/>
        </a:spcBef>
        <a:spcAft>
          <a:spcPct val="0"/>
        </a:spcAft>
        <a:defRPr sz="3600" b="1">
          <a:solidFill>
            <a:schemeClr val="tx1"/>
          </a:solidFill>
          <a:latin typeface="Arial" charset="0"/>
        </a:defRPr>
      </a:lvl6pPr>
      <a:lvl7pPr marL="914400" algn="l" rtl="0" fontAlgn="base">
        <a:spcBef>
          <a:spcPct val="0"/>
        </a:spcBef>
        <a:spcAft>
          <a:spcPct val="0"/>
        </a:spcAft>
        <a:defRPr sz="3600" b="1">
          <a:solidFill>
            <a:schemeClr val="tx1"/>
          </a:solidFill>
          <a:latin typeface="Arial" charset="0"/>
        </a:defRPr>
      </a:lvl7pPr>
      <a:lvl8pPr marL="1371600" algn="l" rtl="0" fontAlgn="base">
        <a:spcBef>
          <a:spcPct val="0"/>
        </a:spcBef>
        <a:spcAft>
          <a:spcPct val="0"/>
        </a:spcAft>
        <a:defRPr sz="3600" b="1">
          <a:solidFill>
            <a:schemeClr val="tx1"/>
          </a:solidFill>
          <a:latin typeface="Arial" charset="0"/>
        </a:defRPr>
      </a:lvl8pPr>
      <a:lvl9pPr marL="1828800" algn="l" rtl="0" fontAlgn="base">
        <a:spcBef>
          <a:spcPct val="0"/>
        </a:spcBef>
        <a:spcAft>
          <a:spcPct val="0"/>
        </a:spcAft>
        <a:defRPr sz="3600" b="1">
          <a:solidFill>
            <a:schemeClr val="tx1"/>
          </a:solidFill>
          <a:latin typeface="Arial" charset="0"/>
        </a:defRPr>
      </a:lvl9pPr>
    </p:titleStyle>
    <p:bodyStyle>
      <a:lvl1pPr marL="342900" indent="-342900" algn="l" rtl="0" eaLnBrk="0" fontAlgn="base" hangingPunct="0">
        <a:spcBef>
          <a:spcPct val="20000"/>
        </a:spcBef>
        <a:spcAft>
          <a:spcPct val="20000"/>
        </a:spcAft>
        <a:buClr>
          <a:schemeClr val="hlink"/>
        </a:buClr>
        <a:buFont typeface="Wingdings" pitchFamily="2" charset="2"/>
        <a:buChar char="§"/>
        <a:defRPr sz="2600">
          <a:solidFill>
            <a:schemeClr val="tx1"/>
          </a:solidFill>
          <a:latin typeface="+mn-lt"/>
          <a:ea typeface="+mn-ea"/>
          <a:cs typeface="+mn-cs"/>
        </a:defRPr>
      </a:lvl1pPr>
      <a:lvl2pPr marL="742950" indent="-285750" algn="l" rtl="0" eaLnBrk="0" fontAlgn="base" hangingPunct="0">
        <a:spcBef>
          <a:spcPct val="20000"/>
        </a:spcBef>
        <a:spcAft>
          <a:spcPct val="20000"/>
        </a:spcAft>
        <a:buClr>
          <a:schemeClr val="hlink"/>
        </a:buClr>
        <a:buFont typeface="Wingdings" pitchFamily="2" charset="2"/>
        <a:buChar char="§"/>
        <a:defRPr sz="2400">
          <a:solidFill>
            <a:schemeClr val="tx1"/>
          </a:solidFill>
          <a:latin typeface="+mn-lt"/>
        </a:defRPr>
      </a:lvl2pPr>
      <a:lvl3pPr marL="1143000" indent="-228600" algn="l" rtl="0" eaLnBrk="0" fontAlgn="base" hangingPunct="0">
        <a:spcBef>
          <a:spcPct val="20000"/>
        </a:spcBef>
        <a:spcAft>
          <a:spcPct val="20000"/>
        </a:spcAft>
        <a:buClr>
          <a:schemeClr val="hlink"/>
        </a:buClr>
        <a:buFont typeface="Wingdings" pitchFamily="2" charset="2"/>
        <a:buChar char="§"/>
        <a:defRPr sz="2200">
          <a:solidFill>
            <a:schemeClr val="tx1"/>
          </a:solidFill>
          <a:latin typeface="+mn-lt"/>
        </a:defRPr>
      </a:lvl3pPr>
      <a:lvl4pPr marL="1600200" indent="-228600" algn="l" rtl="0" eaLnBrk="0" fontAlgn="base" hangingPunct="0">
        <a:spcBef>
          <a:spcPct val="20000"/>
        </a:spcBef>
        <a:spcAft>
          <a:spcPct val="20000"/>
        </a:spcAft>
        <a:buClr>
          <a:schemeClr val="hlink"/>
        </a:buClr>
        <a:buFont typeface="Wingdings" pitchFamily="2" charset="2"/>
        <a:buChar char="§"/>
        <a:defRPr sz="2200">
          <a:solidFill>
            <a:schemeClr val="tx1"/>
          </a:solidFill>
          <a:latin typeface="+mn-lt"/>
        </a:defRPr>
      </a:lvl4pPr>
      <a:lvl5pPr marL="2057400" indent="-228600" algn="l" rtl="0" eaLnBrk="0" fontAlgn="base" hangingPunct="0">
        <a:spcBef>
          <a:spcPct val="20000"/>
        </a:spcBef>
        <a:spcAft>
          <a:spcPct val="20000"/>
        </a:spcAft>
        <a:buClr>
          <a:schemeClr val="hlink"/>
        </a:buClr>
        <a:buFont typeface="Wingdings" pitchFamily="2" charset="2"/>
        <a:buChar char="§"/>
        <a:defRPr sz="2200">
          <a:solidFill>
            <a:schemeClr val="tx1"/>
          </a:solidFill>
          <a:latin typeface="+mn-lt"/>
        </a:defRPr>
      </a:lvl5pPr>
      <a:lvl6pPr marL="2514600" indent="-228600" algn="l" rtl="0" fontAlgn="base">
        <a:spcBef>
          <a:spcPct val="20000"/>
        </a:spcBef>
        <a:spcAft>
          <a:spcPct val="20000"/>
        </a:spcAft>
        <a:buClr>
          <a:schemeClr val="hlink"/>
        </a:buClr>
        <a:buFont typeface="Wingdings" pitchFamily="2" charset="2"/>
        <a:buChar char="§"/>
        <a:defRPr sz="2200">
          <a:solidFill>
            <a:schemeClr val="tx1"/>
          </a:solidFill>
          <a:latin typeface="+mn-lt"/>
        </a:defRPr>
      </a:lvl6pPr>
      <a:lvl7pPr marL="2971800" indent="-228600" algn="l" rtl="0" fontAlgn="base">
        <a:spcBef>
          <a:spcPct val="20000"/>
        </a:spcBef>
        <a:spcAft>
          <a:spcPct val="20000"/>
        </a:spcAft>
        <a:buClr>
          <a:schemeClr val="hlink"/>
        </a:buClr>
        <a:buFont typeface="Wingdings" pitchFamily="2" charset="2"/>
        <a:buChar char="§"/>
        <a:defRPr sz="2200">
          <a:solidFill>
            <a:schemeClr val="tx1"/>
          </a:solidFill>
          <a:latin typeface="+mn-lt"/>
        </a:defRPr>
      </a:lvl7pPr>
      <a:lvl8pPr marL="3429000" indent="-228600" algn="l" rtl="0" fontAlgn="base">
        <a:spcBef>
          <a:spcPct val="20000"/>
        </a:spcBef>
        <a:spcAft>
          <a:spcPct val="20000"/>
        </a:spcAft>
        <a:buClr>
          <a:schemeClr val="hlink"/>
        </a:buClr>
        <a:buFont typeface="Wingdings" pitchFamily="2" charset="2"/>
        <a:buChar char="§"/>
        <a:defRPr sz="2200">
          <a:solidFill>
            <a:schemeClr val="tx1"/>
          </a:solidFill>
          <a:latin typeface="+mn-lt"/>
        </a:defRPr>
      </a:lvl8pPr>
      <a:lvl9pPr marL="3886200" indent="-228600" algn="l" rtl="0" fontAlgn="base">
        <a:spcBef>
          <a:spcPct val="20000"/>
        </a:spcBef>
        <a:spcAft>
          <a:spcPct val="20000"/>
        </a:spcAft>
        <a:buClr>
          <a:schemeClr val="hlink"/>
        </a:buClr>
        <a:buFont typeface="Wingdings" pitchFamily="2" charset="2"/>
        <a:buChar char="§"/>
        <a:defRPr sz="22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3730" r:id="rId1"/>
    <p:sldLayoutId id="2147483731" r:id="rId2"/>
    <p:sldLayoutId id="2147483732" r:id="rId3"/>
    <p:sldLayoutId id="2147483733" r:id="rId4"/>
    <p:sldLayoutId id="2147483734" r:id="rId5"/>
    <p:sldLayoutId id="2147483735" r:id="rId6"/>
    <p:sldLayoutId id="2147483736" r:id="rId7"/>
    <p:sldLayoutId id="2147483737" r:id="rId8"/>
    <p:sldLayoutId id="2147483738" r:id="rId9"/>
    <p:sldLayoutId id="2147483739" r:id="rId10"/>
    <p:sldLayoutId id="2147483740" r:id="rId11"/>
  </p:sldLayoutIdLst>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defRPr>
      </a:lvl2pPr>
      <a:lvl3pPr algn="ctr" rtl="0" eaLnBrk="0" fontAlgn="base" hangingPunct="0">
        <a:spcBef>
          <a:spcPct val="0"/>
        </a:spcBef>
        <a:spcAft>
          <a:spcPct val="0"/>
        </a:spcAft>
        <a:defRPr sz="4400">
          <a:solidFill>
            <a:schemeClr val="tx2"/>
          </a:solidFill>
          <a:latin typeface="Arial" charset="0"/>
        </a:defRPr>
      </a:lvl3pPr>
      <a:lvl4pPr algn="ctr" rtl="0" eaLnBrk="0" fontAlgn="base" hangingPunct="0">
        <a:spcBef>
          <a:spcPct val="0"/>
        </a:spcBef>
        <a:spcAft>
          <a:spcPct val="0"/>
        </a:spcAft>
        <a:defRPr sz="4400">
          <a:solidFill>
            <a:schemeClr val="tx2"/>
          </a:solidFill>
          <a:latin typeface="Arial" charset="0"/>
        </a:defRPr>
      </a:lvl4pPr>
      <a:lvl5pPr algn="ctr" rtl="0" eaLnBrk="0" fontAlgn="base" hangingPunct="0">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2"/>
          <p:cNvSpPr>
            <a:spLocks noGrp="1" noChangeArrowheads="1"/>
          </p:cNvSpPr>
          <p:nvPr>
            <p:ph type="ctrTitle"/>
          </p:nvPr>
        </p:nvSpPr>
        <p:spPr/>
        <p:txBody>
          <a:bodyPr/>
          <a:lstStyle/>
          <a:p>
            <a:pPr eaLnBrk="1" hangingPunct="1"/>
            <a:r>
              <a:rPr lang="en-US" dirty="0" smtClean="0"/>
              <a:t>Data Use for Gender-Aware Health Programming</a:t>
            </a:r>
          </a:p>
        </p:txBody>
      </p:sp>
      <p:sp>
        <p:nvSpPr>
          <p:cNvPr id="4099" name="Rectangle 3"/>
          <p:cNvSpPr>
            <a:spLocks noGrp="1" noChangeArrowheads="1"/>
          </p:cNvSpPr>
          <p:nvPr>
            <p:ph type="subTitle" idx="1"/>
          </p:nvPr>
        </p:nvSpPr>
        <p:spPr>
          <a:xfrm>
            <a:off x="1371600" y="3076575"/>
            <a:ext cx="6400800" cy="533728"/>
          </a:xfrm>
        </p:spPr>
        <p:txBody>
          <a:bodyPr/>
          <a:lstStyle/>
          <a:p>
            <a:pPr eaLnBrk="1" hangingPunct="1"/>
            <a:r>
              <a:rPr lang="en-US" dirty="0" smtClean="0"/>
              <a:t>Welcome and Introductions</a:t>
            </a: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2"/>
          <p:cNvSpPr>
            <a:spLocks noGrp="1" noChangeArrowheads="1"/>
          </p:cNvSpPr>
          <p:nvPr>
            <p:ph type="title"/>
          </p:nvPr>
        </p:nvSpPr>
        <p:spPr/>
        <p:txBody>
          <a:bodyPr/>
          <a:lstStyle/>
          <a:p>
            <a:pPr eaLnBrk="1" hangingPunct="1"/>
            <a:r>
              <a:rPr lang="en-US" dirty="0" smtClean="0"/>
              <a:t>Participant Interviews</a:t>
            </a:r>
          </a:p>
        </p:txBody>
      </p:sp>
      <p:sp>
        <p:nvSpPr>
          <p:cNvPr id="5123" name="Rectangle 3"/>
          <p:cNvSpPr>
            <a:spLocks noGrp="1" noChangeArrowheads="1"/>
          </p:cNvSpPr>
          <p:nvPr>
            <p:ph type="body" idx="1"/>
          </p:nvPr>
        </p:nvSpPr>
        <p:spPr>
          <a:xfrm>
            <a:off x="876629" y="1300654"/>
            <a:ext cx="7762875" cy="3287112"/>
          </a:xfrm>
        </p:spPr>
        <p:txBody>
          <a:bodyPr/>
          <a:lstStyle/>
          <a:p>
            <a:pPr eaLnBrk="1" hangingPunct="1"/>
            <a:r>
              <a:rPr lang="en-US" sz="2400" dirty="0" smtClean="0"/>
              <a:t>What is your name?</a:t>
            </a:r>
          </a:p>
          <a:p>
            <a:pPr eaLnBrk="1" hangingPunct="1"/>
            <a:endParaRPr lang="en-US" sz="2400" dirty="0" smtClean="0"/>
          </a:p>
          <a:p>
            <a:pPr eaLnBrk="1" hangingPunct="1"/>
            <a:r>
              <a:rPr lang="en-US" sz="2400" dirty="0" smtClean="0"/>
              <a:t>What is your title?</a:t>
            </a:r>
          </a:p>
          <a:p>
            <a:pPr eaLnBrk="1" hangingPunct="1"/>
            <a:endParaRPr lang="en-US" sz="2400" dirty="0" smtClean="0"/>
          </a:p>
          <a:p>
            <a:pPr eaLnBrk="1" hangingPunct="1"/>
            <a:r>
              <a:rPr lang="en-US" sz="2400" dirty="0" smtClean="0"/>
              <a:t>What is one thing that no one in the room knows about you?</a:t>
            </a: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Learning Objectives</a:t>
            </a:r>
            <a:endParaRPr lang="en-US" dirty="0"/>
          </a:p>
        </p:txBody>
      </p:sp>
      <p:sp>
        <p:nvSpPr>
          <p:cNvPr id="3" name="Content Placeholder 2"/>
          <p:cNvSpPr>
            <a:spLocks noGrp="1"/>
          </p:cNvSpPr>
          <p:nvPr>
            <p:ph idx="1"/>
          </p:nvPr>
        </p:nvSpPr>
        <p:spPr/>
        <p:txBody>
          <a:bodyPr/>
          <a:lstStyle/>
          <a:p>
            <a:r>
              <a:rPr lang="en-US" dirty="0" smtClean="0"/>
              <a:t>Interpret routine data to identify gender-related service disparities;</a:t>
            </a:r>
          </a:p>
          <a:p>
            <a:r>
              <a:rPr lang="en-US" dirty="0" smtClean="0"/>
              <a:t>Assess and prioritize potential reasons for gender disparities;</a:t>
            </a:r>
          </a:p>
          <a:p>
            <a:r>
              <a:rPr lang="en-US" dirty="0" smtClean="0"/>
              <a:t>Identify actions to address prioritized causal factors; </a:t>
            </a:r>
          </a:p>
          <a:p>
            <a:r>
              <a:rPr lang="en-US" dirty="0" smtClean="0"/>
              <a:t>Identify indicators and a plan to monitor changers over time.</a:t>
            </a:r>
          </a:p>
        </p:txBody>
      </p:sp>
    </p:spTree>
    <p:extLst>
      <p:ext uri="{BB962C8B-B14F-4D97-AF65-F5344CB8AC3E}">
        <p14:creationId xmlns:p14="http://schemas.microsoft.com/office/powerpoint/2010/main" val="3788377485"/>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Agenda</a:t>
            </a:r>
            <a:endParaRPr lang="en-US" dirty="0"/>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1376361137"/>
              </p:ext>
            </p:extLst>
          </p:nvPr>
        </p:nvGraphicFramePr>
        <p:xfrm>
          <a:off x="851338" y="1623630"/>
          <a:ext cx="7709338" cy="3795914"/>
        </p:xfrm>
        <a:graphic>
          <a:graphicData uri="http://schemas.openxmlformats.org/drawingml/2006/table">
            <a:tbl>
              <a:tblPr>
                <a:tableStyleId>{5C22544A-7EE6-4342-B048-85BDC9FD1C3A}</a:tableStyleId>
              </a:tblPr>
              <a:tblGrid>
                <a:gridCol w="1822506"/>
                <a:gridCol w="2032163"/>
                <a:gridCol w="2032163"/>
                <a:gridCol w="1822506"/>
              </a:tblGrid>
              <a:tr h="243696">
                <a:tc>
                  <a:txBody>
                    <a:bodyPr/>
                    <a:lstStyle/>
                    <a:p>
                      <a:pPr marL="0" marR="0">
                        <a:lnSpc>
                          <a:spcPct val="115000"/>
                        </a:lnSpc>
                        <a:spcBef>
                          <a:spcPts val="600"/>
                        </a:spcBef>
                        <a:spcAft>
                          <a:spcPts val="600"/>
                        </a:spcAft>
                      </a:pPr>
                      <a:endParaRPr lang="en-US" sz="1000" b="1" cap="all" dirty="0">
                        <a:solidFill>
                          <a:schemeClr val="bg2"/>
                        </a:solidFill>
                        <a:effectLst/>
                        <a:latin typeface="Arial Narrow"/>
                        <a:ea typeface="Times New Roman"/>
                        <a:cs typeface="ArialNarrow-Bold"/>
                      </a:endParaRPr>
                    </a:p>
                  </a:txBody>
                  <a:tcPr marL="68580" marR="68580" marT="0" marB="0">
                    <a:solidFill>
                      <a:schemeClr val="accent1">
                        <a:lumMod val="10000"/>
                        <a:lumOff val="90000"/>
                      </a:schemeClr>
                    </a:solidFill>
                  </a:tcPr>
                </a:tc>
                <a:tc>
                  <a:txBody>
                    <a:bodyPr/>
                    <a:lstStyle/>
                    <a:p>
                      <a:pPr marL="0" marR="0" algn="ctr">
                        <a:lnSpc>
                          <a:spcPct val="115000"/>
                        </a:lnSpc>
                        <a:spcBef>
                          <a:spcPts val="600"/>
                        </a:spcBef>
                        <a:spcAft>
                          <a:spcPts val="600"/>
                        </a:spcAft>
                      </a:pPr>
                      <a:r>
                        <a:rPr lang="en-US" sz="1200" cap="all" dirty="0">
                          <a:solidFill>
                            <a:schemeClr val="bg2"/>
                          </a:solidFill>
                          <a:effectLst/>
                        </a:rPr>
                        <a:t>Day ONE</a:t>
                      </a:r>
                      <a:endParaRPr lang="en-US" sz="1000" b="1" cap="all" dirty="0">
                        <a:solidFill>
                          <a:schemeClr val="bg2"/>
                        </a:solidFill>
                        <a:effectLst/>
                        <a:latin typeface="Arial Narrow"/>
                        <a:ea typeface="Times New Roman"/>
                        <a:cs typeface="ArialNarrow-Bold"/>
                      </a:endParaRPr>
                    </a:p>
                  </a:txBody>
                  <a:tcPr marL="68580" marR="68580" marT="0" marB="0">
                    <a:solidFill>
                      <a:schemeClr val="accent1">
                        <a:lumMod val="10000"/>
                        <a:lumOff val="90000"/>
                      </a:schemeClr>
                    </a:solidFill>
                  </a:tcPr>
                </a:tc>
                <a:tc>
                  <a:txBody>
                    <a:bodyPr/>
                    <a:lstStyle/>
                    <a:p>
                      <a:pPr marL="0" marR="0" algn="ctr">
                        <a:lnSpc>
                          <a:spcPct val="115000"/>
                        </a:lnSpc>
                        <a:spcBef>
                          <a:spcPts val="600"/>
                        </a:spcBef>
                        <a:spcAft>
                          <a:spcPts val="600"/>
                        </a:spcAft>
                      </a:pPr>
                      <a:r>
                        <a:rPr lang="en-US" sz="1200" cap="all" dirty="0">
                          <a:solidFill>
                            <a:schemeClr val="bg2"/>
                          </a:solidFill>
                          <a:effectLst/>
                        </a:rPr>
                        <a:t>Day Two</a:t>
                      </a:r>
                      <a:endParaRPr lang="en-US" sz="1000" b="1" cap="all" dirty="0">
                        <a:solidFill>
                          <a:schemeClr val="bg2"/>
                        </a:solidFill>
                        <a:effectLst/>
                        <a:latin typeface="Arial Narrow"/>
                        <a:ea typeface="Times New Roman"/>
                        <a:cs typeface="ArialNarrow-Bold"/>
                      </a:endParaRPr>
                    </a:p>
                  </a:txBody>
                  <a:tcPr marL="68580" marR="68580" marT="0" marB="0">
                    <a:solidFill>
                      <a:schemeClr val="accent1">
                        <a:lumMod val="10000"/>
                        <a:lumOff val="90000"/>
                      </a:schemeClr>
                    </a:solidFill>
                  </a:tcPr>
                </a:tc>
                <a:tc>
                  <a:txBody>
                    <a:bodyPr/>
                    <a:lstStyle/>
                    <a:p>
                      <a:pPr marL="0" marR="0" algn="ctr">
                        <a:lnSpc>
                          <a:spcPct val="115000"/>
                        </a:lnSpc>
                        <a:spcBef>
                          <a:spcPts val="600"/>
                        </a:spcBef>
                        <a:spcAft>
                          <a:spcPts val="600"/>
                        </a:spcAft>
                      </a:pPr>
                      <a:r>
                        <a:rPr lang="en-US" sz="1200" cap="all" dirty="0">
                          <a:solidFill>
                            <a:schemeClr val="bg2"/>
                          </a:solidFill>
                          <a:effectLst/>
                        </a:rPr>
                        <a:t>Day three</a:t>
                      </a:r>
                      <a:endParaRPr lang="en-US" sz="1000" b="1" cap="all" dirty="0">
                        <a:solidFill>
                          <a:schemeClr val="bg2"/>
                        </a:solidFill>
                        <a:effectLst/>
                        <a:latin typeface="Arial Narrow"/>
                        <a:ea typeface="Times New Roman"/>
                        <a:cs typeface="ArialNarrow-Bold"/>
                      </a:endParaRPr>
                    </a:p>
                  </a:txBody>
                  <a:tcPr marL="68580" marR="68580" marT="0" marB="0">
                    <a:solidFill>
                      <a:schemeClr val="accent1">
                        <a:lumMod val="10000"/>
                        <a:lumOff val="90000"/>
                      </a:schemeClr>
                    </a:solidFill>
                  </a:tcPr>
                </a:tc>
              </a:tr>
              <a:tr h="1215044">
                <a:tc>
                  <a:txBody>
                    <a:bodyPr/>
                    <a:lstStyle/>
                    <a:p>
                      <a:pPr marL="0" marR="0">
                        <a:lnSpc>
                          <a:spcPct val="115000"/>
                        </a:lnSpc>
                        <a:spcBef>
                          <a:spcPts val="600"/>
                        </a:spcBef>
                        <a:spcAft>
                          <a:spcPts val="600"/>
                        </a:spcAft>
                      </a:pPr>
                      <a:r>
                        <a:rPr lang="en-US" sz="1200" dirty="0">
                          <a:solidFill>
                            <a:schemeClr val="bg2"/>
                          </a:solidFill>
                          <a:effectLst/>
                        </a:rPr>
                        <a:t>Morning</a:t>
                      </a:r>
                      <a:endParaRPr lang="en-US" sz="1000" dirty="0">
                        <a:solidFill>
                          <a:schemeClr val="bg2"/>
                        </a:solidFill>
                        <a:effectLst/>
                      </a:endParaRPr>
                    </a:p>
                    <a:p>
                      <a:pPr marL="0" marR="0">
                        <a:lnSpc>
                          <a:spcPct val="115000"/>
                        </a:lnSpc>
                        <a:spcBef>
                          <a:spcPts val="600"/>
                        </a:spcBef>
                        <a:spcAft>
                          <a:spcPts val="600"/>
                        </a:spcAft>
                      </a:pPr>
                      <a:r>
                        <a:rPr lang="en-US" sz="1200" dirty="0">
                          <a:solidFill>
                            <a:schemeClr val="bg2"/>
                          </a:solidFill>
                          <a:effectLst/>
                        </a:rPr>
                        <a:t> </a:t>
                      </a:r>
                      <a:endParaRPr lang="en-US" sz="1000" dirty="0">
                        <a:solidFill>
                          <a:schemeClr val="bg2"/>
                        </a:solidFill>
                        <a:effectLst/>
                        <a:latin typeface="Times New Roman"/>
                        <a:ea typeface="Times New Roman"/>
                        <a:cs typeface="TimesNewRomanPSMT"/>
                      </a:endParaRPr>
                    </a:p>
                  </a:txBody>
                  <a:tcPr marL="68580" marR="68580" marT="0" marB="0">
                    <a:solidFill>
                      <a:schemeClr val="accent1">
                        <a:lumMod val="10000"/>
                        <a:lumOff val="90000"/>
                      </a:schemeClr>
                    </a:solidFill>
                  </a:tcPr>
                </a:tc>
                <a:tc>
                  <a:txBody>
                    <a:bodyPr/>
                    <a:lstStyle/>
                    <a:p>
                      <a:pPr marL="0" marR="0">
                        <a:lnSpc>
                          <a:spcPct val="115000"/>
                        </a:lnSpc>
                        <a:spcBef>
                          <a:spcPts val="600"/>
                        </a:spcBef>
                        <a:spcAft>
                          <a:spcPts val="600"/>
                        </a:spcAft>
                      </a:pPr>
                      <a:r>
                        <a:rPr lang="en-US" sz="1200" dirty="0" smtClean="0">
                          <a:solidFill>
                            <a:schemeClr val="bg2"/>
                          </a:solidFill>
                          <a:effectLst/>
                        </a:rPr>
                        <a:t> </a:t>
                      </a:r>
                      <a:endParaRPr lang="en-US" sz="1000" dirty="0">
                        <a:solidFill>
                          <a:schemeClr val="bg2"/>
                        </a:solidFill>
                        <a:effectLst/>
                        <a:latin typeface="Times New Roman"/>
                        <a:ea typeface="Times New Roman"/>
                        <a:cs typeface="TimesNewRomanPSMT"/>
                      </a:endParaRPr>
                    </a:p>
                  </a:txBody>
                  <a:tcPr marL="68580" marR="68580" marT="0" marB="0">
                    <a:solidFill>
                      <a:schemeClr val="accent1">
                        <a:lumMod val="10000"/>
                        <a:lumOff val="90000"/>
                      </a:schemeClr>
                    </a:solidFill>
                  </a:tcPr>
                </a:tc>
                <a:tc>
                  <a:txBody>
                    <a:bodyPr/>
                    <a:lstStyle/>
                    <a:p>
                      <a:pPr marL="0" marR="0">
                        <a:lnSpc>
                          <a:spcPct val="115000"/>
                        </a:lnSpc>
                        <a:spcBef>
                          <a:spcPts val="600"/>
                        </a:spcBef>
                        <a:spcAft>
                          <a:spcPts val="600"/>
                        </a:spcAft>
                      </a:pPr>
                      <a:r>
                        <a:rPr lang="en-US" sz="1200" dirty="0">
                          <a:solidFill>
                            <a:schemeClr val="bg2"/>
                          </a:solidFill>
                          <a:effectLst/>
                        </a:rPr>
                        <a:t>Session </a:t>
                      </a:r>
                      <a:r>
                        <a:rPr lang="en-US" sz="1200" dirty="0" smtClean="0">
                          <a:solidFill>
                            <a:schemeClr val="bg2"/>
                          </a:solidFill>
                          <a:effectLst/>
                        </a:rPr>
                        <a:t>3:</a:t>
                      </a:r>
                      <a:r>
                        <a:rPr lang="en-US" sz="1200" baseline="0" dirty="0" smtClean="0">
                          <a:solidFill>
                            <a:schemeClr val="bg2"/>
                          </a:solidFill>
                          <a:effectLst/>
                        </a:rPr>
                        <a:t> Review Data Analysis Packets</a:t>
                      </a:r>
                    </a:p>
                    <a:p>
                      <a:pPr marL="0" marR="0" indent="0" algn="l" defTabSz="914400" rtl="0" eaLnBrk="1" fontAlgn="auto" latinLnBrk="0" hangingPunct="1">
                        <a:lnSpc>
                          <a:spcPct val="115000"/>
                        </a:lnSpc>
                        <a:spcBef>
                          <a:spcPts val="600"/>
                        </a:spcBef>
                        <a:spcAft>
                          <a:spcPts val="600"/>
                        </a:spcAft>
                        <a:buClrTx/>
                        <a:buSzTx/>
                        <a:buFontTx/>
                        <a:buNone/>
                        <a:tabLst/>
                        <a:defRPr/>
                      </a:pPr>
                      <a:r>
                        <a:rPr lang="en-US" sz="1200" dirty="0" smtClean="0">
                          <a:solidFill>
                            <a:schemeClr val="bg2"/>
                          </a:solidFill>
                          <a:effectLst/>
                        </a:rPr>
                        <a:t>Session 4:</a:t>
                      </a:r>
                      <a:r>
                        <a:rPr lang="en-US" sz="1200" baseline="0" dirty="0" smtClean="0">
                          <a:solidFill>
                            <a:schemeClr val="bg2"/>
                          </a:solidFill>
                          <a:effectLst/>
                        </a:rPr>
                        <a:t> Introduction to  Gender Analysis Framework</a:t>
                      </a:r>
                    </a:p>
                    <a:p>
                      <a:pPr marL="0" marR="0" indent="0" algn="l" defTabSz="914400" rtl="0" eaLnBrk="1" fontAlgn="auto" latinLnBrk="0" hangingPunct="1">
                        <a:lnSpc>
                          <a:spcPct val="115000"/>
                        </a:lnSpc>
                        <a:spcBef>
                          <a:spcPts val="600"/>
                        </a:spcBef>
                        <a:spcAft>
                          <a:spcPts val="600"/>
                        </a:spcAft>
                        <a:buClrTx/>
                        <a:buSzTx/>
                        <a:buFontTx/>
                        <a:buNone/>
                        <a:tabLst/>
                        <a:defRPr/>
                      </a:pPr>
                      <a:r>
                        <a:rPr lang="en-US" sz="1200" dirty="0" smtClean="0">
                          <a:solidFill>
                            <a:schemeClr val="bg2"/>
                          </a:solidFill>
                          <a:effectLst/>
                        </a:rPr>
                        <a:t>Team</a:t>
                      </a:r>
                      <a:r>
                        <a:rPr lang="en-US" sz="1200" baseline="0" dirty="0" smtClean="0">
                          <a:solidFill>
                            <a:schemeClr val="bg2"/>
                          </a:solidFill>
                          <a:effectLst/>
                        </a:rPr>
                        <a:t> Activity </a:t>
                      </a:r>
                    </a:p>
                  </a:txBody>
                  <a:tcPr marL="68580" marR="68580" marT="0" marB="0">
                    <a:solidFill>
                      <a:schemeClr val="accent1">
                        <a:lumMod val="10000"/>
                        <a:lumOff val="90000"/>
                      </a:schemeClr>
                    </a:solidFill>
                  </a:tcPr>
                </a:tc>
                <a:tc>
                  <a:txBody>
                    <a:bodyPr/>
                    <a:lstStyle/>
                    <a:p>
                      <a:pPr marL="0" marR="0">
                        <a:lnSpc>
                          <a:spcPct val="115000"/>
                        </a:lnSpc>
                        <a:spcBef>
                          <a:spcPts val="600"/>
                        </a:spcBef>
                        <a:spcAft>
                          <a:spcPts val="600"/>
                        </a:spcAft>
                      </a:pPr>
                      <a:r>
                        <a:rPr lang="en-US" sz="1200" dirty="0">
                          <a:solidFill>
                            <a:schemeClr val="bg2"/>
                          </a:solidFill>
                          <a:effectLst/>
                        </a:rPr>
                        <a:t>Session </a:t>
                      </a:r>
                      <a:r>
                        <a:rPr lang="en-US" sz="1200" dirty="0" smtClean="0">
                          <a:solidFill>
                            <a:schemeClr val="bg2"/>
                          </a:solidFill>
                          <a:effectLst/>
                        </a:rPr>
                        <a:t>6:</a:t>
                      </a:r>
                      <a:r>
                        <a:rPr lang="en-US" sz="1200" baseline="0" dirty="0" smtClean="0">
                          <a:solidFill>
                            <a:schemeClr val="bg2"/>
                          </a:solidFill>
                          <a:effectLst/>
                        </a:rPr>
                        <a:t> Gender Integration with a Special Focus on Indicators</a:t>
                      </a:r>
                    </a:p>
                    <a:p>
                      <a:pPr marL="0" marR="0">
                        <a:lnSpc>
                          <a:spcPct val="115000"/>
                        </a:lnSpc>
                        <a:spcBef>
                          <a:spcPts val="600"/>
                        </a:spcBef>
                        <a:spcAft>
                          <a:spcPts val="600"/>
                        </a:spcAft>
                      </a:pPr>
                      <a:r>
                        <a:rPr lang="en-US" sz="1200" baseline="0" dirty="0" smtClean="0">
                          <a:solidFill>
                            <a:schemeClr val="bg2"/>
                          </a:solidFill>
                          <a:effectLst/>
                        </a:rPr>
                        <a:t>Team Activity</a:t>
                      </a:r>
                      <a:endParaRPr lang="en-US" sz="1000" dirty="0">
                        <a:solidFill>
                          <a:schemeClr val="bg2"/>
                        </a:solidFill>
                        <a:effectLst/>
                      </a:endParaRPr>
                    </a:p>
                  </a:txBody>
                  <a:tcPr marL="68580" marR="68580" marT="0" marB="0">
                    <a:solidFill>
                      <a:schemeClr val="accent1">
                        <a:lumMod val="10000"/>
                        <a:lumOff val="90000"/>
                      </a:schemeClr>
                    </a:solidFill>
                  </a:tcPr>
                </a:tc>
              </a:tr>
              <a:tr h="266474">
                <a:tc gridSpan="4">
                  <a:txBody>
                    <a:bodyPr/>
                    <a:lstStyle/>
                    <a:p>
                      <a:pPr marL="0" marR="0">
                        <a:lnSpc>
                          <a:spcPct val="115000"/>
                        </a:lnSpc>
                        <a:spcBef>
                          <a:spcPts val="600"/>
                        </a:spcBef>
                        <a:spcAft>
                          <a:spcPts val="600"/>
                        </a:spcAft>
                      </a:pPr>
                      <a:r>
                        <a:rPr lang="en-US" sz="1200" dirty="0" smtClean="0">
                          <a:solidFill>
                            <a:schemeClr val="bg2"/>
                          </a:solidFill>
                          <a:effectLst/>
                        </a:rPr>
                        <a:t>Lunch</a:t>
                      </a:r>
                      <a:endParaRPr lang="en-US" sz="1000" dirty="0">
                        <a:solidFill>
                          <a:schemeClr val="bg2"/>
                        </a:solidFill>
                        <a:effectLst/>
                      </a:endParaRPr>
                    </a:p>
                  </a:txBody>
                  <a:tcPr marL="68580" marR="68580" marT="0" marB="0">
                    <a:solidFill>
                      <a:schemeClr val="accent1">
                        <a:lumMod val="10000"/>
                        <a:lumOff val="90000"/>
                      </a:schemeClr>
                    </a:solidFill>
                  </a:tcPr>
                </a:tc>
                <a:tc hMerge="1">
                  <a:txBody>
                    <a:bodyPr/>
                    <a:lstStyle/>
                    <a:p>
                      <a:endParaRPr lang="en-US"/>
                    </a:p>
                  </a:txBody>
                  <a:tcPr/>
                </a:tc>
                <a:tc hMerge="1">
                  <a:txBody>
                    <a:bodyPr/>
                    <a:lstStyle/>
                    <a:p>
                      <a:endParaRPr lang="en-US"/>
                    </a:p>
                  </a:txBody>
                  <a:tcPr/>
                </a:tc>
                <a:tc hMerge="1">
                  <a:txBody>
                    <a:bodyPr/>
                    <a:lstStyle/>
                    <a:p>
                      <a:endParaRPr lang="en-US"/>
                    </a:p>
                  </a:txBody>
                  <a:tcPr/>
                </a:tc>
              </a:tr>
              <a:tr h="1522544">
                <a:tc>
                  <a:txBody>
                    <a:bodyPr/>
                    <a:lstStyle/>
                    <a:p>
                      <a:pPr marL="0" marR="0">
                        <a:lnSpc>
                          <a:spcPct val="115000"/>
                        </a:lnSpc>
                        <a:spcBef>
                          <a:spcPts val="600"/>
                        </a:spcBef>
                        <a:spcAft>
                          <a:spcPts val="600"/>
                        </a:spcAft>
                      </a:pPr>
                      <a:r>
                        <a:rPr lang="en-US" sz="1200" dirty="0">
                          <a:solidFill>
                            <a:schemeClr val="bg2"/>
                          </a:solidFill>
                          <a:effectLst/>
                        </a:rPr>
                        <a:t>Afternoon</a:t>
                      </a:r>
                      <a:endParaRPr lang="en-US" sz="1000" dirty="0">
                        <a:solidFill>
                          <a:schemeClr val="bg2"/>
                        </a:solidFill>
                        <a:effectLst/>
                        <a:latin typeface="Times New Roman"/>
                        <a:ea typeface="Times New Roman"/>
                        <a:cs typeface="TimesNewRomanPSMT"/>
                      </a:endParaRPr>
                    </a:p>
                  </a:txBody>
                  <a:tcPr marL="68580" marR="68580" marT="0" marB="0">
                    <a:solidFill>
                      <a:schemeClr val="accent1">
                        <a:lumMod val="10000"/>
                        <a:lumOff val="90000"/>
                      </a:schemeClr>
                    </a:solidFill>
                  </a:tcPr>
                </a:tc>
                <a:tc>
                  <a:txBody>
                    <a:bodyPr/>
                    <a:lstStyle/>
                    <a:p>
                      <a:pPr marL="0" marR="0">
                        <a:lnSpc>
                          <a:spcPct val="115000"/>
                        </a:lnSpc>
                        <a:spcBef>
                          <a:spcPts val="600"/>
                        </a:spcBef>
                        <a:spcAft>
                          <a:spcPts val="600"/>
                        </a:spcAft>
                      </a:pPr>
                      <a:r>
                        <a:rPr lang="en-US" sz="1200" dirty="0" smtClean="0">
                          <a:solidFill>
                            <a:schemeClr val="bg2"/>
                          </a:solidFill>
                          <a:effectLst/>
                        </a:rPr>
                        <a:t>Session 1:</a:t>
                      </a:r>
                      <a:r>
                        <a:rPr lang="en-US" sz="1200" baseline="0" dirty="0" smtClean="0">
                          <a:solidFill>
                            <a:schemeClr val="bg2"/>
                          </a:solidFill>
                          <a:effectLst/>
                        </a:rPr>
                        <a:t> </a:t>
                      </a:r>
                      <a:r>
                        <a:rPr lang="en-US" sz="1200" dirty="0" smtClean="0">
                          <a:solidFill>
                            <a:schemeClr val="bg2"/>
                          </a:solidFill>
                          <a:effectLst/>
                        </a:rPr>
                        <a:t>Setting the Gender</a:t>
                      </a:r>
                      <a:r>
                        <a:rPr lang="en-US" sz="1200" baseline="0" dirty="0" smtClean="0">
                          <a:solidFill>
                            <a:schemeClr val="bg2"/>
                          </a:solidFill>
                          <a:effectLst/>
                        </a:rPr>
                        <a:t> Policy Context</a:t>
                      </a:r>
                    </a:p>
                    <a:p>
                      <a:pPr marL="0" marR="0" indent="0" algn="l" defTabSz="914400" rtl="0" eaLnBrk="1" fontAlgn="auto" latinLnBrk="0" hangingPunct="1">
                        <a:lnSpc>
                          <a:spcPct val="115000"/>
                        </a:lnSpc>
                        <a:spcBef>
                          <a:spcPts val="600"/>
                        </a:spcBef>
                        <a:spcAft>
                          <a:spcPts val="600"/>
                        </a:spcAft>
                        <a:buClrTx/>
                        <a:buSzTx/>
                        <a:buFontTx/>
                        <a:buNone/>
                        <a:tabLst/>
                        <a:defRPr/>
                      </a:pPr>
                      <a:r>
                        <a:rPr lang="en-US" sz="1200" dirty="0" smtClean="0">
                          <a:solidFill>
                            <a:schemeClr val="bg2"/>
                          </a:solidFill>
                          <a:effectLst/>
                        </a:rPr>
                        <a:t>Group Exercise</a:t>
                      </a:r>
                      <a:endParaRPr lang="en-US" sz="1200" dirty="0" smtClean="0">
                        <a:solidFill>
                          <a:schemeClr val="bg2"/>
                        </a:solidFill>
                        <a:effectLst/>
                        <a:latin typeface="Times New Roman"/>
                        <a:ea typeface="Times New Roman"/>
                        <a:cs typeface="TimesNewRomanPSMT"/>
                      </a:endParaRPr>
                    </a:p>
                    <a:p>
                      <a:pPr marL="0" marR="0">
                        <a:lnSpc>
                          <a:spcPct val="115000"/>
                        </a:lnSpc>
                        <a:spcBef>
                          <a:spcPts val="600"/>
                        </a:spcBef>
                        <a:spcAft>
                          <a:spcPts val="600"/>
                        </a:spcAft>
                      </a:pPr>
                      <a:r>
                        <a:rPr lang="en-US" sz="1200" dirty="0" smtClean="0">
                          <a:solidFill>
                            <a:schemeClr val="bg2"/>
                          </a:solidFill>
                          <a:effectLst/>
                        </a:rPr>
                        <a:t>Session </a:t>
                      </a:r>
                      <a:r>
                        <a:rPr lang="en-US" sz="1200" dirty="0">
                          <a:solidFill>
                            <a:schemeClr val="bg2"/>
                          </a:solidFill>
                          <a:effectLst/>
                        </a:rPr>
                        <a:t>2</a:t>
                      </a:r>
                      <a:r>
                        <a:rPr lang="en-US" sz="1200" dirty="0" smtClean="0">
                          <a:solidFill>
                            <a:schemeClr val="bg2"/>
                          </a:solidFill>
                          <a:effectLst/>
                        </a:rPr>
                        <a:t>:</a:t>
                      </a:r>
                      <a:r>
                        <a:rPr lang="en-US" sz="1200" baseline="0" dirty="0" smtClean="0">
                          <a:solidFill>
                            <a:schemeClr val="bg2"/>
                          </a:solidFill>
                          <a:effectLst/>
                        </a:rPr>
                        <a:t> Key Gender Terms and Concepts</a:t>
                      </a:r>
                    </a:p>
                    <a:p>
                      <a:pPr marL="0" marR="0" indent="0" algn="l" defTabSz="914400" rtl="0" eaLnBrk="1" fontAlgn="auto" latinLnBrk="0" hangingPunct="1">
                        <a:lnSpc>
                          <a:spcPct val="115000"/>
                        </a:lnSpc>
                        <a:spcBef>
                          <a:spcPts val="600"/>
                        </a:spcBef>
                        <a:spcAft>
                          <a:spcPts val="600"/>
                        </a:spcAft>
                        <a:buClrTx/>
                        <a:buSzTx/>
                        <a:buFontTx/>
                        <a:buNone/>
                        <a:tabLst/>
                        <a:defRPr/>
                      </a:pPr>
                      <a:r>
                        <a:rPr lang="en-US" sz="1200" dirty="0" smtClean="0">
                          <a:solidFill>
                            <a:schemeClr val="bg2"/>
                          </a:solidFill>
                          <a:effectLst/>
                        </a:rPr>
                        <a:t>Group Exercise</a:t>
                      </a:r>
                      <a:endParaRPr lang="en-US" sz="1200" dirty="0" smtClean="0">
                        <a:solidFill>
                          <a:schemeClr val="bg2"/>
                        </a:solidFill>
                        <a:effectLst/>
                        <a:latin typeface="Times New Roman"/>
                        <a:ea typeface="Times New Roman"/>
                        <a:cs typeface="TimesNewRomanPSMT"/>
                      </a:endParaRPr>
                    </a:p>
                  </a:txBody>
                  <a:tcPr marL="68580" marR="68580" marT="0" marB="0">
                    <a:solidFill>
                      <a:schemeClr val="accent1">
                        <a:lumMod val="10000"/>
                        <a:lumOff val="90000"/>
                      </a:schemeClr>
                    </a:solidFill>
                  </a:tcPr>
                </a:tc>
                <a:tc>
                  <a:txBody>
                    <a:bodyPr/>
                    <a:lstStyle/>
                    <a:p>
                      <a:pPr marL="0" marR="0">
                        <a:lnSpc>
                          <a:spcPct val="115000"/>
                        </a:lnSpc>
                        <a:spcBef>
                          <a:spcPts val="600"/>
                        </a:spcBef>
                        <a:spcAft>
                          <a:spcPts val="600"/>
                        </a:spcAft>
                      </a:pPr>
                      <a:r>
                        <a:rPr lang="en-US" sz="1200" baseline="0" dirty="0" smtClean="0">
                          <a:solidFill>
                            <a:schemeClr val="bg2"/>
                          </a:solidFill>
                          <a:effectLst/>
                        </a:rPr>
                        <a:t>Group Exercise</a:t>
                      </a:r>
                    </a:p>
                    <a:p>
                      <a:pPr marL="0" marR="0">
                        <a:lnSpc>
                          <a:spcPct val="115000"/>
                        </a:lnSpc>
                        <a:spcBef>
                          <a:spcPts val="600"/>
                        </a:spcBef>
                        <a:spcAft>
                          <a:spcPts val="600"/>
                        </a:spcAft>
                      </a:pPr>
                      <a:r>
                        <a:rPr lang="en-US" sz="1200" baseline="0" dirty="0" smtClean="0">
                          <a:solidFill>
                            <a:schemeClr val="bg2"/>
                          </a:solidFill>
                          <a:effectLst/>
                        </a:rPr>
                        <a:t>Session 5: Options for Further Investigation and Information Flow</a:t>
                      </a:r>
                      <a:r>
                        <a:rPr lang="en-US" sz="1200" dirty="0" smtClean="0">
                          <a:solidFill>
                            <a:schemeClr val="bg2"/>
                          </a:solidFill>
                          <a:effectLst/>
                        </a:rPr>
                        <a:t>  </a:t>
                      </a:r>
                      <a:endParaRPr lang="en-US" sz="1200" dirty="0">
                        <a:solidFill>
                          <a:schemeClr val="bg2"/>
                        </a:solidFill>
                        <a:effectLst/>
                      </a:endParaRPr>
                    </a:p>
                  </a:txBody>
                  <a:tcPr marL="68580" marR="68580" marT="0" marB="0">
                    <a:solidFill>
                      <a:schemeClr val="accent1">
                        <a:lumMod val="10000"/>
                        <a:lumOff val="90000"/>
                      </a:schemeClr>
                    </a:solidFill>
                  </a:tcPr>
                </a:tc>
                <a:tc>
                  <a:txBody>
                    <a:bodyPr/>
                    <a:lstStyle/>
                    <a:p>
                      <a:pPr marL="0" marR="0">
                        <a:lnSpc>
                          <a:spcPct val="115000"/>
                        </a:lnSpc>
                        <a:spcBef>
                          <a:spcPts val="600"/>
                        </a:spcBef>
                        <a:spcAft>
                          <a:spcPts val="600"/>
                        </a:spcAft>
                      </a:pPr>
                      <a:r>
                        <a:rPr lang="en-US" sz="1200" dirty="0" smtClean="0">
                          <a:solidFill>
                            <a:schemeClr val="bg2"/>
                          </a:solidFill>
                          <a:effectLst/>
                          <a:latin typeface="+mn-lt"/>
                          <a:ea typeface="+mn-ea"/>
                          <a:cs typeface="+mn-cs"/>
                        </a:rPr>
                        <a:t>Poster</a:t>
                      </a:r>
                      <a:r>
                        <a:rPr lang="en-US" sz="1200" baseline="0" dirty="0" smtClean="0">
                          <a:solidFill>
                            <a:schemeClr val="bg2"/>
                          </a:solidFill>
                          <a:effectLst/>
                          <a:latin typeface="+mn-lt"/>
                          <a:ea typeface="+mn-ea"/>
                          <a:cs typeface="+mn-cs"/>
                        </a:rPr>
                        <a:t> Session</a:t>
                      </a:r>
                      <a:endParaRPr lang="en-US" sz="1000" dirty="0">
                        <a:solidFill>
                          <a:schemeClr val="bg2"/>
                        </a:solidFill>
                        <a:effectLst/>
                        <a:latin typeface="Times New Roman"/>
                        <a:ea typeface="Times New Roman"/>
                        <a:cs typeface="TimesNewRomanPSMT"/>
                      </a:endParaRPr>
                    </a:p>
                    <a:p>
                      <a:pPr marL="0" marR="0">
                        <a:lnSpc>
                          <a:spcPct val="115000"/>
                        </a:lnSpc>
                        <a:spcBef>
                          <a:spcPts val="600"/>
                        </a:spcBef>
                        <a:spcAft>
                          <a:spcPts val="600"/>
                        </a:spcAft>
                      </a:pPr>
                      <a:r>
                        <a:rPr lang="en-US" sz="1200" dirty="0" smtClean="0">
                          <a:solidFill>
                            <a:schemeClr val="bg2"/>
                          </a:solidFill>
                          <a:effectLst/>
                        </a:rPr>
                        <a:t>Next Steps</a:t>
                      </a:r>
                    </a:p>
                    <a:p>
                      <a:pPr marL="0" marR="0">
                        <a:lnSpc>
                          <a:spcPct val="115000"/>
                        </a:lnSpc>
                        <a:spcBef>
                          <a:spcPts val="600"/>
                        </a:spcBef>
                        <a:spcAft>
                          <a:spcPts val="600"/>
                        </a:spcAft>
                      </a:pPr>
                      <a:r>
                        <a:rPr lang="en-US" sz="1200" dirty="0" smtClean="0">
                          <a:solidFill>
                            <a:schemeClr val="bg2"/>
                          </a:solidFill>
                          <a:effectLst/>
                        </a:rPr>
                        <a:t>Workshop Evaluation</a:t>
                      </a:r>
                      <a:endParaRPr lang="en-US" sz="1000" dirty="0">
                        <a:solidFill>
                          <a:schemeClr val="bg2"/>
                        </a:solidFill>
                        <a:effectLst/>
                        <a:latin typeface="Times New Roman"/>
                        <a:ea typeface="Times New Roman"/>
                        <a:cs typeface="TimesNewRomanPSMT"/>
                      </a:endParaRPr>
                    </a:p>
                  </a:txBody>
                  <a:tcPr marL="68580" marR="68580" marT="0" marB="0">
                    <a:solidFill>
                      <a:schemeClr val="accent1">
                        <a:lumMod val="10000"/>
                        <a:lumOff val="90000"/>
                      </a:schemeClr>
                    </a:solidFill>
                  </a:tcPr>
                </a:tc>
              </a:tr>
            </a:tbl>
          </a:graphicData>
        </a:graphic>
      </p:graphicFrame>
      <p:sp>
        <p:nvSpPr>
          <p:cNvPr id="5" name="Rectangle 1"/>
          <p:cNvSpPr>
            <a:spLocks noChangeArrowheads="1"/>
          </p:cNvSpPr>
          <p:nvPr/>
        </p:nvSpPr>
        <p:spPr bwMode="auto">
          <a:xfrm>
            <a:off x="1947863" y="1797050"/>
            <a:ext cx="914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tab pos="457200" algn="l"/>
                <a:tab pos="1143000" algn="l"/>
              </a:tabLst>
            </a:pPr>
            <a:endParaRPr kumimoji="0" lang="en-US" sz="1800" b="0" i="0" u="none" strike="noStrike" cap="none" normalizeH="0" baseline="0" smtClean="0">
              <a:ln>
                <a:noFill/>
              </a:ln>
              <a:solidFill>
                <a:schemeClr val="tx1"/>
              </a:solidFill>
              <a:effectLst/>
              <a:latin typeface="Arial" pitchFamily="34" charset="0"/>
              <a:cs typeface="Arial" pitchFamily="34" charset="0"/>
            </a:endParaRPr>
          </a:p>
        </p:txBody>
      </p:sp>
    </p:spTree>
    <p:extLst>
      <p:ext uri="{BB962C8B-B14F-4D97-AF65-F5344CB8AC3E}">
        <p14:creationId xmlns:p14="http://schemas.microsoft.com/office/powerpoint/2010/main" val="1645481038"/>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13717" y="2245327"/>
            <a:ext cx="7762875" cy="1143000"/>
          </a:xfrm>
        </p:spPr>
        <p:txBody>
          <a:bodyPr/>
          <a:lstStyle/>
          <a:p>
            <a:pPr algn="ctr"/>
            <a:r>
              <a:rPr lang="en-US" dirty="0" smtClean="0"/>
              <a:t>Expectations</a:t>
            </a:r>
            <a:br>
              <a:rPr lang="en-US" dirty="0" smtClean="0"/>
            </a:br>
            <a:r>
              <a:rPr lang="en-US" dirty="0" smtClean="0"/>
              <a:t/>
            </a:r>
            <a:br>
              <a:rPr lang="en-US" dirty="0" smtClean="0"/>
            </a:br>
            <a:r>
              <a:rPr lang="en-US" dirty="0" smtClean="0"/>
              <a:t>and</a:t>
            </a:r>
            <a:r>
              <a:rPr lang="en-US" dirty="0"/>
              <a:t/>
            </a:r>
            <a:br>
              <a:rPr lang="en-US" dirty="0"/>
            </a:br>
            <a:r>
              <a:rPr lang="en-US" dirty="0"/>
              <a:t/>
            </a:r>
            <a:br>
              <a:rPr lang="en-US" dirty="0"/>
            </a:br>
            <a:r>
              <a:rPr lang="en-US" dirty="0" smtClean="0"/>
              <a:t>Ground Rules</a:t>
            </a:r>
            <a:endParaRPr lang="en-US" dirty="0"/>
          </a:p>
        </p:txBody>
      </p:sp>
    </p:spTree>
    <p:extLst>
      <p:ext uri="{BB962C8B-B14F-4D97-AF65-F5344CB8AC3E}">
        <p14:creationId xmlns:p14="http://schemas.microsoft.com/office/powerpoint/2010/main" val="184571708"/>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2"/>
          <p:cNvSpPr>
            <a:spLocks noGrp="1" noChangeArrowheads="1"/>
          </p:cNvSpPr>
          <p:nvPr>
            <p:ph type="body" idx="1"/>
          </p:nvPr>
        </p:nvSpPr>
        <p:spPr>
          <a:xfrm>
            <a:off x="908160" y="567559"/>
            <a:ext cx="7762875" cy="4648200"/>
          </a:xfrm>
        </p:spPr>
        <p:txBody>
          <a:bodyPr/>
          <a:lstStyle/>
          <a:p>
            <a:pPr eaLnBrk="1" hangingPunct="1">
              <a:buFont typeface="Wingdings" pitchFamily="2" charset="2"/>
              <a:buNone/>
            </a:pPr>
            <a:endParaRPr lang="en-US" sz="2200" dirty="0" smtClean="0"/>
          </a:p>
          <a:p>
            <a:pPr eaLnBrk="1" hangingPunct="1">
              <a:buFont typeface="Wingdings" pitchFamily="2" charset="2"/>
              <a:buNone/>
            </a:pPr>
            <a:r>
              <a:rPr lang="en-US" sz="2200" dirty="0" smtClean="0"/>
              <a:t>MEASURE Evaluation is funded by the U.S. Agency for </a:t>
            </a:r>
          </a:p>
          <a:p>
            <a:pPr eaLnBrk="1" hangingPunct="1">
              <a:buFont typeface="Wingdings" pitchFamily="2" charset="2"/>
              <a:buNone/>
            </a:pPr>
            <a:r>
              <a:rPr lang="en-US" sz="2200" dirty="0" smtClean="0"/>
              <a:t>International Development and is implemented by the</a:t>
            </a:r>
          </a:p>
          <a:p>
            <a:pPr eaLnBrk="1" hangingPunct="1">
              <a:buFont typeface="Wingdings" pitchFamily="2" charset="2"/>
              <a:buNone/>
            </a:pPr>
            <a:r>
              <a:rPr lang="en-US" sz="2200" dirty="0" smtClean="0"/>
              <a:t>Carolina Population Center at the University of North </a:t>
            </a:r>
          </a:p>
          <a:p>
            <a:pPr eaLnBrk="1" hangingPunct="1">
              <a:buFont typeface="Wingdings" pitchFamily="2" charset="2"/>
              <a:buNone/>
            </a:pPr>
            <a:r>
              <a:rPr lang="en-US" sz="2200" dirty="0" smtClean="0"/>
              <a:t>Carolina at Chapel Hill in partnership with Futures Group</a:t>
            </a:r>
          </a:p>
          <a:p>
            <a:pPr eaLnBrk="1" hangingPunct="1">
              <a:buFont typeface="Wingdings" pitchFamily="2" charset="2"/>
              <a:buNone/>
            </a:pPr>
            <a:r>
              <a:rPr lang="en-US" sz="2200" dirty="0" smtClean="0"/>
              <a:t>International, ICF Macro, John Snow, Inc., Management </a:t>
            </a:r>
          </a:p>
          <a:p>
            <a:pPr eaLnBrk="1" hangingPunct="1">
              <a:buFont typeface="Wingdings" pitchFamily="2" charset="2"/>
              <a:buNone/>
            </a:pPr>
            <a:r>
              <a:rPr lang="en-US" sz="2200" dirty="0" smtClean="0"/>
              <a:t>Sciences for Health, and Tulane University. The views </a:t>
            </a:r>
          </a:p>
          <a:p>
            <a:pPr eaLnBrk="1" hangingPunct="1">
              <a:buFont typeface="Wingdings" pitchFamily="2" charset="2"/>
              <a:buNone/>
            </a:pPr>
            <a:r>
              <a:rPr lang="en-US" sz="2200" dirty="0" smtClean="0"/>
              <a:t>expressed in this presentation do not necessarily reflect</a:t>
            </a:r>
          </a:p>
          <a:p>
            <a:pPr eaLnBrk="1" hangingPunct="1">
              <a:buFont typeface="Wingdings" pitchFamily="2" charset="2"/>
              <a:buNone/>
            </a:pPr>
            <a:r>
              <a:rPr lang="en-US" sz="2200" dirty="0" smtClean="0"/>
              <a:t>the views of USAID or the United States Government.</a:t>
            </a:r>
          </a:p>
          <a:p>
            <a:pPr eaLnBrk="1" hangingPunct="1"/>
            <a:endParaRPr lang="en-US" sz="2200" dirty="0" smtClean="0"/>
          </a:p>
          <a:p>
            <a:pPr eaLnBrk="1" hangingPunct="1"/>
            <a:endParaRPr lang="en-US" sz="2200" dirty="0" smtClean="0"/>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MEASURE_Eval_slide_template-1">
  <a:themeElements>
    <a:clrScheme name="MEASURE_Eval_slide_template-1 1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C0C0C0"/>
      </a:hlink>
      <a:folHlink>
        <a:srgbClr val="2B3585"/>
      </a:folHlink>
    </a:clrScheme>
    <a:fontScheme name="MEASURE_Eval_slide_template-1">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MEASURE_Eval_slide_template-1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MEASURE_Eval_slide_template-1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MEASURE_Eval_slide_template-1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MEASURE_Eval_slide_template-1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MEASURE_Eval_slide_template-1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MEASURE_Eval_slide_template-1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MEASURE_Eval_slide_template-1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MEASURE_Eval_slide_template-1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MEASURE_Eval_slide_template-1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MEASURE_Eval_slide_template-1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MEASURE_Eval_slide_template-1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MEASURE_Eval_slide_template-1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MEASURE_Eval_slide_template-1 13">
        <a:dk1>
          <a:srgbClr val="000000"/>
        </a:dk1>
        <a:lt1>
          <a:srgbClr val="FFFFFF"/>
        </a:lt1>
        <a:dk2>
          <a:srgbClr val="000000"/>
        </a:dk2>
        <a:lt2>
          <a:srgbClr val="808080"/>
        </a:lt2>
        <a:accent1>
          <a:srgbClr val="141F78"/>
        </a:accent1>
        <a:accent2>
          <a:srgbClr val="19938A"/>
        </a:accent2>
        <a:accent3>
          <a:srgbClr val="FFFFFF"/>
        </a:accent3>
        <a:accent4>
          <a:srgbClr val="000000"/>
        </a:accent4>
        <a:accent5>
          <a:srgbClr val="AAABBE"/>
        </a:accent5>
        <a:accent6>
          <a:srgbClr val="16857D"/>
        </a:accent6>
        <a:hlink>
          <a:srgbClr val="8C1431"/>
        </a:hlink>
        <a:folHlink>
          <a:srgbClr val="946D08"/>
        </a:folHlink>
      </a:clrScheme>
      <a:clrMap bg1="lt1" tx1="dk1" bg2="lt2" tx2="dk2" accent1="accent1" accent2="accent2" accent3="accent3" accent4="accent4" accent5="accent5" accent6="accent6" hlink="hlink" folHlink="folHlink"/>
    </a:extraClrScheme>
    <a:extraClrScheme>
      <a:clrScheme name="MEASURE_Eval_slide_template-1 14">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DDDDDD"/>
        </a:hlink>
        <a:folHlink>
          <a:srgbClr val="00FF00"/>
        </a:folHlink>
      </a:clrScheme>
      <a:clrMap bg1="dk2" tx1="lt1" bg2="dk1" tx2="lt2" accent1="accent1" accent2="accent2" accent3="accent3" accent4="accent4" accent5="accent5" accent6="accent6" hlink="hlink" folHlink="folHlink"/>
    </a:extraClrScheme>
    <a:extraClrScheme>
      <a:clrScheme name="MEASURE_Eval_slide_template-1 15">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C0C0C0"/>
        </a:hlink>
        <a:folHlink>
          <a:srgbClr val="00FF00"/>
        </a:folHlink>
      </a:clrScheme>
      <a:clrMap bg1="dk2" tx1="lt1" bg2="dk1" tx2="lt2" accent1="accent1" accent2="accent2" accent3="accent3" accent4="accent4" accent5="accent5" accent6="accent6" hlink="hlink" folHlink="folHlink"/>
    </a:extraClrScheme>
    <a:extraClrScheme>
      <a:clrScheme name="MEASURE_Eval_slide_template-1 1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C0C0C0"/>
        </a:hlink>
        <a:folHlink>
          <a:srgbClr val="2B3585"/>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Custom Design">
  <a:themeElements>
    <a:clrScheme name="Custom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Custom 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Custom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Custom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Custom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Custom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Custom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Custom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Custom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Custom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Custom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Custom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Custom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Custom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MEASURE_Eval_slide_template-1</Template>
  <TotalTime>7013</TotalTime>
  <Words>435</Words>
  <Application>Microsoft Office PowerPoint</Application>
  <PresentationFormat>On-screen Show (4:3)</PresentationFormat>
  <Paragraphs>64</Paragraphs>
  <Slides>6</Slides>
  <Notes>6</Notes>
  <HiddenSlides>0</HiddenSlides>
  <MMClips>0</MMClips>
  <ScaleCrop>false</ScaleCrop>
  <HeadingPairs>
    <vt:vector size="4" baseType="variant">
      <vt:variant>
        <vt:lpstr>Theme</vt:lpstr>
      </vt:variant>
      <vt:variant>
        <vt:i4>2</vt:i4>
      </vt:variant>
      <vt:variant>
        <vt:lpstr>Slide Titles</vt:lpstr>
      </vt:variant>
      <vt:variant>
        <vt:i4>6</vt:i4>
      </vt:variant>
    </vt:vector>
  </HeadingPairs>
  <TitlesOfParts>
    <vt:vector size="8" baseType="lpstr">
      <vt:lpstr>MEASURE_Eval_slide_template-1</vt:lpstr>
      <vt:lpstr>Custom Design</vt:lpstr>
      <vt:lpstr>Data Use for Gender-Aware Health Programming</vt:lpstr>
      <vt:lpstr>Participant Interviews</vt:lpstr>
      <vt:lpstr>Learning Objectives</vt:lpstr>
      <vt:lpstr>Agenda</vt:lpstr>
      <vt:lpstr>Expectations  and  Ground Rules</vt:lpstr>
      <vt:lpstr>PowerPoint Presentation</vt:lpstr>
    </vt:vector>
  </TitlesOfParts>
  <Company>UNC-CH</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Carolina Population Center</dc:creator>
  <cp:lastModifiedBy>Samhita</cp:lastModifiedBy>
  <cp:revision>199</cp:revision>
  <dcterms:created xsi:type="dcterms:W3CDTF">2007-12-03T21:25:38Z</dcterms:created>
  <dcterms:modified xsi:type="dcterms:W3CDTF">2013-11-20T15:36:40Z</dcterms:modified>
</cp:coreProperties>
</file>