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1.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32.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5" r:id="rId1"/>
    <p:sldMasterId id="2147483687" r:id="rId2"/>
  </p:sldMasterIdLst>
  <p:notesMasterIdLst>
    <p:notesMasterId r:id="rId54"/>
  </p:notesMasterIdLst>
  <p:handoutMasterIdLst>
    <p:handoutMasterId r:id="rId55"/>
  </p:handoutMasterIdLst>
  <p:sldIdLst>
    <p:sldId id="291" r:id="rId3"/>
    <p:sldId id="292" r:id="rId4"/>
    <p:sldId id="293" r:id="rId5"/>
    <p:sldId id="340" r:id="rId6"/>
    <p:sldId id="295" r:id="rId7"/>
    <p:sldId id="341" r:id="rId8"/>
    <p:sldId id="342" r:id="rId9"/>
    <p:sldId id="343" r:id="rId10"/>
    <p:sldId id="374" r:id="rId11"/>
    <p:sldId id="344" r:id="rId12"/>
    <p:sldId id="301" r:id="rId13"/>
    <p:sldId id="302" r:id="rId14"/>
    <p:sldId id="303" r:id="rId15"/>
    <p:sldId id="375" r:id="rId16"/>
    <p:sldId id="348" r:id="rId17"/>
    <p:sldId id="314" r:id="rId18"/>
    <p:sldId id="315" r:id="rId19"/>
    <p:sldId id="316" r:id="rId20"/>
    <p:sldId id="370" r:id="rId21"/>
    <p:sldId id="304" r:id="rId22"/>
    <p:sldId id="305" r:id="rId23"/>
    <p:sldId id="371" r:id="rId24"/>
    <p:sldId id="306" r:id="rId25"/>
    <p:sldId id="352" r:id="rId26"/>
    <p:sldId id="353" r:id="rId27"/>
    <p:sldId id="354" r:id="rId28"/>
    <p:sldId id="355" r:id="rId29"/>
    <p:sldId id="307" r:id="rId30"/>
    <p:sldId id="356" r:id="rId31"/>
    <p:sldId id="357" r:id="rId32"/>
    <p:sldId id="358" r:id="rId33"/>
    <p:sldId id="359" r:id="rId34"/>
    <p:sldId id="360" r:id="rId35"/>
    <p:sldId id="361" r:id="rId36"/>
    <p:sldId id="362" r:id="rId37"/>
    <p:sldId id="363" r:id="rId38"/>
    <p:sldId id="308" r:id="rId39"/>
    <p:sldId id="309" r:id="rId40"/>
    <p:sldId id="373" r:id="rId41"/>
    <p:sldId id="310" r:id="rId42"/>
    <p:sldId id="349" r:id="rId43"/>
    <p:sldId id="350" r:id="rId44"/>
    <p:sldId id="351" r:id="rId45"/>
    <p:sldId id="345" r:id="rId46"/>
    <p:sldId id="372" r:id="rId47"/>
    <p:sldId id="364" r:id="rId48"/>
    <p:sldId id="365" r:id="rId49"/>
    <p:sldId id="366" r:id="rId50"/>
    <p:sldId id="367" r:id="rId51"/>
    <p:sldId id="368" r:id="rId52"/>
    <p:sldId id="369" r:id="rId53"/>
  </p:sldIdLst>
  <p:sldSz cx="9144000" cy="6858000" type="screen4x3"/>
  <p:notesSz cx="6881813" cy="92964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0420" autoAdjust="0"/>
  </p:normalViewPr>
  <p:slideViewPr>
    <p:cSldViewPr>
      <p:cViewPr>
        <p:scale>
          <a:sx n="66" d="100"/>
          <a:sy n="66" d="100"/>
        </p:scale>
        <p:origin x="-2292" y="-750"/>
      </p:cViewPr>
      <p:guideLst>
        <p:guide orient="horz" pos="2160"/>
        <p:guide pos="2880"/>
      </p:guideLst>
    </p:cSldViewPr>
  </p:slideViewPr>
  <p:outlineViewPr>
    <p:cViewPr>
      <p:scale>
        <a:sx n="33" d="100"/>
        <a:sy n="33" d="100"/>
      </p:scale>
      <p:origin x="48" y="20052"/>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handoutMaster" Target="handoutMasters/handout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3">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4">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5">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6">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D014CC5-C2E7-463E-A1CE-9B3190450843}" type="doc">
      <dgm:prSet loTypeId="urn:microsoft.com/office/officeart/2005/8/layout/chevron1" loCatId="process" qsTypeId="urn:microsoft.com/office/officeart/2005/8/quickstyle/3d3" qsCatId="3D" csTypeId="urn:microsoft.com/office/officeart/2005/8/colors/accent1_2#1" csCatId="accent1" phldr="1"/>
      <dgm:spPr/>
      <dgm:t>
        <a:bodyPr/>
        <a:lstStyle/>
        <a:p>
          <a:endParaRPr lang="en-US"/>
        </a:p>
      </dgm:t>
    </dgm:pt>
    <dgm:pt modelId="{4E75C0EF-0717-43F5-9FDB-5F187F8ECC8C}">
      <dgm:prSet phldrT="[Text]"/>
      <dgm:spPr/>
      <dgm:t>
        <a:bodyPr/>
        <a:lstStyle/>
        <a:p>
          <a:r>
            <a:rPr lang="en-US" dirty="0" smtClean="0"/>
            <a:t>Relevance of finding</a:t>
          </a:r>
          <a:endParaRPr lang="en-US" dirty="0"/>
        </a:p>
      </dgm:t>
    </dgm:pt>
    <dgm:pt modelId="{9F412AC2-2FEE-4B87-B324-55FFC8D523BC}" type="parTrans" cxnId="{8E2B4A07-1FB0-47DD-B572-2C1D7D923203}">
      <dgm:prSet/>
      <dgm:spPr/>
      <dgm:t>
        <a:bodyPr/>
        <a:lstStyle/>
        <a:p>
          <a:endParaRPr lang="en-US"/>
        </a:p>
      </dgm:t>
    </dgm:pt>
    <dgm:pt modelId="{CF32AA8A-DE20-415F-85A7-7333B6D341EA}" type="sibTrans" cxnId="{8E2B4A07-1FB0-47DD-B572-2C1D7D923203}">
      <dgm:prSet/>
      <dgm:spPr/>
      <dgm:t>
        <a:bodyPr/>
        <a:lstStyle/>
        <a:p>
          <a:endParaRPr lang="en-US"/>
        </a:p>
      </dgm:t>
    </dgm:pt>
    <dgm:pt modelId="{04095A7C-493A-4EA4-BC9D-E213197D1ABC}">
      <dgm:prSet phldrT="[Text]"/>
      <dgm:spPr/>
      <dgm:t>
        <a:bodyPr/>
        <a:lstStyle/>
        <a:p>
          <a:r>
            <a:rPr lang="en-US" dirty="0" smtClean="0"/>
            <a:t>Reasons for finding</a:t>
          </a:r>
          <a:endParaRPr lang="en-US" dirty="0"/>
        </a:p>
      </dgm:t>
    </dgm:pt>
    <dgm:pt modelId="{A4726A90-C54D-4610-A1DA-038926D4BD64}" type="parTrans" cxnId="{7452B79E-0D8F-411D-BC40-8D7EE77CAF13}">
      <dgm:prSet/>
      <dgm:spPr/>
      <dgm:t>
        <a:bodyPr/>
        <a:lstStyle/>
        <a:p>
          <a:endParaRPr lang="en-US"/>
        </a:p>
      </dgm:t>
    </dgm:pt>
    <dgm:pt modelId="{EEFB7C70-4A83-47A7-854A-0D59B3098BED}" type="sibTrans" cxnId="{7452B79E-0D8F-411D-BC40-8D7EE77CAF13}">
      <dgm:prSet/>
      <dgm:spPr/>
      <dgm:t>
        <a:bodyPr/>
        <a:lstStyle/>
        <a:p>
          <a:endParaRPr lang="en-US"/>
        </a:p>
      </dgm:t>
    </dgm:pt>
    <dgm:pt modelId="{4FFF9C82-4223-478B-A75A-197E48BEAC69}">
      <dgm:prSet phldrT="[Text]"/>
      <dgm:spPr/>
      <dgm:t>
        <a:bodyPr/>
        <a:lstStyle/>
        <a:p>
          <a:r>
            <a:rPr lang="en-US" dirty="0" smtClean="0"/>
            <a:t>Consider other data</a:t>
          </a:r>
          <a:endParaRPr lang="en-US" dirty="0"/>
        </a:p>
      </dgm:t>
    </dgm:pt>
    <dgm:pt modelId="{01C5A9A0-ECFE-433E-AE1B-45B350AD3EC5}" type="parTrans" cxnId="{2AF50FA4-6D25-4A4F-96AF-7ADBF14A63DE}">
      <dgm:prSet/>
      <dgm:spPr/>
      <dgm:t>
        <a:bodyPr/>
        <a:lstStyle/>
        <a:p>
          <a:endParaRPr lang="en-US"/>
        </a:p>
      </dgm:t>
    </dgm:pt>
    <dgm:pt modelId="{8DE4C282-4340-488D-AC09-3283D9455934}" type="sibTrans" cxnId="{2AF50FA4-6D25-4A4F-96AF-7ADBF14A63DE}">
      <dgm:prSet/>
      <dgm:spPr/>
      <dgm:t>
        <a:bodyPr/>
        <a:lstStyle/>
        <a:p>
          <a:endParaRPr lang="en-US"/>
        </a:p>
      </dgm:t>
    </dgm:pt>
    <dgm:pt modelId="{13598995-0395-415A-B2DB-7E4D02BB9D36}">
      <dgm:prSet phldrT="[Text]"/>
      <dgm:spPr/>
      <dgm:t>
        <a:bodyPr/>
        <a:lstStyle/>
        <a:p>
          <a:r>
            <a:rPr lang="en-US" dirty="0" smtClean="0"/>
            <a:t>Conduct further research</a:t>
          </a:r>
          <a:endParaRPr lang="en-US" dirty="0"/>
        </a:p>
      </dgm:t>
    </dgm:pt>
    <dgm:pt modelId="{83C3E6C2-66CD-4533-A0E3-02EA94DD1A4A}" type="parTrans" cxnId="{30EF66AD-4339-4775-BF87-5B64C40ACD50}">
      <dgm:prSet/>
      <dgm:spPr/>
      <dgm:t>
        <a:bodyPr/>
        <a:lstStyle/>
        <a:p>
          <a:endParaRPr lang="en-US"/>
        </a:p>
      </dgm:t>
    </dgm:pt>
    <dgm:pt modelId="{F8C255B6-5C7F-469E-97E2-26B6B790AF5E}" type="sibTrans" cxnId="{30EF66AD-4339-4775-BF87-5B64C40ACD50}">
      <dgm:prSet/>
      <dgm:spPr/>
      <dgm:t>
        <a:bodyPr/>
        <a:lstStyle/>
        <a:p>
          <a:endParaRPr lang="en-US"/>
        </a:p>
      </dgm:t>
    </dgm:pt>
    <dgm:pt modelId="{5016ACAD-C65E-4935-864D-343743304C65}" type="pres">
      <dgm:prSet presAssocID="{3D014CC5-C2E7-463E-A1CE-9B3190450843}" presName="Name0" presStyleCnt="0">
        <dgm:presLayoutVars>
          <dgm:dir/>
          <dgm:animLvl val="lvl"/>
          <dgm:resizeHandles val="exact"/>
        </dgm:presLayoutVars>
      </dgm:prSet>
      <dgm:spPr/>
      <dgm:t>
        <a:bodyPr/>
        <a:lstStyle/>
        <a:p>
          <a:endParaRPr lang="en-US"/>
        </a:p>
      </dgm:t>
    </dgm:pt>
    <dgm:pt modelId="{92BE8403-81A5-4A14-967C-E2E181D98231}" type="pres">
      <dgm:prSet presAssocID="{4E75C0EF-0717-43F5-9FDB-5F187F8ECC8C}" presName="parTxOnly" presStyleLbl="node1" presStyleIdx="0" presStyleCnt="4">
        <dgm:presLayoutVars>
          <dgm:chMax val="0"/>
          <dgm:chPref val="0"/>
          <dgm:bulletEnabled val="1"/>
        </dgm:presLayoutVars>
      </dgm:prSet>
      <dgm:spPr/>
      <dgm:t>
        <a:bodyPr/>
        <a:lstStyle/>
        <a:p>
          <a:endParaRPr lang="en-US"/>
        </a:p>
      </dgm:t>
    </dgm:pt>
    <dgm:pt modelId="{1A78B38F-7964-43AE-B969-3C7C27AB5E0F}" type="pres">
      <dgm:prSet presAssocID="{CF32AA8A-DE20-415F-85A7-7333B6D341EA}" presName="parTxOnlySpace" presStyleCnt="0"/>
      <dgm:spPr/>
    </dgm:pt>
    <dgm:pt modelId="{B22D7CAE-DAB3-4D1E-ACEE-8F8EFC67FE4F}" type="pres">
      <dgm:prSet presAssocID="{04095A7C-493A-4EA4-BC9D-E213197D1ABC}" presName="parTxOnly" presStyleLbl="node1" presStyleIdx="1" presStyleCnt="4">
        <dgm:presLayoutVars>
          <dgm:chMax val="0"/>
          <dgm:chPref val="0"/>
          <dgm:bulletEnabled val="1"/>
        </dgm:presLayoutVars>
      </dgm:prSet>
      <dgm:spPr/>
      <dgm:t>
        <a:bodyPr/>
        <a:lstStyle/>
        <a:p>
          <a:endParaRPr lang="en-US"/>
        </a:p>
      </dgm:t>
    </dgm:pt>
    <dgm:pt modelId="{25183061-B544-43F6-B059-799D07D081DE}" type="pres">
      <dgm:prSet presAssocID="{EEFB7C70-4A83-47A7-854A-0D59B3098BED}" presName="parTxOnlySpace" presStyleCnt="0"/>
      <dgm:spPr/>
    </dgm:pt>
    <dgm:pt modelId="{9A9439F3-24D7-465F-AEE9-2F665923ED48}" type="pres">
      <dgm:prSet presAssocID="{4FFF9C82-4223-478B-A75A-197E48BEAC69}" presName="parTxOnly" presStyleLbl="node1" presStyleIdx="2" presStyleCnt="4">
        <dgm:presLayoutVars>
          <dgm:chMax val="0"/>
          <dgm:chPref val="0"/>
          <dgm:bulletEnabled val="1"/>
        </dgm:presLayoutVars>
      </dgm:prSet>
      <dgm:spPr/>
      <dgm:t>
        <a:bodyPr/>
        <a:lstStyle/>
        <a:p>
          <a:endParaRPr lang="en-US"/>
        </a:p>
      </dgm:t>
    </dgm:pt>
    <dgm:pt modelId="{D8F147BD-4F16-4A4D-80FE-C5314AAB2158}" type="pres">
      <dgm:prSet presAssocID="{8DE4C282-4340-488D-AC09-3283D9455934}" presName="parTxOnlySpace" presStyleCnt="0"/>
      <dgm:spPr/>
    </dgm:pt>
    <dgm:pt modelId="{BFC54755-41B5-46F1-8276-9C3D86471E9B}" type="pres">
      <dgm:prSet presAssocID="{13598995-0395-415A-B2DB-7E4D02BB9D36}" presName="parTxOnly" presStyleLbl="node1" presStyleIdx="3" presStyleCnt="4">
        <dgm:presLayoutVars>
          <dgm:chMax val="0"/>
          <dgm:chPref val="0"/>
          <dgm:bulletEnabled val="1"/>
        </dgm:presLayoutVars>
      </dgm:prSet>
      <dgm:spPr/>
      <dgm:t>
        <a:bodyPr/>
        <a:lstStyle/>
        <a:p>
          <a:endParaRPr lang="en-US"/>
        </a:p>
      </dgm:t>
    </dgm:pt>
  </dgm:ptLst>
  <dgm:cxnLst>
    <dgm:cxn modelId="{2AF50FA4-6D25-4A4F-96AF-7ADBF14A63DE}" srcId="{3D014CC5-C2E7-463E-A1CE-9B3190450843}" destId="{4FFF9C82-4223-478B-A75A-197E48BEAC69}" srcOrd="2" destOrd="0" parTransId="{01C5A9A0-ECFE-433E-AE1B-45B350AD3EC5}" sibTransId="{8DE4C282-4340-488D-AC09-3283D9455934}"/>
    <dgm:cxn modelId="{7452B79E-0D8F-411D-BC40-8D7EE77CAF13}" srcId="{3D014CC5-C2E7-463E-A1CE-9B3190450843}" destId="{04095A7C-493A-4EA4-BC9D-E213197D1ABC}" srcOrd="1" destOrd="0" parTransId="{A4726A90-C54D-4610-A1DA-038926D4BD64}" sibTransId="{EEFB7C70-4A83-47A7-854A-0D59B3098BED}"/>
    <dgm:cxn modelId="{8E2B4A07-1FB0-47DD-B572-2C1D7D923203}" srcId="{3D014CC5-C2E7-463E-A1CE-9B3190450843}" destId="{4E75C0EF-0717-43F5-9FDB-5F187F8ECC8C}" srcOrd="0" destOrd="0" parTransId="{9F412AC2-2FEE-4B87-B324-55FFC8D523BC}" sibTransId="{CF32AA8A-DE20-415F-85A7-7333B6D341EA}"/>
    <dgm:cxn modelId="{2A6087C9-245F-4D03-A6A4-649796498598}" type="presOf" srcId="{4FFF9C82-4223-478B-A75A-197E48BEAC69}" destId="{9A9439F3-24D7-465F-AEE9-2F665923ED48}" srcOrd="0" destOrd="0" presId="urn:microsoft.com/office/officeart/2005/8/layout/chevron1"/>
    <dgm:cxn modelId="{30EF66AD-4339-4775-BF87-5B64C40ACD50}" srcId="{3D014CC5-C2E7-463E-A1CE-9B3190450843}" destId="{13598995-0395-415A-B2DB-7E4D02BB9D36}" srcOrd="3" destOrd="0" parTransId="{83C3E6C2-66CD-4533-A0E3-02EA94DD1A4A}" sibTransId="{F8C255B6-5C7F-469E-97E2-26B6B790AF5E}"/>
    <dgm:cxn modelId="{583F0540-CF1D-4F01-A1AC-8088065FA8DC}" type="presOf" srcId="{04095A7C-493A-4EA4-BC9D-E213197D1ABC}" destId="{B22D7CAE-DAB3-4D1E-ACEE-8F8EFC67FE4F}" srcOrd="0" destOrd="0" presId="urn:microsoft.com/office/officeart/2005/8/layout/chevron1"/>
    <dgm:cxn modelId="{6200F034-C095-4E48-9ADC-E063010579FA}" type="presOf" srcId="{13598995-0395-415A-B2DB-7E4D02BB9D36}" destId="{BFC54755-41B5-46F1-8276-9C3D86471E9B}" srcOrd="0" destOrd="0" presId="urn:microsoft.com/office/officeart/2005/8/layout/chevron1"/>
    <dgm:cxn modelId="{B6AA51F3-6530-4E2E-A2D9-78042D90D199}" type="presOf" srcId="{4E75C0EF-0717-43F5-9FDB-5F187F8ECC8C}" destId="{92BE8403-81A5-4A14-967C-E2E181D98231}" srcOrd="0" destOrd="0" presId="urn:microsoft.com/office/officeart/2005/8/layout/chevron1"/>
    <dgm:cxn modelId="{FDB7972B-E375-43A3-868C-845067305AB3}" type="presOf" srcId="{3D014CC5-C2E7-463E-A1CE-9B3190450843}" destId="{5016ACAD-C65E-4935-864D-343743304C65}" srcOrd="0" destOrd="0" presId="urn:microsoft.com/office/officeart/2005/8/layout/chevron1"/>
    <dgm:cxn modelId="{2FBE0122-16C7-4E78-8219-2F60730BCCF9}" type="presParOf" srcId="{5016ACAD-C65E-4935-864D-343743304C65}" destId="{92BE8403-81A5-4A14-967C-E2E181D98231}" srcOrd="0" destOrd="0" presId="urn:microsoft.com/office/officeart/2005/8/layout/chevron1"/>
    <dgm:cxn modelId="{A8AB8392-9FE4-43BD-9B16-A6CC0F9B4A0C}" type="presParOf" srcId="{5016ACAD-C65E-4935-864D-343743304C65}" destId="{1A78B38F-7964-43AE-B969-3C7C27AB5E0F}" srcOrd="1" destOrd="0" presId="urn:microsoft.com/office/officeart/2005/8/layout/chevron1"/>
    <dgm:cxn modelId="{372A8194-6CA6-4D71-A7E0-374F433AF4F9}" type="presParOf" srcId="{5016ACAD-C65E-4935-864D-343743304C65}" destId="{B22D7CAE-DAB3-4D1E-ACEE-8F8EFC67FE4F}" srcOrd="2" destOrd="0" presId="urn:microsoft.com/office/officeart/2005/8/layout/chevron1"/>
    <dgm:cxn modelId="{3C0C2D03-8E85-437C-8970-270435989857}" type="presParOf" srcId="{5016ACAD-C65E-4935-864D-343743304C65}" destId="{25183061-B544-43F6-B059-799D07D081DE}" srcOrd="3" destOrd="0" presId="urn:microsoft.com/office/officeart/2005/8/layout/chevron1"/>
    <dgm:cxn modelId="{D61D9C28-F68D-4619-BA72-5B60E0198258}" type="presParOf" srcId="{5016ACAD-C65E-4935-864D-343743304C65}" destId="{9A9439F3-24D7-465F-AEE9-2F665923ED48}" srcOrd="4" destOrd="0" presId="urn:microsoft.com/office/officeart/2005/8/layout/chevron1"/>
    <dgm:cxn modelId="{B6B53760-3520-43D9-AB79-B0D48B3766B8}" type="presParOf" srcId="{5016ACAD-C65E-4935-864D-343743304C65}" destId="{D8F147BD-4F16-4A4D-80FE-C5314AAB2158}" srcOrd="5" destOrd="0" presId="urn:microsoft.com/office/officeart/2005/8/layout/chevron1"/>
    <dgm:cxn modelId="{1FF233E5-DFEF-4283-9DB7-60B9026D4D22}" type="presParOf" srcId="{5016ACAD-C65E-4935-864D-343743304C65}" destId="{BFC54755-41B5-46F1-8276-9C3D86471E9B}" srcOrd="6"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D014CC5-C2E7-463E-A1CE-9B3190450843}" type="doc">
      <dgm:prSet loTypeId="urn:microsoft.com/office/officeart/2005/8/layout/chevron1" loCatId="process" qsTypeId="urn:microsoft.com/office/officeart/2005/8/quickstyle/3d3" qsCatId="3D" csTypeId="urn:microsoft.com/office/officeart/2005/8/colors/accent1_2#2" csCatId="accent1" phldr="1"/>
      <dgm:spPr/>
      <dgm:t>
        <a:bodyPr/>
        <a:lstStyle/>
        <a:p>
          <a:endParaRPr lang="en-US"/>
        </a:p>
      </dgm:t>
    </dgm:pt>
    <dgm:pt modelId="{4E75C0EF-0717-43F5-9FDB-5F187F8ECC8C}">
      <dgm:prSet phldrT="[Text]"/>
      <dgm:spPr/>
      <dgm:t>
        <a:bodyPr/>
        <a:lstStyle/>
        <a:p>
          <a:r>
            <a:rPr lang="en-US" dirty="0" smtClean="0"/>
            <a:t>Relevance of finding</a:t>
          </a:r>
          <a:endParaRPr lang="en-US" dirty="0"/>
        </a:p>
      </dgm:t>
    </dgm:pt>
    <dgm:pt modelId="{9F412AC2-2FEE-4B87-B324-55FFC8D523BC}" type="parTrans" cxnId="{8E2B4A07-1FB0-47DD-B572-2C1D7D923203}">
      <dgm:prSet/>
      <dgm:spPr/>
      <dgm:t>
        <a:bodyPr/>
        <a:lstStyle/>
        <a:p>
          <a:endParaRPr lang="en-US"/>
        </a:p>
      </dgm:t>
    </dgm:pt>
    <dgm:pt modelId="{CF32AA8A-DE20-415F-85A7-7333B6D341EA}" type="sibTrans" cxnId="{8E2B4A07-1FB0-47DD-B572-2C1D7D923203}">
      <dgm:prSet/>
      <dgm:spPr/>
      <dgm:t>
        <a:bodyPr/>
        <a:lstStyle/>
        <a:p>
          <a:endParaRPr lang="en-US"/>
        </a:p>
      </dgm:t>
    </dgm:pt>
    <dgm:pt modelId="{04095A7C-493A-4EA4-BC9D-E213197D1ABC}">
      <dgm:prSet phldrT="[Text]"/>
      <dgm:spPr/>
      <dgm:t>
        <a:bodyPr/>
        <a:lstStyle/>
        <a:p>
          <a:r>
            <a:rPr lang="en-US" dirty="0" smtClean="0"/>
            <a:t>Reasons for finding</a:t>
          </a:r>
          <a:endParaRPr lang="en-US" dirty="0"/>
        </a:p>
      </dgm:t>
    </dgm:pt>
    <dgm:pt modelId="{A4726A90-C54D-4610-A1DA-038926D4BD64}" type="parTrans" cxnId="{7452B79E-0D8F-411D-BC40-8D7EE77CAF13}">
      <dgm:prSet/>
      <dgm:spPr/>
      <dgm:t>
        <a:bodyPr/>
        <a:lstStyle/>
        <a:p>
          <a:endParaRPr lang="en-US"/>
        </a:p>
      </dgm:t>
    </dgm:pt>
    <dgm:pt modelId="{EEFB7C70-4A83-47A7-854A-0D59B3098BED}" type="sibTrans" cxnId="{7452B79E-0D8F-411D-BC40-8D7EE77CAF13}">
      <dgm:prSet/>
      <dgm:spPr/>
      <dgm:t>
        <a:bodyPr/>
        <a:lstStyle/>
        <a:p>
          <a:endParaRPr lang="en-US"/>
        </a:p>
      </dgm:t>
    </dgm:pt>
    <dgm:pt modelId="{4FFF9C82-4223-478B-A75A-197E48BEAC69}">
      <dgm:prSet phldrT="[Text]"/>
      <dgm:spPr/>
      <dgm:t>
        <a:bodyPr/>
        <a:lstStyle/>
        <a:p>
          <a:r>
            <a:rPr lang="en-US" dirty="0" smtClean="0"/>
            <a:t>Consider other data</a:t>
          </a:r>
          <a:endParaRPr lang="en-US" dirty="0"/>
        </a:p>
      </dgm:t>
    </dgm:pt>
    <dgm:pt modelId="{01C5A9A0-ECFE-433E-AE1B-45B350AD3EC5}" type="parTrans" cxnId="{2AF50FA4-6D25-4A4F-96AF-7ADBF14A63DE}">
      <dgm:prSet/>
      <dgm:spPr/>
      <dgm:t>
        <a:bodyPr/>
        <a:lstStyle/>
        <a:p>
          <a:endParaRPr lang="en-US"/>
        </a:p>
      </dgm:t>
    </dgm:pt>
    <dgm:pt modelId="{8DE4C282-4340-488D-AC09-3283D9455934}" type="sibTrans" cxnId="{2AF50FA4-6D25-4A4F-96AF-7ADBF14A63DE}">
      <dgm:prSet/>
      <dgm:spPr/>
      <dgm:t>
        <a:bodyPr/>
        <a:lstStyle/>
        <a:p>
          <a:endParaRPr lang="en-US"/>
        </a:p>
      </dgm:t>
    </dgm:pt>
    <dgm:pt modelId="{13598995-0395-415A-B2DB-7E4D02BB9D36}">
      <dgm:prSet phldrT="[Text]"/>
      <dgm:spPr/>
      <dgm:t>
        <a:bodyPr/>
        <a:lstStyle/>
        <a:p>
          <a:r>
            <a:rPr lang="en-US" dirty="0" smtClean="0"/>
            <a:t>Conduct further research</a:t>
          </a:r>
          <a:endParaRPr lang="en-US" dirty="0"/>
        </a:p>
      </dgm:t>
    </dgm:pt>
    <dgm:pt modelId="{83C3E6C2-66CD-4533-A0E3-02EA94DD1A4A}" type="parTrans" cxnId="{30EF66AD-4339-4775-BF87-5B64C40ACD50}">
      <dgm:prSet/>
      <dgm:spPr/>
      <dgm:t>
        <a:bodyPr/>
        <a:lstStyle/>
        <a:p>
          <a:endParaRPr lang="en-US"/>
        </a:p>
      </dgm:t>
    </dgm:pt>
    <dgm:pt modelId="{F8C255B6-5C7F-469E-97E2-26B6B790AF5E}" type="sibTrans" cxnId="{30EF66AD-4339-4775-BF87-5B64C40ACD50}">
      <dgm:prSet/>
      <dgm:spPr/>
      <dgm:t>
        <a:bodyPr/>
        <a:lstStyle/>
        <a:p>
          <a:endParaRPr lang="en-US"/>
        </a:p>
      </dgm:t>
    </dgm:pt>
    <dgm:pt modelId="{5016ACAD-C65E-4935-864D-343743304C65}" type="pres">
      <dgm:prSet presAssocID="{3D014CC5-C2E7-463E-A1CE-9B3190450843}" presName="Name0" presStyleCnt="0">
        <dgm:presLayoutVars>
          <dgm:dir/>
          <dgm:animLvl val="lvl"/>
          <dgm:resizeHandles val="exact"/>
        </dgm:presLayoutVars>
      </dgm:prSet>
      <dgm:spPr/>
      <dgm:t>
        <a:bodyPr/>
        <a:lstStyle/>
        <a:p>
          <a:endParaRPr lang="en-US"/>
        </a:p>
      </dgm:t>
    </dgm:pt>
    <dgm:pt modelId="{92BE8403-81A5-4A14-967C-E2E181D98231}" type="pres">
      <dgm:prSet presAssocID="{4E75C0EF-0717-43F5-9FDB-5F187F8ECC8C}" presName="parTxOnly" presStyleLbl="node1" presStyleIdx="0" presStyleCnt="4">
        <dgm:presLayoutVars>
          <dgm:chMax val="0"/>
          <dgm:chPref val="0"/>
          <dgm:bulletEnabled val="1"/>
        </dgm:presLayoutVars>
      </dgm:prSet>
      <dgm:spPr/>
      <dgm:t>
        <a:bodyPr/>
        <a:lstStyle/>
        <a:p>
          <a:endParaRPr lang="en-US"/>
        </a:p>
      </dgm:t>
    </dgm:pt>
    <dgm:pt modelId="{1A78B38F-7964-43AE-B969-3C7C27AB5E0F}" type="pres">
      <dgm:prSet presAssocID="{CF32AA8A-DE20-415F-85A7-7333B6D341EA}" presName="parTxOnlySpace" presStyleCnt="0"/>
      <dgm:spPr/>
    </dgm:pt>
    <dgm:pt modelId="{B22D7CAE-DAB3-4D1E-ACEE-8F8EFC67FE4F}" type="pres">
      <dgm:prSet presAssocID="{04095A7C-493A-4EA4-BC9D-E213197D1ABC}" presName="parTxOnly" presStyleLbl="node1" presStyleIdx="1" presStyleCnt="4">
        <dgm:presLayoutVars>
          <dgm:chMax val="0"/>
          <dgm:chPref val="0"/>
          <dgm:bulletEnabled val="1"/>
        </dgm:presLayoutVars>
      </dgm:prSet>
      <dgm:spPr/>
      <dgm:t>
        <a:bodyPr/>
        <a:lstStyle/>
        <a:p>
          <a:endParaRPr lang="en-US"/>
        </a:p>
      </dgm:t>
    </dgm:pt>
    <dgm:pt modelId="{25183061-B544-43F6-B059-799D07D081DE}" type="pres">
      <dgm:prSet presAssocID="{EEFB7C70-4A83-47A7-854A-0D59B3098BED}" presName="parTxOnlySpace" presStyleCnt="0"/>
      <dgm:spPr/>
    </dgm:pt>
    <dgm:pt modelId="{9A9439F3-24D7-465F-AEE9-2F665923ED48}" type="pres">
      <dgm:prSet presAssocID="{4FFF9C82-4223-478B-A75A-197E48BEAC69}" presName="parTxOnly" presStyleLbl="node1" presStyleIdx="2" presStyleCnt="4">
        <dgm:presLayoutVars>
          <dgm:chMax val="0"/>
          <dgm:chPref val="0"/>
          <dgm:bulletEnabled val="1"/>
        </dgm:presLayoutVars>
      </dgm:prSet>
      <dgm:spPr/>
      <dgm:t>
        <a:bodyPr/>
        <a:lstStyle/>
        <a:p>
          <a:endParaRPr lang="en-US"/>
        </a:p>
      </dgm:t>
    </dgm:pt>
    <dgm:pt modelId="{D8F147BD-4F16-4A4D-80FE-C5314AAB2158}" type="pres">
      <dgm:prSet presAssocID="{8DE4C282-4340-488D-AC09-3283D9455934}" presName="parTxOnlySpace" presStyleCnt="0"/>
      <dgm:spPr/>
    </dgm:pt>
    <dgm:pt modelId="{BFC54755-41B5-46F1-8276-9C3D86471E9B}" type="pres">
      <dgm:prSet presAssocID="{13598995-0395-415A-B2DB-7E4D02BB9D36}" presName="parTxOnly" presStyleLbl="node1" presStyleIdx="3" presStyleCnt="4">
        <dgm:presLayoutVars>
          <dgm:chMax val="0"/>
          <dgm:chPref val="0"/>
          <dgm:bulletEnabled val="1"/>
        </dgm:presLayoutVars>
      </dgm:prSet>
      <dgm:spPr/>
      <dgm:t>
        <a:bodyPr/>
        <a:lstStyle/>
        <a:p>
          <a:endParaRPr lang="en-US"/>
        </a:p>
      </dgm:t>
    </dgm:pt>
  </dgm:ptLst>
  <dgm:cxnLst>
    <dgm:cxn modelId="{2AF50FA4-6D25-4A4F-96AF-7ADBF14A63DE}" srcId="{3D014CC5-C2E7-463E-A1CE-9B3190450843}" destId="{4FFF9C82-4223-478B-A75A-197E48BEAC69}" srcOrd="2" destOrd="0" parTransId="{01C5A9A0-ECFE-433E-AE1B-45B350AD3EC5}" sibTransId="{8DE4C282-4340-488D-AC09-3283D9455934}"/>
    <dgm:cxn modelId="{711566C5-FEA3-4B79-A001-4BA563E07807}" type="presOf" srcId="{4E75C0EF-0717-43F5-9FDB-5F187F8ECC8C}" destId="{92BE8403-81A5-4A14-967C-E2E181D98231}" srcOrd="0" destOrd="0" presId="urn:microsoft.com/office/officeart/2005/8/layout/chevron1"/>
    <dgm:cxn modelId="{3738A9D1-B404-4CAD-AE32-FB9A9CC58F5F}" type="presOf" srcId="{4FFF9C82-4223-478B-A75A-197E48BEAC69}" destId="{9A9439F3-24D7-465F-AEE9-2F665923ED48}" srcOrd="0" destOrd="0" presId="urn:microsoft.com/office/officeart/2005/8/layout/chevron1"/>
    <dgm:cxn modelId="{8E2B4A07-1FB0-47DD-B572-2C1D7D923203}" srcId="{3D014CC5-C2E7-463E-A1CE-9B3190450843}" destId="{4E75C0EF-0717-43F5-9FDB-5F187F8ECC8C}" srcOrd="0" destOrd="0" parTransId="{9F412AC2-2FEE-4B87-B324-55FFC8D523BC}" sibTransId="{CF32AA8A-DE20-415F-85A7-7333B6D341EA}"/>
    <dgm:cxn modelId="{30EF66AD-4339-4775-BF87-5B64C40ACD50}" srcId="{3D014CC5-C2E7-463E-A1CE-9B3190450843}" destId="{13598995-0395-415A-B2DB-7E4D02BB9D36}" srcOrd="3" destOrd="0" parTransId="{83C3E6C2-66CD-4533-A0E3-02EA94DD1A4A}" sibTransId="{F8C255B6-5C7F-469E-97E2-26B6B790AF5E}"/>
    <dgm:cxn modelId="{7452B79E-0D8F-411D-BC40-8D7EE77CAF13}" srcId="{3D014CC5-C2E7-463E-A1CE-9B3190450843}" destId="{04095A7C-493A-4EA4-BC9D-E213197D1ABC}" srcOrd="1" destOrd="0" parTransId="{A4726A90-C54D-4610-A1DA-038926D4BD64}" sibTransId="{EEFB7C70-4A83-47A7-854A-0D59B3098BED}"/>
    <dgm:cxn modelId="{A9DF0C1D-BB1F-4891-8C80-2F1D7751AF19}" type="presOf" srcId="{04095A7C-493A-4EA4-BC9D-E213197D1ABC}" destId="{B22D7CAE-DAB3-4D1E-ACEE-8F8EFC67FE4F}" srcOrd="0" destOrd="0" presId="urn:microsoft.com/office/officeart/2005/8/layout/chevron1"/>
    <dgm:cxn modelId="{2BE4C5A0-8A55-4909-9417-900BB0753AFE}" type="presOf" srcId="{13598995-0395-415A-B2DB-7E4D02BB9D36}" destId="{BFC54755-41B5-46F1-8276-9C3D86471E9B}" srcOrd="0" destOrd="0" presId="urn:microsoft.com/office/officeart/2005/8/layout/chevron1"/>
    <dgm:cxn modelId="{EC3CA553-C495-400C-912A-C4550B868FE9}" type="presOf" srcId="{3D014CC5-C2E7-463E-A1CE-9B3190450843}" destId="{5016ACAD-C65E-4935-864D-343743304C65}" srcOrd="0" destOrd="0" presId="urn:microsoft.com/office/officeart/2005/8/layout/chevron1"/>
    <dgm:cxn modelId="{55747B2A-0F70-4180-994B-02168EC26494}" type="presParOf" srcId="{5016ACAD-C65E-4935-864D-343743304C65}" destId="{92BE8403-81A5-4A14-967C-E2E181D98231}" srcOrd="0" destOrd="0" presId="urn:microsoft.com/office/officeart/2005/8/layout/chevron1"/>
    <dgm:cxn modelId="{3A484ADF-C54C-452B-8A05-C8A19DE3CAD9}" type="presParOf" srcId="{5016ACAD-C65E-4935-864D-343743304C65}" destId="{1A78B38F-7964-43AE-B969-3C7C27AB5E0F}" srcOrd="1" destOrd="0" presId="urn:microsoft.com/office/officeart/2005/8/layout/chevron1"/>
    <dgm:cxn modelId="{B82BE69F-7B30-46B0-9675-0CCD7028346F}" type="presParOf" srcId="{5016ACAD-C65E-4935-864D-343743304C65}" destId="{B22D7CAE-DAB3-4D1E-ACEE-8F8EFC67FE4F}" srcOrd="2" destOrd="0" presId="urn:microsoft.com/office/officeart/2005/8/layout/chevron1"/>
    <dgm:cxn modelId="{329F5235-5BA8-4900-BECC-B84676D7F2E3}" type="presParOf" srcId="{5016ACAD-C65E-4935-864D-343743304C65}" destId="{25183061-B544-43F6-B059-799D07D081DE}" srcOrd="3" destOrd="0" presId="urn:microsoft.com/office/officeart/2005/8/layout/chevron1"/>
    <dgm:cxn modelId="{20CAAA99-6115-4C02-93D2-61A8C634CDE0}" type="presParOf" srcId="{5016ACAD-C65E-4935-864D-343743304C65}" destId="{9A9439F3-24D7-465F-AEE9-2F665923ED48}" srcOrd="4" destOrd="0" presId="urn:microsoft.com/office/officeart/2005/8/layout/chevron1"/>
    <dgm:cxn modelId="{085687F2-95C6-4983-A2CD-7F01D3C3DE6C}" type="presParOf" srcId="{5016ACAD-C65E-4935-864D-343743304C65}" destId="{D8F147BD-4F16-4A4D-80FE-C5314AAB2158}" srcOrd="5" destOrd="0" presId="urn:microsoft.com/office/officeart/2005/8/layout/chevron1"/>
    <dgm:cxn modelId="{4F52031E-7591-4FE2-A86F-2A762A77F2F1}" type="presParOf" srcId="{5016ACAD-C65E-4935-864D-343743304C65}" destId="{BFC54755-41B5-46F1-8276-9C3D86471E9B}" srcOrd="6"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D014CC5-C2E7-463E-A1CE-9B3190450843}" type="doc">
      <dgm:prSet loTypeId="urn:microsoft.com/office/officeart/2005/8/layout/chevron1" loCatId="process" qsTypeId="urn:microsoft.com/office/officeart/2005/8/quickstyle/3d3" qsCatId="3D" csTypeId="urn:microsoft.com/office/officeart/2005/8/colors/accent1_2#3" csCatId="accent1" phldr="1"/>
      <dgm:spPr/>
      <dgm:t>
        <a:bodyPr/>
        <a:lstStyle/>
        <a:p>
          <a:endParaRPr lang="en-US"/>
        </a:p>
      </dgm:t>
    </dgm:pt>
    <dgm:pt modelId="{4E75C0EF-0717-43F5-9FDB-5F187F8ECC8C}">
      <dgm:prSet phldrT="[Text]"/>
      <dgm:spPr/>
      <dgm:t>
        <a:bodyPr/>
        <a:lstStyle/>
        <a:p>
          <a:r>
            <a:rPr lang="en-US" dirty="0" smtClean="0"/>
            <a:t>Relevance of finding</a:t>
          </a:r>
          <a:endParaRPr lang="en-US" dirty="0"/>
        </a:p>
      </dgm:t>
    </dgm:pt>
    <dgm:pt modelId="{9F412AC2-2FEE-4B87-B324-55FFC8D523BC}" type="parTrans" cxnId="{8E2B4A07-1FB0-47DD-B572-2C1D7D923203}">
      <dgm:prSet/>
      <dgm:spPr/>
      <dgm:t>
        <a:bodyPr/>
        <a:lstStyle/>
        <a:p>
          <a:endParaRPr lang="en-US"/>
        </a:p>
      </dgm:t>
    </dgm:pt>
    <dgm:pt modelId="{CF32AA8A-DE20-415F-85A7-7333B6D341EA}" type="sibTrans" cxnId="{8E2B4A07-1FB0-47DD-B572-2C1D7D923203}">
      <dgm:prSet/>
      <dgm:spPr/>
      <dgm:t>
        <a:bodyPr/>
        <a:lstStyle/>
        <a:p>
          <a:endParaRPr lang="en-US"/>
        </a:p>
      </dgm:t>
    </dgm:pt>
    <dgm:pt modelId="{04095A7C-493A-4EA4-BC9D-E213197D1ABC}">
      <dgm:prSet phldrT="[Text]"/>
      <dgm:spPr/>
      <dgm:t>
        <a:bodyPr/>
        <a:lstStyle/>
        <a:p>
          <a:r>
            <a:rPr lang="en-US" dirty="0" smtClean="0"/>
            <a:t>Reasons for finding</a:t>
          </a:r>
          <a:endParaRPr lang="en-US" dirty="0"/>
        </a:p>
      </dgm:t>
    </dgm:pt>
    <dgm:pt modelId="{A4726A90-C54D-4610-A1DA-038926D4BD64}" type="parTrans" cxnId="{7452B79E-0D8F-411D-BC40-8D7EE77CAF13}">
      <dgm:prSet/>
      <dgm:spPr/>
      <dgm:t>
        <a:bodyPr/>
        <a:lstStyle/>
        <a:p>
          <a:endParaRPr lang="en-US"/>
        </a:p>
      </dgm:t>
    </dgm:pt>
    <dgm:pt modelId="{EEFB7C70-4A83-47A7-854A-0D59B3098BED}" type="sibTrans" cxnId="{7452B79E-0D8F-411D-BC40-8D7EE77CAF13}">
      <dgm:prSet/>
      <dgm:spPr/>
      <dgm:t>
        <a:bodyPr/>
        <a:lstStyle/>
        <a:p>
          <a:endParaRPr lang="en-US"/>
        </a:p>
      </dgm:t>
    </dgm:pt>
    <dgm:pt modelId="{4FFF9C82-4223-478B-A75A-197E48BEAC69}">
      <dgm:prSet phldrT="[Text]"/>
      <dgm:spPr/>
      <dgm:t>
        <a:bodyPr/>
        <a:lstStyle/>
        <a:p>
          <a:r>
            <a:rPr lang="en-US" dirty="0" smtClean="0"/>
            <a:t>Consider other data</a:t>
          </a:r>
          <a:endParaRPr lang="en-US" dirty="0"/>
        </a:p>
      </dgm:t>
    </dgm:pt>
    <dgm:pt modelId="{01C5A9A0-ECFE-433E-AE1B-45B350AD3EC5}" type="parTrans" cxnId="{2AF50FA4-6D25-4A4F-96AF-7ADBF14A63DE}">
      <dgm:prSet/>
      <dgm:spPr/>
      <dgm:t>
        <a:bodyPr/>
        <a:lstStyle/>
        <a:p>
          <a:endParaRPr lang="en-US"/>
        </a:p>
      </dgm:t>
    </dgm:pt>
    <dgm:pt modelId="{8DE4C282-4340-488D-AC09-3283D9455934}" type="sibTrans" cxnId="{2AF50FA4-6D25-4A4F-96AF-7ADBF14A63DE}">
      <dgm:prSet/>
      <dgm:spPr/>
      <dgm:t>
        <a:bodyPr/>
        <a:lstStyle/>
        <a:p>
          <a:endParaRPr lang="en-US"/>
        </a:p>
      </dgm:t>
    </dgm:pt>
    <dgm:pt modelId="{13598995-0395-415A-B2DB-7E4D02BB9D36}">
      <dgm:prSet phldrT="[Text]"/>
      <dgm:spPr/>
      <dgm:t>
        <a:bodyPr/>
        <a:lstStyle/>
        <a:p>
          <a:r>
            <a:rPr lang="en-US" dirty="0" smtClean="0"/>
            <a:t>Conduct further research </a:t>
          </a:r>
          <a:endParaRPr lang="en-US" dirty="0"/>
        </a:p>
      </dgm:t>
    </dgm:pt>
    <dgm:pt modelId="{83C3E6C2-66CD-4533-A0E3-02EA94DD1A4A}" type="parTrans" cxnId="{30EF66AD-4339-4775-BF87-5B64C40ACD50}">
      <dgm:prSet/>
      <dgm:spPr/>
      <dgm:t>
        <a:bodyPr/>
        <a:lstStyle/>
        <a:p>
          <a:endParaRPr lang="en-US"/>
        </a:p>
      </dgm:t>
    </dgm:pt>
    <dgm:pt modelId="{F8C255B6-5C7F-469E-97E2-26B6B790AF5E}" type="sibTrans" cxnId="{30EF66AD-4339-4775-BF87-5B64C40ACD50}">
      <dgm:prSet/>
      <dgm:spPr/>
      <dgm:t>
        <a:bodyPr/>
        <a:lstStyle/>
        <a:p>
          <a:endParaRPr lang="en-US"/>
        </a:p>
      </dgm:t>
    </dgm:pt>
    <dgm:pt modelId="{5016ACAD-C65E-4935-864D-343743304C65}" type="pres">
      <dgm:prSet presAssocID="{3D014CC5-C2E7-463E-A1CE-9B3190450843}" presName="Name0" presStyleCnt="0">
        <dgm:presLayoutVars>
          <dgm:dir/>
          <dgm:animLvl val="lvl"/>
          <dgm:resizeHandles val="exact"/>
        </dgm:presLayoutVars>
      </dgm:prSet>
      <dgm:spPr/>
      <dgm:t>
        <a:bodyPr/>
        <a:lstStyle/>
        <a:p>
          <a:endParaRPr lang="en-US"/>
        </a:p>
      </dgm:t>
    </dgm:pt>
    <dgm:pt modelId="{92BE8403-81A5-4A14-967C-E2E181D98231}" type="pres">
      <dgm:prSet presAssocID="{4E75C0EF-0717-43F5-9FDB-5F187F8ECC8C}" presName="parTxOnly" presStyleLbl="node1" presStyleIdx="0" presStyleCnt="4">
        <dgm:presLayoutVars>
          <dgm:chMax val="0"/>
          <dgm:chPref val="0"/>
          <dgm:bulletEnabled val="1"/>
        </dgm:presLayoutVars>
      </dgm:prSet>
      <dgm:spPr/>
      <dgm:t>
        <a:bodyPr/>
        <a:lstStyle/>
        <a:p>
          <a:endParaRPr lang="en-US"/>
        </a:p>
      </dgm:t>
    </dgm:pt>
    <dgm:pt modelId="{1A78B38F-7964-43AE-B969-3C7C27AB5E0F}" type="pres">
      <dgm:prSet presAssocID="{CF32AA8A-DE20-415F-85A7-7333B6D341EA}" presName="parTxOnlySpace" presStyleCnt="0"/>
      <dgm:spPr/>
    </dgm:pt>
    <dgm:pt modelId="{B22D7CAE-DAB3-4D1E-ACEE-8F8EFC67FE4F}" type="pres">
      <dgm:prSet presAssocID="{04095A7C-493A-4EA4-BC9D-E213197D1ABC}" presName="parTxOnly" presStyleLbl="node1" presStyleIdx="1" presStyleCnt="4">
        <dgm:presLayoutVars>
          <dgm:chMax val="0"/>
          <dgm:chPref val="0"/>
          <dgm:bulletEnabled val="1"/>
        </dgm:presLayoutVars>
      </dgm:prSet>
      <dgm:spPr/>
      <dgm:t>
        <a:bodyPr/>
        <a:lstStyle/>
        <a:p>
          <a:endParaRPr lang="en-US"/>
        </a:p>
      </dgm:t>
    </dgm:pt>
    <dgm:pt modelId="{25183061-B544-43F6-B059-799D07D081DE}" type="pres">
      <dgm:prSet presAssocID="{EEFB7C70-4A83-47A7-854A-0D59B3098BED}" presName="parTxOnlySpace" presStyleCnt="0"/>
      <dgm:spPr/>
    </dgm:pt>
    <dgm:pt modelId="{9A9439F3-24D7-465F-AEE9-2F665923ED48}" type="pres">
      <dgm:prSet presAssocID="{4FFF9C82-4223-478B-A75A-197E48BEAC69}" presName="parTxOnly" presStyleLbl="node1" presStyleIdx="2" presStyleCnt="4">
        <dgm:presLayoutVars>
          <dgm:chMax val="0"/>
          <dgm:chPref val="0"/>
          <dgm:bulletEnabled val="1"/>
        </dgm:presLayoutVars>
      </dgm:prSet>
      <dgm:spPr/>
      <dgm:t>
        <a:bodyPr/>
        <a:lstStyle/>
        <a:p>
          <a:endParaRPr lang="en-US"/>
        </a:p>
      </dgm:t>
    </dgm:pt>
    <dgm:pt modelId="{D8F147BD-4F16-4A4D-80FE-C5314AAB2158}" type="pres">
      <dgm:prSet presAssocID="{8DE4C282-4340-488D-AC09-3283D9455934}" presName="parTxOnlySpace" presStyleCnt="0"/>
      <dgm:spPr/>
    </dgm:pt>
    <dgm:pt modelId="{BFC54755-41B5-46F1-8276-9C3D86471E9B}" type="pres">
      <dgm:prSet presAssocID="{13598995-0395-415A-B2DB-7E4D02BB9D36}" presName="parTxOnly" presStyleLbl="node1" presStyleIdx="3" presStyleCnt="4">
        <dgm:presLayoutVars>
          <dgm:chMax val="0"/>
          <dgm:chPref val="0"/>
          <dgm:bulletEnabled val="1"/>
        </dgm:presLayoutVars>
      </dgm:prSet>
      <dgm:spPr/>
      <dgm:t>
        <a:bodyPr/>
        <a:lstStyle/>
        <a:p>
          <a:endParaRPr lang="en-US"/>
        </a:p>
      </dgm:t>
    </dgm:pt>
  </dgm:ptLst>
  <dgm:cxnLst>
    <dgm:cxn modelId="{39DD8521-01B4-4BFA-87EA-94EAB0BDA253}" type="presOf" srcId="{04095A7C-493A-4EA4-BC9D-E213197D1ABC}" destId="{B22D7CAE-DAB3-4D1E-ACEE-8F8EFC67FE4F}" srcOrd="0" destOrd="0" presId="urn:microsoft.com/office/officeart/2005/8/layout/chevron1"/>
    <dgm:cxn modelId="{E9D86294-4729-4776-8430-40789E4C10C1}" type="presOf" srcId="{4FFF9C82-4223-478B-A75A-197E48BEAC69}" destId="{9A9439F3-24D7-465F-AEE9-2F665923ED48}" srcOrd="0" destOrd="0" presId="urn:microsoft.com/office/officeart/2005/8/layout/chevron1"/>
    <dgm:cxn modelId="{2AF50FA4-6D25-4A4F-96AF-7ADBF14A63DE}" srcId="{3D014CC5-C2E7-463E-A1CE-9B3190450843}" destId="{4FFF9C82-4223-478B-A75A-197E48BEAC69}" srcOrd="2" destOrd="0" parTransId="{01C5A9A0-ECFE-433E-AE1B-45B350AD3EC5}" sibTransId="{8DE4C282-4340-488D-AC09-3283D9455934}"/>
    <dgm:cxn modelId="{CE6D93C1-B35A-4E56-AC39-C66D317B6448}" type="presOf" srcId="{4E75C0EF-0717-43F5-9FDB-5F187F8ECC8C}" destId="{92BE8403-81A5-4A14-967C-E2E181D98231}" srcOrd="0" destOrd="0" presId="urn:microsoft.com/office/officeart/2005/8/layout/chevron1"/>
    <dgm:cxn modelId="{8E2B4A07-1FB0-47DD-B572-2C1D7D923203}" srcId="{3D014CC5-C2E7-463E-A1CE-9B3190450843}" destId="{4E75C0EF-0717-43F5-9FDB-5F187F8ECC8C}" srcOrd="0" destOrd="0" parTransId="{9F412AC2-2FEE-4B87-B324-55FFC8D523BC}" sibTransId="{CF32AA8A-DE20-415F-85A7-7333B6D341EA}"/>
    <dgm:cxn modelId="{30EF66AD-4339-4775-BF87-5B64C40ACD50}" srcId="{3D014CC5-C2E7-463E-A1CE-9B3190450843}" destId="{13598995-0395-415A-B2DB-7E4D02BB9D36}" srcOrd="3" destOrd="0" parTransId="{83C3E6C2-66CD-4533-A0E3-02EA94DD1A4A}" sibTransId="{F8C255B6-5C7F-469E-97E2-26B6B790AF5E}"/>
    <dgm:cxn modelId="{7452B79E-0D8F-411D-BC40-8D7EE77CAF13}" srcId="{3D014CC5-C2E7-463E-A1CE-9B3190450843}" destId="{04095A7C-493A-4EA4-BC9D-E213197D1ABC}" srcOrd="1" destOrd="0" parTransId="{A4726A90-C54D-4610-A1DA-038926D4BD64}" sibTransId="{EEFB7C70-4A83-47A7-854A-0D59B3098BED}"/>
    <dgm:cxn modelId="{0AE1C240-984C-49EC-A927-A051805818DC}" type="presOf" srcId="{3D014CC5-C2E7-463E-A1CE-9B3190450843}" destId="{5016ACAD-C65E-4935-864D-343743304C65}" srcOrd="0" destOrd="0" presId="urn:microsoft.com/office/officeart/2005/8/layout/chevron1"/>
    <dgm:cxn modelId="{6A04E655-7DC3-478E-B9E1-77F3CDEBB1E8}" type="presOf" srcId="{13598995-0395-415A-B2DB-7E4D02BB9D36}" destId="{BFC54755-41B5-46F1-8276-9C3D86471E9B}" srcOrd="0" destOrd="0" presId="urn:microsoft.com/office/officeart/2005/8/layout/chevron1"/>
    <dgm:cxn modelId="{5A3186A3-1973-498A-97EF-F5C4FCFDB177}" type="presParOf" srcId="{5016ACAD-C65E-4935-864D-343743304C65}" destId="{92BE8403-81A5-4A14-967C-E2E181D98231}" srcOrd="0" destOrd="0" presId="urn:microsoft.com/office/officeart/2005/8/layout/chevron1"/>
    <dgm:cxn modelId="{2EC5A616-22E0-4DF5-9B81-97B805591A69}" type="presParOf" srcId="{5016ACAD-C65E-4935-864D-343743304C65}" destId="{1A78B38F-7964-43AE-B969-3C7C27AB5E0F}" srcOrd="1" destOrd="0" presId="urn:microsoft.com/office/officeart/2005/8/layout/chevron1"/>
    <dgm:cxn modelId="{F0FB9C6A-6048-44C9-ADC9-832242284A14}" type="presParOf" srcId="{5016ACAD-C65E-4935-864D-343743304C65}" destId="{B22D7CAE-DAB3-4D1E-ACEE-8F8EFC67FE4F}" srcOrd="2" destOrd="0" presId="urn:microsoft.com/office/officeart/2005/8/layout/chevron1"/>
    <dgm:cxn modelId="{509C8466-D458-43B8-A8DA-9BA91CE7058C}" type="presParOf" srcId="{5016ACAD-C65E-4935-864D-343743304C65}" destId="{25183061-B544-43F6-B059-799D07D081DE}" srcOrd="3" destOrd="0" presId="urn:microsoft.com/office/officeart/2005/8/layout/chevron1"/>
    <dgm:cxn modelId="{6749D44E-A8F7-4A04-9E32-C452C7518147}" type="presParOf" srcId="{5016ACAD-C65E-4935-864D-343743304C65}" destId="{9A9439F3-24D7-465F-AEE9-2F665923ED48}" srcOrd="4" destOrd="0" presId="urn:microsoft.com/office/officeart/2005/8/layout/chevron1"/>
    <dgm:cxn modelId="{806BF866-FB18-4C9B-92DC-BB1A1FD2D95D}" type="presParOf" srcId="{5016ACAD-C65E-4935-864D-343743304C65}" destId="{D8F147BD-4F16-4A4D-80FE-C5314AAB2158}" srcOrd="5" destOrd="0" presId="urn:microsoft.com/office/officeart/2005/8/layout/chevron1"/>
    <dgm:cxn modelId="{ADA3AFC1-FB0A-491F-824B-47D3507A373D}" type="presParOf" srcId="{5016ACAD-C65E-4935-864D-343743304C65}" destId="{BFC54755-41B5-46F1-8276-9C3D86471E9B}" srcOrd="6"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D014CC5-C2E7-463E-A1CE-9B3190450843}" type="doc">
      <dgm:prSet loTypeId="urn:microsoft.com/office/officeart/2005/8/layout/chevron1" loCatId="process" qsTypeId="urn:microsoft.com/office/officeart/2005/8/quickstyle/3d3" qsCatId="3D" csTypeId="urn:microsoft.com/office/officeart/2005/8/colors/accent1_2#4" csCatId="accent1" phldr="1"/>
      <dgm:spPr/>
      <dgm:t>
        <a:bodyPr/>
        <a:lstStyle/>
        <a:p>
          <a:endParaRPr lang="en-US"/>
        </a:p>
      </dgm:t>
    </dgm:pt>
    <dgm:pt modelId="{4E75C0EF-0717-43F5-9FDB-5F187F8ECC8C}">
      <dgm:prSet phldrT="[Text]"/>
      <dgm:spPr/>
      <dgm:t>
        <a:bodyPr/>
        <a:lstStyle/>
        <a:p>
          <a:r>
            <a:rPr lang="en-US" dirty="0" smtClean="0"/>
            <a:t>Relevance of finding</a:t>
          </a:r>
          <a:endParaRPr lang="en-US" dirty="0"/>
        </a:p>
      </dgm:t>
    </dgm:pt>
    <dgm:pt modelId="{9F412AC2-2FEE-4B87-B324-55FFC8D523BC}" type="parTrans" cxnId="{8E2B4A07-1FB0-47DD-B572-2C1D7D923203}">
      <dgm:prSet/>
      <dgm:spPr/>
      <dgm:t>
        <a:bodyPr/>
        <a:lstStyle/>
        <a:p>
          <a:endParaRPr lang="en-US"/>
        </a:p>
      </dgm:t>
    </dgm:pt>
    <dgm:pt modelId="{CF32AA8A-DE20-415F-85A7-7333B6D341EA}" type="sibTrans" cxnId="{8E2B4A07-1FB0-47DD-B572-2C1D7D923203}">
      <dgm:prSet/>
      <dgm:spPr/>
      <dgm:t>
        <a:bodyPr/>
        <a:lstStyle/>
        <a:p>
          <a:endParaRPr lang="en-US"/>
        </a:p>
      </dgm:t>
    </dgm:pt>
    <dgm:pt modelId="{04095A7C-493A-4EA4-BC9D-E213197D1ABC}">
      <dgm:prSet phldrT="[Text]"/>
      <dgm:spPr/>
      <dgm:t>
        <a:bodyPr/>
        <a:lstStyle/>
        <a:p>
          <a:r>
            <a:rPr lang="en-US" dirty="0" smtClean="0"/>
            <a:t>Reasons for finding</a:t>
          </a:r>
          <a:endParaRPr lang="en-US" dirty="0"/>
        </a:p>
      </dgm:t>
    </dgm:pt>
    <dgm:pt modelId="{A4726A90-C54D-4610-A1DA-038926D4BD64}" type="parTrans" cxnId="{7452B79E-0D8F-411D-BC40-8D7EE77CAF13}">
      <dgm:prSet/>
      <dgm:spPr/>
      <dgm:t>
        <a:bodyPr/>
        <a:lstStyle/>
        <a:p>
          <a:endParaRPr lang="en-US"/>
        </a:p>
      </dgm:t>
    </dgm:pt>
    <dgm:pt modelId="{EEFB7C70-4A83-47A7-854A-0D59B3098BED}" type="sibTrans" cxnId="{7452B79E-0D8F-411D-BC40-8D7EE77CAF13}">
      <dgm:prSet/>
      <dgm:spPr/>
      <dgm:t>
        <a:bodyPr/>
        <a:lstStyle/>
        <a:p>
          <a:endParaRPr lang="en-US"/>
        </a:p>
      </dgm:t>
    </dgm:pt>
    <dgm:pt modelId="{4FFF9C82-4223-478B-A75A-197E48BEAC69}">
      <dgm:prSet phldrT="[Text]"/>
      <dgm:spPr/>
      <dgm:t>
        <a:bodyPr/>
        <a:lstStyle/>
        <a:p>
          <a:r>
            <a:rPr lang="en-US" dirty="0" smtClean="0"/>
            <a:t>Consider other data</a:t>
          </a:r>
          <a:endParaRPr lang="en-US" dirty="0"/>
        </a:p>
      </dgm:t>
    </dgm:pt>
    <dgm:pt modelId="{01C5A9A0-ECFE-433E-AE1B-45B350AD3EC5}" type="parTrans" cxnId="{2AF50FA4-6D25-4A4F-96AF-7ADBF14A63DE}">
      <dgm:prSet/>
      <dgm:spPr/>
      <dgm:t>
        <a:bodyPr/>
        <a:lstStyle/>
        <a:p>
          <a:endParaRPr lang="en-US"/>
        </a:p>
      </dgm:t>
    </dgm:pt>
    <dgm:pt modelId="{8DE4C282-4340-488D-AC09-3283D9455934}" type="sibTrans" cxnId="{2AF50FA4-6D25-4A4F-96AF-7ADBF14A63DE}">
      <dgm:prSet/>
      <dgm:spPr/>
      <dgm:t>
        <a:bodyPr/>
        <a:lstStyle/>
        <a:p>
          <a:endParaRPr lang="en-US"/>
        </a:p>
      </dgm:t>
    </dgm:pt>
    <dgm:pt modelId="{13598995-0395-415A-B2DB-7E4D02BB9D36}">
      <dgm:prSet phldrT="[Text]"/>
      <dgm:spPr/>
      <dgm:t>
        <a:bodyPr/>
        <a:lstStyle/>
        <a:p>
          <a:r>
            <a:rPr lang="en-US" dirty="0" smtClean="0"/>
            <a:t>Conduct further research</a:t>
          </a:r>
          <a:endParaRPr lang="en-US" dirty="0"/>
        </a:p>
      </dgm:t>
    </dgm:pt>
    <dgm:pt modelId="{83C3E6C2-66CD-4533-A0E3-02EA94DD1A4A}" type="parTrans" cxnId="{30EF66AD-4339-4775-BF87-5B64C40ACD50}">
      <dgm:prSet/>
      <dgm:spPr/>
      <dgm:t>
        <a:bodyPr/>
        <a:lstStyle/>
        <a:p>
          <a:endParaRPr lang="en-US"/>
        </a:p>
      </dgm:t>
    </dgm:pt>
    <dgm:pt modelId="{F8C255B6-5C7F-469E-97E2-26B6B790AF5E}" type="sibTrans" cxnId="{30EF66AD-4339-4775-BF87-5B64C40ACD50}">
      <dgm:prSet/>
      <dgm:spPr/>
      <dgm:t>
        <a:bodyPr/>
        <a:lstStyle/>
        <a:p>
          <a:endParaRPr lang="en-US"/>
        </a:p>
      </dgm:t>
    </dgm:pt>
    <dgm:pt modelId="{5016ACAD-C65E-4935-864D-343743304C65}" type="pres">
      <dgm:prSet presAssocID="{3D014CC5-C2E7-463E-A1CE-9B3190450843}" presName="Name0" presStyleCnt="0">
        <dgm:presLayoutVars>
          <dgm:dir/>
          <dgm:animLvl val="lvl"/>
          <dgm:resizeHandles val="exact"/>
        </dgm:presLayoutVars>
      </dgm:prSet>
      <dgm:spPr/>
      <dgm:t>
        <a:bodyPr/>
        <a:lstStyle/>
        <a:p>
          <a:endParaRPr lang="en-US"/>
        </a:p>
      </dgm:t>
    </dgm:pt>
    <dgm:pt modelId="{92BE8403-81A5-4A14-967C-E2E181D98231}" type="pres">
      <dgm:prSet presAssocID="{4E75C0EF-0717-43F5-9FDB-5F187F8ECC8C}" presName="parTxOnly" presStyleLbl="node1" presStyleIdx="0" presStyleCnt="4">
        <dgm:presLayoutVars>
          <dgm:chMax val="0"/>
          <dgm:chPref val="0"/>
          <dgm:bulletEnabled val="1"/>
        </dgm:presLayoutVars>
      </dgm:prSet>
      <dgm:spPr/>
      <dgm:t>
        <a:bodyPr/>
        <a:lstStyle/>
        <a:p>
          <a:endParaRPr lang="en-US"/>
        </a:p>
      </dgm:t>
    </dgm:pt>
    <dgm:pt modelId="{1A78B38F-7964-43AE-B969-3C7C27AB5E0F}" type="pres">
      <dgm:prSet presAssocID="{CF32AA8A-DE20-415F-85A7-7333B6D341EA}" presName="parTxOnlySpace" presStyleCnt="0"/>
      <dgm:spPr/>
    </dgm:pt>
    <dgm:pt modelId="{B22D7CAE-DAB3-4D1E-ACEE-8F8EFC67FE4F}" type="pres">
      <dgm:prSet presAssocID="{04095A7C-493A-4EA4-BC9D-E213197D1ABC}" presName="parTxOnly" presStyleLbl="node1" presStyleIdx="1" presStyleCnt="4">
        <dgm:presLayoutVars>
          <dgm:chMax val="0"/>
          <dgm:chPref val="0"/>
          <dgm:bulletEnabled val="1"/>
        </dgm:presLayoutVars>
      </dgm:prSet>
      <dgm:spPr/>
      <dgm:t>
        <a:bodyPr/>
        <a:lstStyle/>
        <a:p>
          <a:endParaRPr lang="en-US"/>
        </a:p>
      </dgm:t>
    </dgm:pt>
    <dgm:pt modelId="{25183061-B544-43F6-B059-799D07D081DE}" type="pres">
      <dgm:prSet presAssocID="{EEFB7C70-4A83-47A7-854A-0D59B3098BED}" presName="parTxOnlySpace" presStyleCnt="0"/>
      <dgm:spPr/>
    </dgm:pt>
    <dgm:pt modelId="{9A9439F3-24D7-465F-AEE9-2F665923ED48}" type="pres">
      <dgm:prSet presAssocID="{4FFF9C82-4223-478B-A75A-197E48BEAC69}" presName="parTxOnly" presStyleLbl="node1" presStyleIdx="2" presStyleCnt="4">
        <dgm:presLayoutVars>
          <dgm:chMax val="0"/>
          <dgm:chPref val="0"/>
          <dgm:bulletEnabled val="1"/>
        </dgm:presLayoutVars>
      </dgm:prSet>
      <dgm:spPr/>
      <dgm:t>
        <a:bodyPr/>
        <a:lstStyle/>
        <a:p>
          <a:endParaRPr lang="en-US"/>
        </a:p>
      </dgm:t>
    </dgm:pt>
    <dgm:pt modelId="{D8F147BD-4F16-4A4D-80FE-C5314AAB2158}" type="pres">
      <dgm:prSet presAssocID="{8DE4C282-4340-488D-AC09-3283D9455934}" presName="parTxOnlySpace" presStyleCnt="0"/>
      <dgm:spPr/>
    </dgm:pt>
    <dgm:pt modelId="{BFC54755-41B5-46F1-8276-9C3D86471E9B}" type="pres">
      <dgm:prSet presAssocID="{13598995-0395-415A-B2DB-7E4D02BB9D36}" presName="parTxOnly" presStyleLbl="node1" presStyleIdx="3" presStyleCnt="4">
        <dgm:presLayoutVars>
          <dgm:chMax val="0"/>
          <dgm:chPref val="0"/>
          <dgm:bulletEnabled val="1"/>
        </dgm:presLayoutVars>
      </dgm:prSet>
      <dgm:spPr/>
      <dgm:t>
        <a:bodyPr/>
        <a:lstStyle/>
        <a:p>
          <a:endParaRPr lang="en-US"/>
        </a:p>
      </dgm:t>
    </dgm:pt>
  </dgm:ptLst>
  <dgm:cxnLst>
    <dgm:cxn modelId="{2AF50FA4-6D25-4A4F-96AF-7ADBF14A63DE}" srcId="{3D014CC5-C2E7-463E-A1CE-9B3190450843}" destId="{4FFF9C82-4223-478B-A75A-197E48BEAC69}" srcOrd="2" destOrd="0" parTransId="{01C5A9A0-ECFE-433E-AE1B-45B350AD3EC5}" sibTransId="{8DE4C282-4340-488D-AC09-3283D9455934}"/>
    <dgm:cxn modelId="{80CAB84C-D950-4134-9455-3925BF5C1BBA}" type="presOf" srcId="{3D014CC5-C2E7-463E-A1CE-9B3190450843}" destId="{5016ACAD-C65E-4935-864D-343743304C65}" srcOrd="0" destOrd="0" presId="urn:microsoft.com/office/officeart/2005/8/layout/chevron1"/>
    <dgm:cxn modelId="{75A8DCA7-5413-446E-B7A1-39FDDB230D9F}" type="presOf" srcId="{4FFF9C82-4223-478B-A75A-197E48BEAC69}" destId="{9A9439F3-24D7-465F-AEE9-2F665923ED48}" srcOrd="0" destOrd="0" presId="urn:microsoft.com/office/officeart/2005/8/layout/chevron1"/>
    <dgm:cxn modelId="{539FA3F0-235F-4BC8-88C5-F41F4474601B}" type="presOf" srcId="{04095A7C-493A-4EA4-BC9D-E213197D1ABC}" destId="{B22D7CAE-DAB3-4D1E-ACEE-8F8EFC67FE4F}" srcOrd="0" destOrd="0" presId="urn:microsoft.com/office/officeart/2005/8/layout/chevron1"/>
    <dgm:cxn modelId="{8E2B4A07-1FB0-47DD-B572-2C1D7D923203}" srcId="{3D014CC5-C2E7-463E-A1CE-9B3190450843}" destId="{4E75C0EF-0717-43F5-9FDB-5F187F8ECC8C}" srcOrd="0" destOrd="0" parTransId="{9F412AC2-2FEE-4B87-B324-55FFC8D523BC}" sibTransId="{CF32AA8A-DE20-415F-85A7-7333B6D341EA}"/>
    <dgm:cxn modelId="{30EF66AD-4339-4775-BF87-5B64C40ACD50}" srcId="{3D014CC5-C2E7-463E-A1CE-9B3190450843}" destId="{13598995-0395-415A-B2DB-7E4D02BB9D36}" srcOrd="3" destOrd="0" parTransId="{83C3E6C2-66CD-4533-A0E3-02EA94DD1A4A}" sibTransId="{F8C255B6-5C7F-469E-97E2-26B6B790AF5E}"/>
    <dgm:cxn modelId="{7452B79E-0D8F-411D-BC40-8D7EE77CAF13}" srcId="{3D014CC5-C2E7-463E-A1CE-9B3190450843}" destId="{04095A7C-493A-4EA4-BC9D-E213197D1ABC}" srcOrd="1" destOrd="0" parTransId="{A4726A90-C54D-4610-A1DA-038926D4BD64}" sibTransId="{EEFB7C70-4A83-47A7-854A-0D59B3098BED}"/>
    <dgm:cxn modelId="{C5850F6B-1D32-4BF6-9A12-4FFCE3447761}" type="presOf" srcId="{13598995-0395-415A-B2DB-7E4D02BB9D36}" destId="{BFC54755-41B5-46F1-8276-9C3D86471E9B}" srcOrd="0" destOrd="0" presId="urn:microsoft.com/office/officeart/2005/8/layout/chevron1"/>
    <dgm:cxn modelId="{539F0505-E408-457F-8F20-AB45C1950CD4}" type="presOf" srcId="{4E75C0EF-0717-43F5-9FDB-5F187F8ECC8C}" destId="{92BE8403-81A5-4A14-967C-E2E181D98231}" srcOrd="0" destOrd="0" presId="urn:microsoft.com/office/officeart/2005/8/layout/chevron1"/>
    <dgm:cxn modelId="{B8F5421A-E94C-4C71-9423-92C02CACDBC7}" type="presParOf" srcId="{5016ACAD-C65E-4935-864D-343743304C65}" destId="{92BE8403-81A5-4A14-967C-E2E181D98231}" srcOrd="0" destOrd="0" presId="urn:microsoft.com/office/officeart/2005/8/layout/chevron1"/>
    <dgm:cxn modelId="{D2D8EFDE-C0A2-4279-A2A3-80095F02F771}" type="presParOf" srcId="{5016ACAD-C65E-4935-864D-343743304C65}" destId="{1A78B38F-7964-43AE-B969-3C7C27AB5E0F}" srcOrd="1" destOrd="0" presId="urn:microsoft.com/office/officeart/2005/8/layout/chevron1"/>
    <dgm:cxn modelId="{CEF15E41-3A75-4B07-A308-CDA59A93823F}" type="presParOf" srcId="{5016ACAD-C65E-4935-864D-343743304C65}" destId="{B22D7CAE-DAB3-4D1E-ACEE-8F8EFC67FE4F}" srcOrd="2" destOrd="0" presId="urn:microsoft.com/office/officeart/2005/8/layout/chevron1"/>
    <dgm:cxn modelId="{DFE76E03-A944-4943-A6F4-C5BB63230757}" type="presParOf" srcId="{5016ACAD-C65E-4935-864D-343743304C65}" destId="{25183061-B544-43F6-B059-799D07D081DE}" srcOrd="3" destOrd="0" presId="urn:microsoft.com/office/officeart/2005/8/layout/chevron1"/>
    <dgm:cxn modelId="{434D7A3E-3424-4584-8984-29DD302B1E2E}" type="presParOf" srcId="{5016ACAD-C65E-4935-864D-343743304C65}" destId="{9A9439F3-24D7-465F-AEE9-2F665923ED48}" srcOrd="4" destOrd="0" presId="urn:microsoft.com/office/officeart/2005/8/layout/chevron1"/>
    <dgm:cxn modelId="{3C84179B-8EBC-4BA5-8F15-4AF7A602A2C4}" type="presParOf" srcId="{5016ACAD-C65E-4935-864D-343743304C65}" destId="{D8F147BD-4F16-4A4D-80FE-C5314AAB2158}" srcOrd="5" destOrd="0" presId="urn:microsoft.com/office/officeart/2005/8/layout/chevron1"/>
    <dgm:cxn modelId="{520E4D7A-8607-4DEF-AA72-78FF4B730AE2}" type="presParOf" srcId="{5016ACAD-C65E-4935-864D-343743304C65}" destId="{BFC54755-41B5-46F1-8276-9C3D86471E9B}" srcOrd="6"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D014CC5-C2E7-463E-A1CE-9B3190450843}" type="doc">
      <dgm:prSet loTypeId="urn:microsoft.com/office/officeart/2005/8/layout/chevron1" loCatId="process" qsTypeId="urn:microsoft.com/office/officeart/2005/8/quickstyle/3d3" qsCatId="3D" csTypeId="urn:microsoft.com/office/officeart/2005/8/colors/accent1_2#5" csCatId="accent1" phldr="1"/>
      <dgm:spPr/>
      <dgm:t>
        <a:bodyPr/>
        <a:lstStyle/>
        <a:p>
          <a:endParaRPr lang="en-US"/>
        </a:p>
      </dgm:t>
    </dgm:pt>
    <dgm:pt modelId="{4E75C0EF-0717-43F5-9FDB-5F187F8ECC8C}">
      <dgm:prSet phldrT="[Text]"/>
      <dgm:spPr/>
      <dgm:t>
        <a:bodyPr/>
        <a:lstStyle/>
        <a:p>
          <a:r>
            <a:rPr lang="en-US" dirty="0" smtClean="0"/>
            <a:t>Relevance of finding</a:t>
          </a:r>
          <a:endParaRPr lang="en-US" dirty="0"/>
        </a:p>
      </dgm:t>
    </dgm:pt>
    <dgm:pt modelId="{9F412AC2-2FEE-4B87-B324-55FFC8D523BC}" type="parTrans" cxnId="{8E2B4A07-1FB0-47DD-B572-2C1D7D923203}">
      <dgm:prSet/>
      <dgm:spPr/>
      <dgm:t>
        <a:bodyPr/>
        <a:lstStyle/>
        <a:p>
          <a:endParaRPr lang="en-US"/>
        </a:p>
      </dgm:t>
    </dgm:pt>
    <dgm:pt modelId="{CF32AA8A-DE20-415F-85A7-7333B6D341EA}" type="sibTrans" cxnId="{8E2B4A07-1FB0-47DD-B572-2C1D7D923203}">
      <dgm:prSet/>
      <dgm:spPr/>
      <dgm:t>
        <a:bodyPr/>
        <a:lstStyle/>
        <a:p>
          <a:endParaRPr lang="en-US"/>
        </a:p>
      </dgm:t>
    </dgm:pt>
    <dgm:pt modelId="{04095A7C-493A-4EA4-BC9D-E213197D1ABC}">
      <dgm:prSet phldrT="[Text]"/>
      <dgm:spPr/>
      <dgm:t>
        <a:bodyPr/>
        <a:lstStyle/>
        <a:p>
          <a:r>
            <a:rPr lang="en-US" dirty="0" smtClean="0"/>
            <a:t>Reasons for finding</a:t>
          </a:r>
          <a:endParaRPr lang="en-US" dirty="0"/>
        </a:p>
      </dgm:t>
    </dgm:pt>
    <dgm:pt modelId="{A4726A90-C54D-4610-A1DA-038926D4BD64}" type="parTrans" cxnId="{7452B79E-0D8F-411D-BC40-8D7EE77CAF13}">
      <dgm:prSet/>
      <dgm:spPr/>
      <dgm:t>
        <a:bodyPr/>
        <a:lstStyle/>
        <a:p>
          <a:endParaRPr lang="en-US"/>
        </a:p>
      </dgm:t>
    </dgm:pt>
    <dgm:pt modelId="{EEFB7C70-4A83-47A7-854A-0D59B3098BED}" type="sibTrans" cxnId="{7452B79E-0D8F-411D-BC40-8D7EE77CAF13}">
      <dgm:prSet/>
      <dgm:spPr/>
      <dgm:t>
        <a:bodyPr/>
        <a:lstStyle/>
        <a:p>
          <a:endParaRPr lang="en-US"/>
        </a:p>
      </dgm:t>
    </dgm:pt>
    <dgm:pt modelId="{4FFF9C82-4223-478B-A75A-197E48BEAC69}">
      <dgm:prSet phldrT="[Text]"/>
      <dgm:spPr/>
      <dgm:t>
        <a:bodyPr/>
        <a:lstStyle/>
        <a:p>
          <a:r>
            <a:rPr lang="en-US" dirty="0" smtClean="0"/>
            <a:t>Consider other data</a:t>
          </a:r>
          <a:endParaRPr lang="en-US" dirty="0"/>
        </a:p>
      </dgm:t>
    </dgm:pt>
    <dgm:pt modelId="{01C5A9A0-ECFE-433E-AE1B-45B350AD3EC5}" type="parTrans" cxnId="{2AF50FA4-6D25-4A4F-96AF-7ADBF14A63DE}">
      <dgm:prSet/>
      <dgm:spPr/>
      <dgm:t>
        <a:bodyPr/>
        <a:lstStyle/>
        <a:p>
          <a:endParaRPr lang="en-US"/>
        </a:p>
      </dgm:t>
    </dgm:pt>
    <dgm:pt modelId="{8DE4C282-4340-488D-AC09-3283D9455934}" type="sibTrans" cxnId="{2AF50FA4-6D25-4A4F-96AF-7ADBF14A63DE}">
      <dgm:prSet/>
      <dgm:spPr/>
      <dgm:t>
        <a:bodyPr/>
        <a:lstStyle/>
        <a:p>
          <a:endParaRPr lang="en-US"/>
        </a:p>
      </dgm:t>
    </dgm:pt>
    <dgm:pt modelId="{13598995-0395-415A-B2DB-7E4D02BB9D36}">
      <dgm:prSet phldrT="[Text]"/>
      <dgm:spPr/>
      <dgm:t>
        <a:bodyPr/>
        <a:lstStyle/>
        <a:p>
          <a:r>
            <a:rPr lang="en-US" dirty="0" smtClean="0"/>
            <a:t>Conduct further research</a:t>
          </a:r>
          <a:endParaRPr lang="en-US" dirty="0"/>
        </a:p>
      </dgm:t>
    </dgm:pt>
    <dgm:pt modelId="{83C3E6C2-66CD-4533-A0E3-02EA94DD1A4A}" type="parTrans" cxnId="{30EF66AD-4339-4775-BF87-5B64C40ACD50}">
      <dgm:prSet/>
      <dgm:spPr/>
      <dgm:t>
        <a:bodyPr/>
        <a:lstStyle/>
        <a:p>
          <a:endParaRPr lang="en-US"/>
        </a:p>
      </dgm:t>
    </dgm:pt>
    <dgm:pt modelId="{F8C255B6-5C7F-469E-97E2-26B6B790AF5E}" type="sibTrans" cxnId="{30EF66AD-4339-4775-BF87-5B64C40ACD50}">
      <dgm:prSet/>
      <dgm:spPr/>
      <dgm:t>
        <a:bodyPr/>
        <a:lstStyle/>
        <a:p>
          <a:endParaRPr lang="en-US"/>
        </a:p>
      </dgm:t>
    </dgm:pt>
    <dgm:pt modelId="{5016ACAD-C65E-4935-864D-343743304C65}" type="pres">
      <dgm:prSet presAssocID="{3D014CC5-C2E7-463E-A1CE-9B3190450843}" presName="Name0" presStyleCnt="0">
        <dgm:presLayoutVars>
          <dgm:dir/>
          <dgm:animLvl val="lvl"/>
          <dgm:resizeHandles val="exact"/>
        </dgm:presLayoutVars>
      </dgm:prSet>
      <dgm:spPr/>
      <dgm:t>
        <a:bodyPr/>
        <a:lstStyle/>
        <a:p>
          <a:endParaRPr lang="en-US"/>
        </a:p>
      </dgm:t>
    </dgm:pt>
    <dgm:pt modelId="{92BE8403-81A5-4A14-967C-E2E181D98231}" type="pres">
      <dgm:prSet presAssocID="{4E75C0EF-0717-43F5-9FDB-5F187F8ECC8C}" presName="parTxOnly" presStyleLbl="node1" presStyleIdx="0" presStyleCnt="4">
        <dgm:presLayoutVars>
          <dgm:chMax val="0"/>
          <dgm:chPref val="0"/>
          <dgm:bulletEnabled val="1"/>
        </dgm:presLayoutVars>
      </dgm:prSet>
      <dgm:spPr/>
      <dgm:t>
        <a:bodyPr/>
        <a:lstStyle/>
        <a:p>
          <a:endParaRPr lang="en-US"/>
        </a:p>
      </dgm:t>
    </dgm:pt>
    <dgm:pt modelId="{1A78B38F-7964-43AE-B969-3C7C27AB5E0F}" type="pres">
      <dgm:prSet presAssocID="{CF32AA8A-DE20-415F-85A7-7333B6D341EA}" presName="parTxOnlySpace" presStyleCnt="0"/>
      <dgm:spPr/>
    </dgm:pt>
    <dgm:pt modelId="{B22D7CAE-DAB3-4D1E-ACEE-8F8EFC67FE4F}" type="pres">
      <dgm:prSet presAssocID="{04095A7C-493A-4EA4-BC9D-E213197D1ABC}" presName="parTxOnly" presStyleLbl="node1" presStyleIdx="1" presStyleCnt="4">
        <dgm:presLayoutVars>
          <dgm:chMax val="0"/>
          <dgm:chPref val="0"/>
          <dgm:bulletEnabled val="1"/>
        </dgm:presLayoutVars>
      </dgm:prSet>
      <dgm:spPr/>
      <dgm:t>
        <a:bodyPr/>
        <a:lstStyle/>
        <a:p>
          <a:endParaRPr lang="en-US"/>
        </a:p>
      </dgm:t>
    </dgm:pt>
    <dgm:pt modelId="{25183061-B544-43F6-B059-799D07D081DE}" type="pres">
      <dgm:prSet presAssocID="{EEFB7C70-4A83-47A7-854A-0D59B3098BED}" presName="parTxOnlySpace" presStyleCnt="0"/>
      <dgm:spPr/>
    </dgm:pt>
    <dgm:pt modelId="{9A9439F3-24D7-465F-AEE9-2F665923ED48}" type="pres">
      <dgm:prSet presAssocID="{4FFF9C82-4223-478B-A75A-197E48BEAC69}" presName="parTxOnly" presStyleLbl="node1" presStyleIdx="2" presStyleCnt="4">
        <dgm:presLayoutVars>
          <dgm:chMax val="0"/>
          <dgm:chPref val="0"/>
          <dgm:bulletEnabled val="1"/>
        </dgm:presLayoutVars>
      </dgm:prSet>
      <dgm:spPr/>
      <dgm:t>
        <a:bodyPr/>
        <a:lstStyle/>
        <a:p>
          <a:endParaRPr lang="en-US"/>
        </a:p>
      </dgm:t>
    </dgm:pt>
    <dgm:pt modelId="{D8F147BD-4F16-4A4D-80FE-C5314AAB2158}" type="pres">
      <dgm:prSet presAssocID="{8DE4C282-4340-488D-AC09-3283D9455934}" presName="parTxOnlySpace" presStyleCnt="0"/>
      <dgm:spPr/>
    </dgm:pt>
    <dgm:pt modelId="{BFC54755-41B5-46F1-8276-9C3D86471E9B}" type="pres">
      <dgm:prSet presAssocID="{13598995-0395-415A-B2DB-7E4D02BB9D36}" presName="parTxOnly" presStyleLbl="node1" presStyleIdx="3" presStyleCnt="4">
        <dgm:presLayoutVars>
          <dgm:chMax val="0"/>
          <dgm:chPref val="0"/>
          <dgm:bulletEnabled val="1"/>
        </dgm:presLayoutVars>
      </dgm:prSet>
      <dgm:spPr/>
      <dgm:t>
        <a:bodyPr/>
        <a:lstStyle/>
        <a:p>
          <a:endParaRPr lang="en-US"/>
        </a:p>
      </dgm:t>
    </dgm:pt>
  </dgm:ptLst>
  <dgm:cxnLst>
    <dgm:cxn modelId="{97DF7656-D34D-4A9A-BC1D-DD8327DAFEBF}" type="presOf" srcId="{13598995-0395-415A-B2DB-7E4D02BB9D36}" destId="{BFC54755-41B5-46F1-8276-9C3D86471E9B}" srcOrd="0" destOrd="0" presId="urn:microsoft.com/office/officeart/2005/8/layout/chevron1"/>
    <dgm:cxn modelId="{B2DD3AE2-8D98-494E-9409-BBAD239BEC1C}" type="presOf" srcId="{04095A7C-493A-4EA4-BC9D-E213197D1ABC}" destId="{B22D7CAE-DAB3-4D1E-ACEE-8F8EFC67FE4F}" srcOrd="0" destOrd="0" presId="urn:microsoft.com/office/officeart/2005/8/layout/chevron1"/>
    <dgm:cxn modelId="{2AF50FA4-6D25-4A4F-96AF-7ADBF14A63DE}" srcId="{3D014CC5-C2E7-463E-A1CE-9B3190450843}" destId="{4FFF9C82-4223-478B-A75A-197E48BEAC69}" srcOrd="2" destOrd="0" parTransId="{01C5A9A0-ECFE-433E-AE1B-45B350AD3EC5}" sibTransId="{8DE4C282-4340-488D-AC09-3283D9455934}"/>
    <dgm:cxn modelId="{8E2B4A07-1FB0-47DD-B572-2C1D7D923203}" srcId="{3D014CC5-C2E7-463E-A1CE-9B3190450843}" destId="{4E75C0EF-0717-43F5-9FDB-5F187F8ECC8C}" srcOrd="0" destOrd="0" parTransId="{9F412AC2-2FEE-4B87-B324-55FFC8D523BC}" sibTransId="{CF32AA8A-DE20-415F-85A7-7333B6D341EA}"/>
    <dgm:cxn modelId="{30EF66AD-4339-4775-BF87-5B64C40ACD50}" srcId="{3D014CC5-C2E7-463E-A1CE-9B3190450843}" destId="{13598995-0395-415A-B2DB-7E4D02BB9D36}" srcOrd="3" destOrd="0" parTransId="{83C3E6C2-66CD-4533-A0E3-02EA94DD1A4A}" sibTransId="{F8C255B6-5C7F-469E-97E2-26B6B790AF5E}"/>
    <dgm:cxn modelId="{7452B79E-0D8F-411D-BC40-8D7EE77CAF13}" srcId="{3D014CC5-C2E7-463E-A1CE-9B3190450843}" destId="{04095A7C-493A-4EA4-BC9D-E213197D1ABC}" srcOrd="1" destOrd="0" parTransId="{A4726A90-C54D-4610-A1DA-038926D4BD64}" sibTransId="{EEFB7C70-4A83-47A7-854A-0D59B3098BED}"/>
    <dgm:cxn modelId="{A5393A34-1C8C-4CB5-999D-E0C4557233FC}" type="presOf" srcId="{4E75C0EF-0717-43F5-9FDB-5F187F8ECC8C}" destId="{92BE8403-81A5-4A14-967C-E2E181D98231}" srcOrd="0" destOrd="0" presId="urn:microsoft.com/office/officeart/2005/8/layout/chevron1"/>
    <dgm:cxn modelId="{41489757-4058-4586-8052-1B9932A20929}" type="presOf" srcId="{4FFF9C82-4223-478B-A75A-197E48BEAC69}" destId="{9A9439F3-24D7-465F-AEE9-2F665923ED48}" srcOrd="0" destOrd="0" presId="urn:microsoft.com/office/officeart/2005/8/layout/chevron1"/>
    <dgm:cxn modelId="{F0293DF9-5579-442C-B297-71220BFABE8C}" type="presOf" srcId="{3D014CC5-C2E7-463E-A1CE-9B3190450843}" destId="{5016ACAD-C65E-4935-864D-343743304C65}" srcOrd="0" destOrd="0" presId="urn:microsoft.com/office/officeart/2005/8/layout/chevron1"/>
    <dgm:cxn modelId="{2A32EAEA-E06A-4732-A4C0-9C5D409EE539}" type="presParOf" srcId="{5016ACAD-C65E-4935-864D-343743304C65}" destId="{92BE8403-81A5-4A14-967C-E2E181D98231}" srcOrd="0" destOrd="0" presId="urn:microsoft.com/office/officeart/2005/8/layout/chevron1"/>
    <dgm:cxn modelId="{425D40C2-DF62-4FF4-B47A-CCEF96BB3EBB}" type="presParOf" srcId="{5016ACAD-C65E-4935-864D-343743304C65}" destId="{1A78B38F-7964-43AE-B969-3C7C27AB5E0F}" srcOrd="1" destOrd="0" presId="urn:microsoft.com/office/officeart/2005/8/layout/chevron1"/>
    <dgm:cxn modelId="{C0231C6B-7C5B-4C25-9017-6DD249577500}" type="presParOf" srcId="{5016ACAD-C65E-4935-864D-343743304C65}" destId="{B22D7CAE-DAB3-4D1E-ACEE-8F8EFC67FE4F}" srcOrd="2" destOrd="0" presId="urn:microsoft.com/office/officeart/2005/8/layout/chevron1"/>
    <dgm:cxn modelId="{791F590E-60A4-4FEF-B323-149083FCD7D8}" type="presParOf" srcId="{5016ACAD-C65E-4935-864D-343743304C65}" destId="{25183061-B544-43F6-B059-799D07D081DE}" srcOrd="3" destOrd="0" presId="urn:microsoft.com/office/officeart/2005/8/layout/chevron1"/>
    <dgm:cxn modelId="{06F8A926-07F8-4567-82A8-08F3BFD436D3}" type="presParOf" srcId="{5016ACAD-C65E-4935-864D-343743304C65}" destId="{9A9439F3-24D7-465F-AEE9-2F665923ED48}" srcOrd="4" destOrd="0" presId="urn:microsoft.com/office/officeart/2005/8/layout/chevron1"/>
    <dgm:cxn modelId="{2F47BC3F-6386-44A7-932F-8DA4981836D8}" type="presParOf" srcId="{5016ACAD-C65E-4935-864D-343743304C65}" destId="{D8F147BD-4F16-4A4D-80FE-C5314AAB2158}" srcOrd="5" destOrd="0" presId="urn:microsoft.com/office/officeart/2005/8/layout/chevron1"/>
    <dgm:cxn modelId="{46834ADE-1ACE-4E0E-8C87-F97E136CE681}" type="presParOf" srcId="{5016ACAD-C65E-4935-864D-343743304C65}" destId="{BFC54755-41B5-46F1-8276-9C3D86471E9B}" srcOrd="6"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D014CC5-C2E7-463E-A1CE-9B3190450843}" type="doc">
      <dgm:prSet loTypeId="urn:microsoft.com/office/officeart/2005/8/layout/chevron1" loCatId="process" qsTypeId="urn:microsoft.com/office/officeart/2005/8/quickstyle/3d3" qsCatId="3D" csTypeId="urn:microsoft.com/office/officeart/2005/8/colors/accent1_2#6" csCatId="accent1" phldr="1"/>
      <dgm:spPr/>
      <dgm:t>
        <a:bodyPr/>
        <a:lstStyle/>
        <a:p>
          <a:endParaRPr lang="en-US"/>
        </a:p>
      </dgm:t>
    </dgm:pt>
    <dgm:pt modelId="{4E75C0EF-0717-43F5-9FDB-5F187F8ECC8C}">
      <dgm:prSet phldrT="[Text]"/>
      <dgm:spPr/>
      <dgm:t>
        <a:bodyPr/>
        <a:lstStyle/>
        <a:p>
          <a:r>
            <a:rPr lang="en-US" dirty="0" smtClean="0"/>
            <a:t>Relevance of finding</a:t>
          </a:r>
          <a:endParaRPr lang="en-US" dirty="0"/>
        </a:p>
      </dgm:t>
    </dgm:pt>
    <dgm:pt modelId="{9F412AC2-2FEE-4B87-B324-55FFC8D523BC}" type="parTrans" cxnId="{8E2B4A07-1FB0-47DD-B572-2C1D7D923203}">
      <dgm:prSet/>
      <dgm:spPr/>
      <dgm:t>
        <a:bodyPr/>
        <a:lstStyle/>
        <a:p>
          <a:endParaRPr lang="en-US"/>
        </a:p>
      </dgm:t>
    </dgm:pt>
    <dgm:pt modelId="{CF32AA8A-DE20-415F-85A7-7333B6D341EA}" type="sibTrans" cxnId="{8E2B4A07-1FB0-47DD-B572-2C1D7D923203}">
      <dgm:prSet/>
      <dgm:spPr/>
      <dgm:t>
        <a:bodyPr/>
        <a:lstStyle/>
        <a:p>
          <a:endParaRPr lang="en-US"/>
        </a:p>
      </dgm:t>
    </dgm:pt>
    <dgm:pt modelId="{04095A7C-493A-4EA4-BC9D-E213197D1ABC}">
      <dgm:prSet phldrT="[Text]"/>
      <dgm:spPr/>
      <dgm:t>
        <a:bodyPr/>
        <a:lstStyle/>
        <a:p>
          <a:r>
            <a:rPr lang="en-US" dirty="0" smtClean="0"/>
            <a:t>Reasons for finding</a:t>
          </a:r>
          <a:endParaRPr lang="en-US" dirty="0"/>
        </a:p>
      </dgm:t>
    </dgm:pt>
    <dgm:pt modelId="{A4726A90-C54D-4610-A1DA-038926D4BD64}" type="parTrans" cxnId="{7452B79E-0D8F-411D-BC40-8D7EE77CAF13}">
      <dgm:prSet/>
      <dgm:spPr/>
      <dgm:t>
        <a:bodyPr/>
        <a:lstStyle/>
        <a:p>
          <a:endParaRPr lang="en-US"/>
        </a:p>
      </dgm:t>
    </dgm:pt>
    <dgm:pt modelId="{EEFB7C70-4A83-47A7-854A-0D59B3098BED}" type="sibTrans" cxnId="{7452B79E-0D8F-411D-BC40-8D7EE77CAF13}">
      <dgm:prSet/>
      <dgm:spPr/>
      <dgm:t>
        <a:bodyPr/>
        <a:lstStyle/>
        <a:p>
          <a:endParaRPr lang="en-US"/>
        </a:p>
      </dgm:t>
    </dgm:pt>
    <dgm:pt modelId="{4FFF9C82-4223-478B-A75A-197E48BEAC69}">
      <dgm:prSet phldrT="[Text]"/>
      <dgm:spPr/>
      <dgm:t>
        <a:bodyPr/>
        <a:lstStyle/>
        <a:p>
          <a:r>
            <a:rPr lang="en-US" dirty="0" smtClean="0"/>
            <a:t>Consider other data</a:t>
          </a:r>
          <a:endParaRPr lang="en-US" dirty="0"/>
        </a:p>
      </dgm:t>
    </dgm:pt>
    <dgm:pt modelId="{01C5A9A0-ECFE-433E-AE1B-45B350AD3EC5}" type="parTrans" cxnId="{2AF50FA4-6D25-4A4F-96AF-7ADBF14A63DE}">
      <dgm:prSet/>
      <dgm:spPr/>
      <dgm:t>
        <a:bodyPr/>
        <a:lstStyle/>
        <a:p>
          <a:endParaRPr lang="en-US"/>
        </a:p>
      </dgm:t>
    </dgm:pt>
    <dgm:pt modelId="{8DE4C282-4340-488D-AC09-3283D9455934}" type="sibTrans" cxnId="{2AF50FA4-6D25-4A4F-96AF-7ADBF14A63DE}">
      <dgm:prSet/>
      <dgm:spPr/>
      <dgm:t>
        <a:bodyPr/>
        <a:lstStyle/>
        <a:p>
          <a:endParaRPr lang="en-US"/>
        </a:p>
      </dgm:t>
    </dgm:pt>
    <dgm:pt modelId="{13598995-0395-415A-B2DB-7E4D02BB9D36}">
      <dgm:prSet phldrT="[Text]"/>
      <dgm:spPr/>
      <dgm:t>
        <a:bodyPr/>
        <a:lstStyle/>
        <a:p>
          <a:r>
            <a:rPr lang="en-US" dirty="0" smtClean="0"/>
            <a:t>Conduct further research</a:t>
          </a:r>
          <a:endParaRPr lang="en-US" dirty="0"/>
        </a:p>
      </dgm:t>
    </dgm:pt>
    <dgm:pt modelId="{83C3E6C2-66CD-4533-A0E3-02EA94DD1A4A}" type="parTrans" cxnId="{30EF66AD-4339-4775-BF87-5B64C40ACD50}">
      <dgm:prSet/>
      <dgm:spPr/>
      <dgm:t>
        <a:bodyPr/>
        <a:lstStyle/>
        <a:p>
          <a:endParaRPr lang="en-US"/>
        </a:p>
      </dgm:t>
    </dgm:pt>
    <dgm:pt modelId="{F8C255B6-5C7F-469E-97E2-26B6B790AF5E}" type="sibTrans" cxnId="{30EF66AD-4339-4775-BF87-5B64C40ACD50}">
      <dgm:prSet/>
      <dgm:spPr/>
      <dgm:t>
        <a:bodyPr/>
        <a:lstStyle/>
        <a:p>
          <a:endParaRPr lang="en-US"/>
        </a:p>
      </dgm:t>
    </dgm:pt>
    <dgm:pt modelId="{5016ACAD-C65E-4935-864D-343743304C65}" type="pres">
      <dgm:prSet presAssocID="{3D014CC5-C2E7-463E-A1CE-9B3190450843}" presName="Name0" presStyleCnt="0">
        <dgm:presLayoutVars>
          <dgm:dir/>
          <dgm:animLvl val="lvl"/>
          <dgm:resizeHandles val="exact"/>
        </dgm:presLayoutVars>
      </dgm:prSet>
      <dgm:spPr/>
      <dgm:t>
        <a:bodyPr/>
        <a:lstStyle/>
        <a:p>
          <a:endParaRPr lang="en-US"/>
        </a:p>
      </dgm:t>
    </dgm:pt>
    <dgm:pt modelId="{92BE8403-81A5-4A14-967C-E2E181D98231}" type="pres">
      <dgm:prSet presAssocID="{4E75C0EF-0717-43F5-9FDB-5F187F8ECC8C}" presName="parTxOnly" presStyleLbl="node1" presStyleIdx="0" presStyleCnt="4">
        <dgm:presLayoutVars>
          <dgm:chMax val="0"/>
          <dgm:chPref val="0"/>
          <dgm:bulletEnabled val="1"/>
        </dgm:presLayoutVars>
      </dgm:prSet>
      <dgm:spPr/>
      <dgm:t>
        <a:bodyPr/>
        <a:lstStyle/>
        <a:p>
          <a:endParaRPr lang="en-US"/>
        </a:p>
      </dgm:t>
    </dgm:pt>
    <dgm:pt modelId="{1A78B38F-7964-43AE-B969-3C7C27AB5E0F}" type="pres">
      <dgm:prSet presAssocID="{CF32AA8A-DE20-415F-85A7-7333B6D341EA}" presName="parTxOnlySpace" presStyleCnt="0"/>
      <dgm:spPr/>
    </dgm:pt>
    <dgm:pt modelId="{B22D7CAE-DAB3-4D1E-ACEE-8F8EFC67FE4F}" type="pres">
      <dgm:prSet presAssocID="{04095A7C-493A-4EA4-BC9D-E213197D1ABC}" presName="parTxOnly" presStyleLbl="node1" presStyleIdx="1" presStyleCnt="4">
        <dgm:presLayoutVars>
          <dgm:chMax val="0"/>
          <dgm:chPref val="0"/>
          <dgm:bulletEnabled val="1"/>
        </dgm:presLayoutVars>
      </dgm:prSet>
      <dgm:spPr/>
      <dgm:t>
        <a:bodyPr/>
        <a:lstStyle/>
        <a:p>
          <a:endParaRPr lang="en-US"/>
        </a:p>
      </dgm:t>
    </dgm:pt>
    <dgm:pt modelId="{25183061-B544-43F6-B059-799D07D081DE}" type="pres">
      <dgm:prSet presAssocID="{EEFB7C70-4A83-47A7-854A-0D59B3098BED}" presName="parTxOnlySpace" presStyleCnt="0"/>
      <dgm:spPr/>
    </dgm:pt>
    <dgm:pt modelId="{9A9439F3-24D7-465F-AEE9-2F665923ED48}" type="pres">
      <dgm:prSet presAssocID="{4FFF9C82-4223-478B-A75A-197E48BEAC69}" presName="parTxOnly" presStyleLbl="node1" presStyleIdx="2" presStyleCnt="4">
        <dgm:presLayoutVars>
          <dgm:chMax val="0"/>
          <dgm:chPref val="0"/>
          <dgm:bulletEnabled val="1"/>
        </dgm:presLayoutVars>
      </dgm:prSet>
      <dgm:spPr/>
      <dgm:t>
        <a:bodyPr/>
        <a:lstStyle/>
        <a:p>
          <a:endParaRPr lang="en-US"/>
        </a:p>
      </dgm:t>
    </dgm:pt>
    <dgm:pt modelId="{D8F147BD-4F16-4A4D-80FE-C5314AAB2158}" type="pres">
      <dgm:prSet presAssocID="{8DE4C282-4340-488D-AC09-3283D9455934}" presName="parTxOnlySpace" presStyleCnt="0"/>
      <dgm:spPr/>
    </dgm:pt>
    <dgm:pt modelId="{BFC54755-41B5-46F1-8276-9C3D86471E9B}" type="pres">
      <dgm:prSet presAssocID="{13598995-0395-415A-B2DB-7E4D02BB9D36}" presName="parTxOnly" presStyleLbl="node1" presStyleIdx="3" presStyleCnt="4">
        <dgm:presLayoutVars>
          <dgm:chMax val="0"/>
          <dgm:chPref val="0"/>
          <dgm:bulletEnabled val="1"/>
        </dgm:presLayoutVars>
      </dgm:prSet>
      <dgm:spPr/>
      <dgm:t>
        <a:bodyPr/>
        <a:lstStyle/>
        <a:p>
          <a:endParaRPr lang="en-US"/>
        </a:p>
      </dgm:t>
    </dgm:pt>
  </dgm:ptLst>
  <dgm:cxnLst>
    <dgm:cxn modelId="{2AF50FA4-6D25-4A4F-96AF-7ADBF14A63DE}" srcId="{3D014CC5-C2E7-463E-A1CE-9B3190450843}" destId="{4FFF9C82-4223-478B-A75A-197E48BEAC69}" srcOrd="2" destOrd="0" parTransId="{01C5A9A0-ECFE-433E-AE1B-45B350AD3EC5}" sibTransId="{8DE4C282-4340-488D-AC09-3283D9455934}"/>
    <dgm:cxn modelId="{94407992-F6C3-4723-994E-D37F4F358EAC}" type="presOf" srcId="{4E75C0EF-0717-43F5-9FDB-5F187F8ECC8C}" destId="{92BE8403-81A5-4A14-967C-E2E181D98231}" srcOrd="0" destOrd="0" presId="urn:microsoft.com/office/officeart/2005/8/layout/chevron1"/>
    <dgm:cxn modelId="{7452B79E-0D8F-411D-BC40-8D7EE77CAF13}" srcId="{3D014CC5-C2E7-463E-A1CE-9B3190450843}" destId="{04095A7C-493A-4EA4-BC9D-E213197D1ABC}" srcOrd="1" destOrd="0" parTransId="{A4726A90-C54D-4610-A1DA-038926D4BD64}" sibTransId="{EEFB7C70-4A83-47A7-854A-0D59B3098BED}"/>
    <dgm:cxn modelId="{8E2B4A07-1FB0-47DD-B572-2C1D7D923203}" srcId="{3D014CC5-C2E7-463E-A1CE-9B3190450843}" destId="{4E75C0EF-0717-43F5-9FDB-5F187F8ECC8C}" srcOrd="0" destOrd="0" parTransId="{9F412AC2-2FEE-4B87-B324-55FFC8D523BC}" sibTransId="{CF32AA8A-DE20-415F-85A7-7333B6D341EA}"/>
    <dgm:cxn modelId="{4B83BBFB-857A-47E0-977B-C1DD227BB7D5}" type="presOf" srcId="{13598995-0395-415A-B2DB-7E4D02BB9D36}" destId="{BFC54755-41B5-46F1-8276-9C3D86471E9B}" srcOrd="0" destOrd="0" presId="urn:microsoft.com/office/officeart/2005/8/layout/chevron1"/>
    <dgm:cxn modelId="{3699C714-1261-43EC-B0AC-1D4F1A73C309}" type="presOf" srcId="{3D014CC5-C2E7-463E-A1CE-9B3190450843}" destId="{5016ACAD-C65E-4935-864D-343743304C65}" srcOrd="0" destOrd="0" presId="urn:microsoft.com/office/officeart/2005/8/layout/chevron1"/>
    <dgm:cxn modelId="{F569CCF5-C0CF-4502-9F89-1E6C33F532B4}" type="presOf" srcId="{04095A7C-493A-4EA4-BC9D-E213197D1ABC}" destId="{B22D7CAE-DAB3-4D1E-ACEE-8F8EFC67FE4F}" srcOrd="0" destOrd="0" presId="urn:microsoft.com/office/officeart/2005/8/layout/chevron1"/>
    <dgm:cxn modelId="{30EF66AD-4339-4775-BF87-5B64C40ACD50}" srcId="{3D014CC5-C2E7-463E-A1CE-9B3190450843}" destId="{13598995-0395-415A-B2DB-7E4D02BB9D36}" srcOrd="3" destOrd="0" parTransId="{83C3E6C2-66CD-4533-A0E3-02EA94DD1A4A}" sibTransId="{F8C255B6-5C7F-469E-97E2-26B6B790AF5E}"/>
    <dgm:cxn modelId="{267CA5D0-4825-4858-AC20-49B2DB3C103A}" type="presOf" srcId="{4FFF9C82-4223-478B-A75A-197E48BEAC69}" destId="{9A9439F3-24D7-465F-AEE9-2F665923ED48}" srcOrd="0" destOrd="0" presId="urn:microsoft.com/office/officeart/2005/8/layout/chevron1"/>
    <dgm:cxn modelId="{D84BB3AD-80BB-4939-B3F0-A10BB28E69BE}" type="presParOf" srcId="{5016ACAD-C65E-4935-864D-343743304C65}" destId="{92BE8403-81A5-4A14-967C-E2E181D98231}" srcOrd="0" destOrd="0" presId="urn:microsoft.com/office/officeart/2005/8/layout/chevron1"/>
    <dgm:cxn modelId="{2115B1EA-27ED-4CD6-8AD3-9AC95B921836}" type="presParOf" srcId="{5016ACAD-C65E-4935-864D-343743304C65}" destId="{1A78B38F-7964-43AE-B969-3C7C27AB5E0F}" srcOrd="1" destOrd="0" presId="urn:microsoft.com/office/officeart/2005/8/layout/chevron1"/>
    <dgm:cxn modelId="{D2F22170-BD13-4096-B5DF-94856AAB489B}" type="presParOf" srcId="{5016ACAD-C65E-4935-864D-343743304C65}" destId="{B22D7CAE-DAB3-4D1E-ACEE-8F8EFC67FE4F}" srcOrd="2" destOrd="0" presId="urn:microsoft.com/office/officeart/2005/8/layout/chevron1"/>
    <dgm:cxn modelId="{B2E182AC-C860-4637-AF8D-70B6CB6DA4B9}" type="presParOf" srcId="{5016ACAD-C65E-4935-864D-343743304C65}" destId="{25183061-B544-43F6-B059-799D07D081DE}" srcOrd="3" destOrd="0" presId="urn:microsoft.com/office/officeart/2005/8/layout/chevron1"/>
    <dgm:cxn modelId="{C25EEE78-9C8B-4AAD-B20A-54FE4985CE53}" type="presParOf" srcId="{5016ACAD-C65E-4935-864D-343743304C65}" destId="{9A9439F3-24D7-465F-AEE9-2F665923ED48}" srcOrd="4" destOrd="0" presId="urn:microsoft.com/office/officeart/2005/8/layout/chevron1"/>
    <dgm:cxn modelId="{396CD275-CF6E-4F79-A62D-339C282D445B}" type="presParOf" srcId="{5016ACAD-C65E-4935-864D-343743304C65}" destId="{D8F147BD-4F16-4A4D-80FE-C5314AAB2158}" srcOrd="5" destOrd="0" presId="urn:microsoft.com/office/officeart/2005/8/layout/chevron1"/>
    <dgm:cxn modelId="{821F2C63-71D4-4AD4-BECF-F0C5F691E568}" type="presParOf" srcId="{5016ACAD-C65E-4935-864D-343743304C65}" destId="{BFC54755-41B5-46F1-8276-9C3D86471E9B}" srcOrd="6"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BE8403-81A5-4A14-967C-E2E181D98231}">
      <dsp:nvSpPr>
        <dsp:cNvPr id="0" name=""/>
        <dsp:cNvSpPr/>
      </dsp:nvSpPr>
      <dsp:spPr>
        <a:xfrm>
          <a:off x="3782" y="1485705"/>
          <a:ext cx="2201577" cy="880630"/>
        </a:xfrm>
        <a:prstGeom prst="chevron">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en-US" sz="2000" kern="1200" dirty="0" smtClean="0"/>
            <a:t>Relevance of finding</a:t>
          </a:r>
          <a:endParaRPr lang="en-US" sz="2000" kern="1200" dirty="0"/>
        </a:p>
      </dsp:txBody>
      <dsp:txXfrm>
        <a:off x="444097" y="1485705"/>
        <a:ext cx="1320947" cy="880630"/>
      </dsp:txXfrm>
    </dsp:sp>
    <dsp:sp modelId="{B22D7CAE-DAB3-4D1E-ACEE-8F8EFC67FE4F}">
      <dsp:nvSpPr>
        <dsp:cNvPr id="0" name=""/>
        <dsp:cNvSpPr/>
      </dsp:nvSpPr>
      <dsp:spPr>
        <a:xfrm>
          <a:off x="1985201" y="1485705"/>
          <a:ext cx="2201577" cy="880630"/>
        </a:xfrm>
        <a:prstGeom prst="chevron">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en-US" sz="2000" kern="1200" dirty="0" smtClean="0"/>
            <a:t>Reasons for finding</a:t>
          </a:r>
          <a:endParaRPr lang="en-US" sz="2000" kern="1200" dirty="0"/>
        </a:p>
      </dsp:txBody>
      <dsp:txXfrm>
        <a:off x="2425516" y="1485705"/>
        <a:ext cx="1320947" cy="880630"/>
      </dsp:txXfrm>
    </dsp:sp>
    <dsp:sp modelId="{9A9439F3-24D7-465F-AEE9-2F665923ED48}">
      <dsp:nvSpPr>
        <dsp:cNvPr id="0" name=""/>
        <dsp:cNvSpPr/>
      </dsp:nvSpPr>
      <dsp:spPr>
        <a:xfrm>
          <a:off x="3966621" y="1485705"/>
          <a:ext cx="2201577" cy="880630"/>
        </a:xfrm>
        <a:prstGeom prst="chevron">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en-US" sz="2000" kern="1200" dirty="0" smtClean="0"/>
            <a:t>Consider other data</a:t>
          </a:r>
          <a:endParaRPr lang="en-US" sz="2000" kern="1200" dirty="0"/>
        </a:p>
      </dsp:txBody>
      <dsp:txXfrm>
        <a:off x="4406936" y="1485705"/>
        <a:ext cx="1320947" cy="880630"/>
      </dsp:txXfrm>
    </dsp:sp>
    <dsp:sp modelId="{BFC54755-41B5-46F1-8276-9C3D86471E9B}">
      <dsp:nvSpPr>
        <dsp:cNvPr id="0" name=""/>
        <dsp:cNvSpPr/>
      </dsp:nvSpPr>
      <dsp:spPr>
        <a:xfrm>
          <a:off x="5948040" y="1485705"/>
          <a:ext cx="2201577" cy="880630"/>
        </a:xfrm>
        <a:prstGeom prst="chevron">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en-US" sz="2000" kern="1200" dirty="0" smtClean="0"/>
            <a:t>Conduct further research</a:t>
          </a:r>
          <a:endParaRPr lang="en-US" sz="2000" kern="1200" dirty="0"/>
        </a:p>
      </dsp:txBody>
      <dsp:txXfrm>
        <a:off x="6388355" y="1485705"/>
        <a:ext cx="1320947" cy="88063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BE8403-81A5-4A14-967C-E2E181D98231}">
      <dsp:nvSpPr>
        <dsp:cNvPr id="0" name=""/>
        <dsp:cNvSpPr/>
      </dsp:nvSpPr>
      <dsp:spPr>
        <a:xfrm>
          <a:off x="3782" y="1485705"/>
          <a:ext cx="2201577" cy="880630"/>
        </a:xfrm>
        <a:prstGeom prst="chevron">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en-US" sz="2000" kern="1200" dirty="0" smtClean="0"/>
            <a:t>Relevance of finding</a:t>
          </a:r>
          <a:endParaRPr lang="en-US" sz="2000" kern="1200" dirty="0"/>
        </a:p>
      </dsp:txBody>
      <dsp:txXfrm>
        <a:off x="444097" y="1485705"/>
        <a:ext cx="1320947" cy="880630"/>
      </dsp:txXfrm>
    </dsp:sp>
    <dsp:sp modelId="{B22D7CAE-DAB3-4D1E-ACEE-8F8EFC67FE4F}">
      <dsp:nvSpPr>
        <dsp:cNvPr id="0" name=""/>
        <dsp:cNvSpPr/>
      </dsp:nvSpPr>
      <dsp:spPr>
        <a:xfrm>
          <a:off x="1985201" y="1485705"/>
          <a:ext cx="2201577" cy="880630"/>
        </a:xfrm>
        <a:prstGeom prst="chevron">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en-US" sz="2000" kern="1200" dirty="0" smtClean="0"/>
            <a:t>Reasons for finding</a:t>
          </a:r>
          <a:endParaRPr lang="en-US" sz="2000" kern="1200" dirty="0"/>
        </a:p>
      </dsp:txBody>
      <dsp:txXfrm>
        <a:off x="2425516" y="1485705"/>
        <a:ext cx="1320947" cy="880630"/>
      </dsp:txXfrm>
    </dsp:sp>
    <dsp:sp modelId="{9A9439F3-24D7-465F-AEE9-2F665923ED48}">
      <dsp:nvSpPr>
        <dsp:cNvPr id="0" name=""/>
        <dsp:cNvSpPr/>
      </dsp:nvSpPr>
      <dsp:spPr>
        <a:xfrm>
          <a:off x="3966621" y="1485705"/>
          <a:ext cx="2201577" cy="880630"/>
        </a:xfrm>
        <a:prstGeom prst="chevron">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en-US" sz="2000" kern="1200" dirty="0" smtClean="0"/>
            <a:t>Consider other data</a:t>
          </a:r>
          <a:endParaRPr lang="en-US" sz="2000" kern="1200" dirty="0"/>
        </a:p>
      </dsp:txBody>
      <dsp:txXfrm>
        <a:off x="4406936" y="1485705"/>
        <a:ext cx="1320947" cy="880630"/>
      </dsp:txXfrm>
    </dsp:sp>
    <dsp:sp modelId="{BFC54755-41B5-46F1-8276-9C3D86471E9B}">
      <dsp:nvSpPr>
        <dsp:cNvPr id="0" name=""/>
        <dsp:cNvSpPr/>
      </dsp:nvSpPr>
      <dsp:spPr>
        <a:xfrm>
          <a:off x="5948040" y="1485705"/>
          <a:ext cx="2201577" cy="880630"/>
        </a:xfrm>
        <a:prstGeom prst="chevron">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en-US" sz="2000" kern="1200" dirty="0" smtClean="0"/>
            <a:t>Conduct further research</a:t>
          </a:r>
          <a:endParaRPr lang="en-US" sz="2000" kern="1200" dirty="0"/>
        </a:p>
      </dsp:txBody>
      <dsp:txXfrm>
        <a:off x="6388355" y="1485705"/>
        <a:ext cx="1320947" cy="88063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BE8403-81A5-4A14-967C-E2E181D98231}">
      <dsp:nvSpPr>
        <dsp:cNvPr id="0" name=""/>
        <dsp:cNvSpPr/>
      </dsp:nvSpPr>
      <dsp:spPr>
        <a:xfrm>
          <a:off x="3782" y="1485705"/>
          <a:ext cx="2201577" cy="880630"/>
        </a:xfrm>
        <a:prstGeom prst="chevron">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en-US" sz="2000" kern="1200" dirty="0" smtClean="0"/>
            <a:t>Relevance of finding</a:t>
          </a:r>
          <a:endParaRPr lang="en-US" sz="2000" kern="1200" dirty="0"/>
        </a:p>
      </dsp:txBody>
      <dsp:txXfrm>
        <a:off x="444097" y="1485705"/>
        <a:ext cx="1320947" cy="880630"/>
      </dsp:txXfrm>
    </dsp:sp>
    <dsp:sp modelId="{B22D7CAE-DAB3-4D1E-ACEE-8F8EFC67FE4F}">
      <dsp:nvSpPr>
        <dsp:cNvPr id="0" name=""/>
        <dsp:cNvSpPr/>
      </dsp:nvSpPr>
      <dsp:spPr>
        <a:xfrm>
          <a:off x="1985201" y="1485705"/>
          <a:ext cx="2201577" cy="880630"/>
        </a:xfrm>
        <a:prstGeom prst="chevron">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en-US" sz="2000" kern="1200" dirty="0" smtClean="0"/>
            <a:t>Reasons for finding</a:t>
          </a:r>
          <a:endParaRPr lang="en-US" sz="2000" kern="1200" dirty="0"/>
        </a:p>
      </dsp:txBody>
      <dsp:txXfrm>
        <a:off x="2425516" y="1485705"/>
        <a:ext cx="1320947" cy="880630"/>
      </dsp:txXfrm>
    </dsp:sp>
    <dsp:sp modelId="{9A9439F3-24D7-465F-AEE9-2F665923ED48}">
      <dsp:nvSpPr>
        <dsp:cNvPr id="0" name=""/>
        <dsp:cNvSpPr/>
      </dsp:nvSpPr>
      <dsp:spPr>
        <a:xfrm>
          <a:off x="3966621" y="1485705"/>
          <a:ext cx="2201577" cy="880630"/>
        </a:xfrm>
        <a:prstGeom prst="chevron">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en-US" sz="2000" kern="1200" dirty="0" smtClean="0"/>
            <a:t>Consider other data</a:t>
          </a:r>
          <a:endParaRPr lang="en-US" sz="2000" kern="1200" dirty="0"/>
        </a:p>
      </dsp:txBody>
      <dsp:txXfrm>
        <a:off x="4406936" y="1485705"/>
        <a:ext cx="1320947" cy="880630"/>
      </dsp:txXfrm>
    </dsp:sp>
    <dsp:sp modelId="{BFC54755-41B5-46F1-8276-9C3D86471E9B}">
      <dsp:nvSpPr>
        <dsp:cNvPr id="0" name=""/>
        <dsp:cNvSpPr/>
      </dsp:nvSpPr>
      <dsp:spPr>
        <a:xfrm>
          <a:off x="5948040" y="1485705"/>
          <a:ext cx="2201577" cy="880630"/>
        </a:xfrm>
        <a:prstGeom prst="chevron">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en-US" sz="2000" kern="1200" dirty="0" smtClean="0"/>
            <a:t>Conduct further research </a:t>
          </a:r>
          <a:endParaRPr lang="en-US" sz="2000" kern="1200" dirty="0"/>
        </a:p>
      </dsp:txBody>
      <dsp:txXfrm>
        <a:off x="6388355" y="1485705"/>
        <a:ext cx="1320947" cy="88063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BE8403-81A5-4A14-967C-E2E181D98231}">
      <dsp:nvSpPr>
        <dsp:cNvPr id="0" name=""/>
        <dsp:cNvSpPr/>
      </dsp:nvSpPr>
      <dsp:spPr>
        <a:xfrm>
          <a:off x="3782" y="1485705"/>
          <a:ext cx="2201577" cy="880630"/>
        </a:xfrm>
        <a:prstGeom prst="chevron">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en-US" sz="2000" kern="1200" dirty="0" smtClean="0"/>
            <a:t>Relevance of finding</a:t>
          </a:r>
          <a:endParaRPr lang="en-US" sz="2000" kern="1200" dirty="0"/>
        </a:p>
      </dsp:txBody>
      <dsp:txXfrm>
        <a:off x="444097" y="1485705"/>
        <a:ext cx="1320947" cy="880630"/>
      </dsp:txXfrm>
    </dsp:sp>
    <dsp:sp modelId="{B22D7CAE-DAB3-4D1E-ACEE-8F8EFC67FE4F}">
      <dsp:nvSpPr>
        <dsp:cNvPr id="0" name=""/>
        <dsp:cNvSpPr/>
      </dsp:nvSpPr>
      <dsp:spPr>
        <a:xfrm>
          <a:off x="1985201" y="1485705"/>
          <a:ext cx="2201577" cy="880630"/>
        </a:xfrm>
        <a:prstGeom prst="chevron">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en-US" sz="2000" kern="1200" dirty="0" smtClean="0"/>
            <a:t>Reasons for finding</a:t>
          </a:r>
          <a:endParaRPr lang="en-US" sz="2000" kern="1200" dirty="0"/>
        </a:p>
      </dsp:txBody>
      <dsp:txXfrm>
        <a:off x="2425516" y="1485705"/>
        <a:ext cx="1320947" cy="880630"/>
      </dsp:txXfrm>
    </dsp:sp>
    <dsp:sp modelId="{9A9439F3-24D7-465F-AEE9-2F665923ED48}">
      <dsp:nvSpPr>
        <dsp:cNvPr id="0" name=""/>
        <dsp:cNvSpPr/>
      </dsp:nvSpPr>
      <dsp:spPr>
        <a:xfrm>
          <a:off x="3966621" y="1485705"/>
          <a:ext cx="2201577" cy="880630"/>
        </a:xfrm>
        <a:prstGeom prst="chevron">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en-US" sz="2000" kern="1200" dirty="0" smtClean="0"/>
            <a:t>Consider other data</a:t>
          </a:r>
          <a:endParaRPr lang="en-US" sz="2000" kern="1200" dirty="0"/>
        </a:p>
      </dsp:txBody>
      <dsp:txXfrm>
        <a:off x="4406936" y="1485705"/>
        <a:ext cx="1320947" cy="880630"/>
      </dsp:txXfrm>
    </dsp:sp>
    <dsp:sp modelId="{BFC54755-41B5-46F1-8276-9C3D86471E9B}">
      <dsp:nvSpPr>
        <dsp:cNvPr id="0" name=""/>
        <dsp:cNvSpPr/>
      </dsp:nvSpPr>
      <dsp:spPr>
        <a:xfrm>
          <a:off x="5948040" y="1485705"/>
          <a:ext cx="2201577" cy="880630"/>
        </a:xfrm>
        <a:prstGeom prst="chevron">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en-US" sz="2000" kern="1200" dirty="0" smtClean="0"/>
            <a:t>Conduct further research</a:t>
          </a:r>
          <a:endParaRPr lang="en-US" sz="2000" kern="1200" dirty="0"/>
        </a:p>
      </dsp:txBody>
      <dsp:txXfrm>
        <a:off x="6388355" y="1485705"/>
        <a:ext cx="1320947" cy="88063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BE8403-81A5-4A14-967C-E2E181D98231}">
      <dsp:nvSpPr>
        <dsp:cNvPr id="0" name=""/>
        <dsp:cNvSpPr/>
      </dsp:nvSpPr>
      <dsp:spPr>
        <a:xfrm>
          <a:off x="3782" y="1420315"/>
          <a:ext cx="2201577" cy="880630"/>
        </a:xfrm>
        <a:prstGeom prst="chevron">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en-US" sz="2000" kern="1200" dirty="0" smtClean="0"/>
            <a:t>Relevance of finding</a:t>
          </a:r>
          <a:endParaRPr lang="en-US" sz="2000" kern="1200" dirty="0"/>
        </a:p>
      </dsp:txBody>
      <dsp:txXfrm>
        <a:off x="444097" y="1420315"/>
        <a:ext cx="1320947" cy="880630"/>
      </dsp:txXfrm>
    </dsp:sp>
    <dsp:sp modelId="{B22D7CAE-DAB3-4D1E-ACEE-8F8EFC67FE4F}">
      <dsp:nvSpPr>
        <dsp:cNvPr id="0" name=""/>
        <dsp:cNvSpPr/>
      </dsp:nvSpPr>
      <dsp:spPr>
        <a:xfrm>
          <a:off x="1985201" y="1420315"/>
          <a:ext cx="2201577" cy="880630"/>
        </a:xfrm>
        <a:prstGeom prst="chevron">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en-US" sz="2000" kern="1200" dirty="0" smtClean="0"/>
            <a:t>Reasons for finding</a:t>
          </a:r>
          <a:endParaRPr lang="en-US" sz="2000" kern="1200" dirty="0"/>
        </a:p>
      </dsp:txBody>
      <dsp:txXfrm>
        <a:off x="2425516" y="1420315"/>
        <a:ext cx="1320947" cy="880630"/>
      </dsp:txXfrm>
    </dsp:sp>
    <dsp:sp modelId="{9A9439F3-24D7-465F-AEE9-2F665923ED48}">
      <dsp:nvSpPr>
        <dsp:cNvPr id="0" name=""/>
        <dsp:cNvSpPr/>
      </dsp:nvSpPr>
      <dsp:spPr>
        <a:xfrm>
          <a:off x="3966621" y="1420315"/>
          <a:ext cx="2201577" cy="880630"/>
        </a:xfrm>
        <a:prstGeom prst="chevron">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en-US" sz="2000" kern="1200" dirty="0" smtClean="0"/>
            <a:t>Consider other data</a:t>
          </a:r>
          <a:endParaRPr lang="en-US" sz="2000" kern="1200" dirty="0"/>
        </a:p>
      </dsp:txBody>
      <dsp:txXfrm>
        <a:off x="4406936" y="1420315"/>
        <a:ext cx="1320947" cy="880630"/>
      </dsp:txXfrm>
    </dsp:sp>
    <dsp:sp modelId="{BFC54755-41B5-46F1-8276-9C3D86471E9B}">
      <dsp:nvSpPr>
        <dsp:cNvPr id="0" name=""/>
        <dsp:cNvSpPr/>
      </dsp:nvSpPr>
      <dsp:spPr>
        <a:xfrm>
          <a:off x="5948040" y="1420315"/>
          <a:ext cx="2201577" cy="880630"/>
        </a:xfrm>
        <a:prstGeom prst="chevron">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en-US" sz="2000" kern="1200" dirty="0" smtClean="0"/>
            <a:t>Conduct further research</a:t>
          </a:r>
          <a:endParaRPr lang="en-US" sz="2000" kern="1200" dirty="0"/>
        </a:p>
      </dsp:txBody>
      <dsp:txXfrm>
        <a:off x="6388355" y="1420315"/>
        <a:ext cx="1320947" cy="88063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BE8403-81A5-4A14-967C-E2E181D98231}">
      <dsp:nvSpPr>
        <dsp:cNvPr id="0" name=""/>
        <dsp:cNvSpPr/>
      </dsp:nvSpPr>
      <dsp:spPr>
        <a:xfrm>
          <a:off x="3782" y="1485705"/>
          <a:ext cx="2201577" cy="880630"/>
        </a:xfrm>
        <a:prstGeom prst="chevron">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en-US" sz="2000" kern="1200" dirty="0" smtClean="0"/>
            <a:t>Relevance of finding</a:t>
          </a:r>
          <a:endParaRPr lang="en-US" sz="2000" kern="1200" dirty="0"/>
        </a:p>
      </dsp:txBody>
      <dsp:txXfrm>
        <a:off x="444097" y="1485705"/>
        <a:ext cx="1320947" cy="880630"/>
      </dsp:txXfrm>
    </dsp:sp>
    <dsp:sp modelId="{B22D7CAE-DAB3-4D1E-ACEE-8F8EFC67FE4F}">
      <dsp:nvSpPr>
        <dsp:cNvPr id="0" name=""/>
        <dsp:cNvSpPr/>
      </dsp:nvSpPr>
      <dsp:spPr>
        <a:xfrm>
          <a:off x="1985201" y="1485705"/>
          <a:ext cx="2201577" cy="880630"/>
        </a:xfrm>
        <a:prstGeom prst="chevron">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en-US" sz="2000" kern="1200" dirty="0" smtClean="0"/>
            <a:t>Reasons for finding</a:t>
          </a:r>
          <a:endParaRPr lang="en-US" sz="2000" kern="1200" dirty="0"/>
        </a:p>
      </dsp:txBody>
      <dsp:txXfrm>
        <a:off x="2425516" y="1485705"/>
        <a:ext cx="1320947" cy="880630"/>
      </dsp:txXfrm>
    </dsp:sp>
    <dsp:sp modelId="{9A9439F3-24D7-465F-AEE9-2F665923ED48}">
      <dsp:nvSpPr>
        <dsp:cNvPr id="0" name=""/>
        <dsp:cNvSpPr/>
      </dsp:nvSpPr>
      <dsp:spPr>
        <a:xfrm>
          <a:off x="3966621" y="1485705"/>
          <a:ext cx="2201577" cy="880630"/>
        </a:xfrm>
        <a:prstGeom prst="chevron">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en-US" sz="2000" kern="1200" dirty="0" smtClean="0"/>
            <a:t>Consider other data</a:t>
          </a:r>
          <a:endParaRPr lang="en-US" sz="2000" kern="1200" dirty="0"/>
        </a:p>
      </dsp:txBody>
      <dsp:txXfrm>
        <a:off x="4406936" y="1485705"/>
        <a:ext cx="1320947" cy="880630"/>
      </dsp:txXfrm>
    </dsp:sp>
    <dsp:sp modelId="{BFC54755-41B5-46F1-8276-9C3D86471E9B}">
      <dsp:nvSpPr>
        <dsp:cNvPr id="0" name=""/>
        <dsp:cNvSpPr/>
      </dsp:nvSpPr>
      <dsp:spPr>
        <a:xfrm>
          <a:off x="5948040" y="1485705"/>
          <a:ext cx="2201577" cy="880630"/>
        </a:xfrm>
        <a:prstGeom prst="chevron">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en-US" sz="2000" kern="1200" dirty="0" smtClean="0"/>
            <a:t>Conduct further research</a:t>
          </a:r>
          <a:endParaRPr lang="en-US" sz="2000" kern="1200" dirty="0"/>
        </a:p>
      </dsp:txBody>
      <dsp:txXfrm>
        <a:off x="6388355" y="1485705"/>
        <a:ext cx="1320947" cy="880630"/>
      </dsp:txXfrm>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3.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4.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5.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6.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913" cy="465138"/>
          </a:xfrm>
          <a:prstGeom prst="rect">
            <a:avLst/>
          </a:prstGeom>
        </p:spPr>
        <p:txBody>
          <a:bodyPr vert="horz" lIns="92446" tIns="46223" rIns="92446" bIns="46223" rtlCol="0"/>
          <a:lstStyle>
            <a:lvl1pPr algn="l" fontAlgn="auto">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sz="quarter" idx="1"/>
          </p:nvPr>
        </p:nvSpPr>
        <p:spPr>
          <a:xfrm>
            <a:off x="3897313" y="0"/>
            <a:ext cx="2982912" cy="465138"/>
          </a:xfrm>
          <a:prstGeom prst="rect">
            <a:avLst/>
          </a:prstGeom>
        </p:spPr>
        <p:txBody>
          <a:bodyPr vert="horz" lIns="92446" tIns="46223" rIns="92446" bIns="46223" rtlCol="0"/>
          <a:lstStyle>
            <a:lvl1pPr algn="r" fontAlgn="auto">
              <a:spcBef>
                <a:spcPts val="0"/>
              </a:spcBef>
              <a:spcAft>
                <a:spcPts val="0"/>
              </a:spcAft>
              <a:defRPr sz="1200">
                <a:latin typeface="+mn-lt"/>
                <a:cs typeface="+mn-cs"/>
              </a:defRPr>
            </a:lvl1pPr>
          </a:lstStyle>
          <a:p>
            <a:pPr>
              <a:defRPr/>
            </a:pPr>
            <a:fld id="{CB7C2CD9-C85A-4186-A76A-0E38D9048BDD}" type="datetimeFigureOut">
              <a:rPr lang="en-US"/>
              <a:pPr>
                <a:defRPr/>
              </a:pPr>
              <a:t>6/21/2013</a:t>
            </a:fld>
            <a:endParaRPr lang="en-US"/>
          </a:p>
        </p:txBody>
      </p:sp>
      <p:sp>
        <p:nvSpPr>
          <p:cNvPr id="4" name="Footer Placeholder 3"/>
          <p:cNvSpPr>
            <a:spLocks noGrp="1"/>
          </p:cNvSpPr>
          <p:nvPr>
            <p:ph type="ftr" sz="quarter" idx="2"/>
          </p:nvPr>
        </p:nvSpPr>
        <p:spPr>
          <a:xfrm>
            <a:off x="0" y="8829675"/>
            <a:ext cx="2982913" cy="465138"/>
          </a:xfrm>
          <a:prstGeom prst="rect">
            <a:avLst/>
          </a:prstGeom>
        </p:spPr>
        <p:txBody>
          <a:bodyPr vert="horz" lIns="92446" tIns="46223" rIns="92446" bIns="46223" rtlCol="0" anchor="b"/>
          <a:lstStyle>
            <a:lvl1pPr algn="l" fontAlgn="auto">
              <a:spcBef>
                <a:spcPts val="0"/>
              </a:spcBef>
              <a:spcAft>
                <a:spcPts val="0"/>
              </a:spcAft>
              <a:defRPr sz="1200">
                <a:latin typeface="+mn-lt"/>
                <a:cs typeface="+mn-cs"/>
              </a:defRPr>
            </a:lvl1pPr>
          </a:lstStyle>
          <a:p>
            <a:pPr>
              <a:defRPr/>
            </a:pPr>
            <a:endParaRPr lang="en-US"/>
          </a:p>
        </p:txBody>
      </p:sp>
      <p:sp>
        <p:nvSpPr>
          <p:cNvPr id="5" name="Slide Number Placeholder 4"/>
          <p:cNvSpPr>
            <a:spLocks noGrp="1"/>
          </p:cNvSpPr>
          <p:nvPr>
            <p:ph type="sldNum" sz="quarter" idx="3"/>
          </p:nvPr>
        </p:nvSpPr>
        <p:spPr>
          <a:xfrm>
            <a:off x="3897313" y="8829675"/>
            <a:ext cx="2982912" cy="465138"/>
          </a:xfrm>
          <a:prstGeom prst="rect">
            <a:avLst/>
          </a:prstGeom>
        </p:spPr>
        <p:txBody>
          <a:bodyPr vert="horz" lIns="92446" tIns="46223" rIns="92446" bIns="46223" rtlCol="0" anchor="b"/>
          <a:lstStyle>
            <a:lvl1pPr algn="r" fontAlgn="auto">
              <a:spcBef>
                <a:spcPts val="0"/>
              </a:spcBef>
              <a:spcAft>
                <a:spcPts val="0"/>
              </a:spcAft>
              <a:defRPr sz="1200">
                <a:latin typeface="+mn-lt"/>
                <a:cs typeface="+mn-cs"/>
              </a:defRPr>
            </a:lvl1pPr>
          </a:lstStyle>
          <a:p>
            <a:pPr>
              <a:defRPr/>
            </a:pPr>
            <a:fld id="{2E964131-6805-4C23-906A-7B25DBB22097}" type="slidenum">
              <a:rPr lang="en-US"/>
              <a:pPr>
                <a:defRPr/>
              </a:pPr>
              <a:t>‹#›</a:t>
            </a:fld>
            <a:endParaRPr lang="en-US"/>
          </a:p>
        </p:txBody>
      </p:sp>
    </p:spTree>
    <p:extLst>
      <p:ext uri="{BB962C8B-B14F-4D97-AF65-F5344CB8AC3E}">
        <p14:creationId xmlns:p14="http://schemas.microsoft.com/office/powerpoint/2010/main" val="227599733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913" cy="465138"/>
          </a:xfrm>
          <a:prstGeom prst="rect">
            <a:avLst/>
          </a:prstGeom>
        </p:spPr>
        <p:txBody>
          <a:bodyPr vert="horz" lIns="92446" tIns="46223" rIns="92446" bIns="46223" rtlCol="0"/>
          <a:lstStyle>
            <a:lvl1pPr algn="l" fontAlgn="auto">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97313" y="0"/>
            <a:ext cx="2982912" cy="465138"/>
          </a:xfrm>
          <a:prstGeom prst="rect">
            <a:avLst/>
          </a:prstGeom>
        </p:spPr>
        <p:txBody>
          <a:bodyPr vert="horz" lIns="92446" tIns="46223" rIns="92446" bIns="46223" rtlCol="0"/>
          <a:lstStyle>
            <a:lvl1pPr algn="r" fontAlgn="auto">
              <a:spcBef>
                <a:spcPts val="0"/>
              </a:spcBef>
              <a:spcAft>
                <a:spcPts val="0"/>
              </a:spcAft>
              <a:defRPr sz="1200">
                <a:latin typeface="+mn-lt"/>
                <a:cs typeface="+mn-cs"/>
              </a:defRPr>
            </a:lvl1pPr>
          </a:lstStyle>
          <a:p>
            <a:pPr>
              <a:defRPr/>
            </a:pPr>
            <a:fld id="{07734282-9729-4C88-BE2A-2DC2BA5E61B0}" type="datetimeFigureOut">
              <a:rPr lang="en-US"/>
              <a:pPr>
                <a:defRPr/>
              </a:pPr>
              <a:t>6/21/2013</a:t>
            </a:fld>
            <a:endParaRPr lang="en-US"/>
          </a:p>
        </p:txBody>
      </p:sp>
      <p:sp>
        <p:nvSpPr>
          <p:cNvPr id="4" name="Slide Image Placeholder 3"/>
          <p:cNvSpPr>
            <a:spLocks noGrp="1" noRot="1" noChangeAspect="1"/>
          </p:cNvSpPr>
          <p:nvPr>
            <p:ph type="sldImg" idx="2"/>
          </p:nvPr>
        </p:nvSpPr>
        <p:spPr>
          <a:xfrm>
            <a:off x="1117600" y="696913"/>
            <a:ext cx="4648200" cy="3486150"/>
          </a:xfrm>
          <a:prstGeom prst="rect">
            <a:avLst/>
          </a:prstGeom>
          <a:noFill/>
          <a:ln w="12700">
            <a:solidFill>
              <a:prstClr val="black"/>
            </a:solidFill>
          </a:ln>
        </p:spPr>
        <p:txBody>
          <a:bodyPr vert="horz" lIns="92446" tIns="46223" rIns="92446" bIns="46223" rtlCol="0" anchor="ctr"/>
          <a:lstStyle/>
          <a:p>
            <a:pPr lvl="0"/>
            <a:endParaRPr lang="en-US" noProof="0"/>
          </a:p>
        </p:txBody>
      </p:sp>
      <p:sp>
        <p:nvSpPr>
          <p:cNvPr id="5" name="Notes Placeholder 4"/>
          <p:cNvSpPr>
            <a:spLocks noGrp="1"/>
          </p:cNvSpPr>
          <p:nvPr>
            <p:ph type="body" sz="quarter" idx="3"/>
          </p:nvPr>
        </p:nvSpPr>
        <p:spPr>
          <a:xfrm>
            <a:off x="688975" y="4416425"/>
            <a:ext cx="5505450" cy="4183063"/>
          </a:xfrm>
          <a:prstGeom prst="rect">
            <a:avLst/>
          </a:prstGeom>
        </p:spPr>
        <p:txBody>
          <a:bodyPr vert="horz" lIns="92446" tIns="46223" rIns="92446" bIns="46223"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829675"/>
            <a:ext cx="2982913" cy="465138"/>
          </a:xfrm>
          <a:prstGeom prst="rect">
            <a:avLst/>
          </a:prstGeom>
        </p:spPr>
        <p:txBody>
          <a:bodyPr vert="horz" lIns="92446" tIns="46223" rIns="92446" bIns="46223" rtlCol="0" anchor="b"/>
          <a:lstStyle>
            <a:lvl1pPr algn="l" fontAlgn="auto">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97313" y="8829675"/>
            <a:ext cx="2982912" cy="465138"/>
          </a:xfrm>
          <a:prstGeom prst="rect">
            <a:avLst/>
          </a:prstGeom>
        </p:spPr>
        <p:txBody>
          <a:bodyPr vert="horz" lIns="92446" tIns="46223" rIns="92446" bIns="46223" rtlCol="0" anchor="b"/>
          <a:lstStyle>
            <a:lvl1pPr algn="r" fontAlgn="auto">
              <a:spcBef>
                <a:spcPts val="0"/>
              </a:spcBef>
              <a:spcAft>
                <a:spcPts val="0"/>
              </a:spcAft>
              <a:defRPr sz="1200">
                <a:latin typeface="+mn-lt"/>
                <a:cs typeface="+mn-cs"/>
              </a:defRPr>
            </a:lvl1pPr>
          </a:lstStyle>
          <a:p>
            <a:pPr>
              <a:defRPr/>
            </a:pPr>
            <a:fld id="{4AD83A77-205C-49B5-9D3F-AAC221D05CB9}" type="slidenum">
              <a:rPr lang="en-US"/>
              <a:pPr>
                <a:defRPr/>
              </a:pPr>
              <a:t>‹#›</a:t>
            </a:fld>
            <a:endParaRPr lang="en-US"/>
          </a:p>
        </p:txBody>
      </p:sp>
    </p:spTree>
    <p:extLst>
      <p:ext uri="{BB962C8B-B14F-4D97-AF65-F5344CB8AC3E}">
        <p14:creationId xmlns:p14="http://schemas.microsoft.com/office/powerpoint/2010/main" val="20173538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E75BC8A-4055-4AFF-BCA4-9AA97FF5B8B3}" type="slidenum">
              <a:rPr lang="en-US" smtClean="0">
                <a:latin typeface="Arial" charset="0"/>
                <a:cs typeface="Arial" charset="0"/>
              </a:rPr>
              <a:pPr fontAlgn="base">
                <a:spcBef>
                  <a:spcPct val="0"/>
                </a:spcBef>
                <a:spcAft>
                  <a:spcPct val="0"/>
                </a:spcAft>
              </a:pPr>
              <a:t>1</a:t>
            </a:fld>
            <a:endParaRPr lang="en-US" smtClean="0">
              <a:latin typeface="Arial" charset="0"/>
              <a:cs typeface="Arial" charset="0"/>
            </a:endParaRPr>
          </a:p>
        </p:txBody>
      </p:sp>
      <p:sp>
        <p:nvSpPr>
          <p:cNvPr id="1638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6387"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smtClean="0">
              <a:latin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Slide Image Placeholder 1"/>
          <p:cNvSpPr>
            <a:spLocks noGrp="1" noRot="1" noChangeAspect="1"/>
          </p:cNvSpPr>
          <p:nvPr>
            <p:ph type="sldImg"/>
          </p:nvPr>
        </p:nvSpPr>
        <p:spPr bwMode="auto">
          <a:noFill/>
          <a:ln>
            <a:solidFill>
              <a:srgbClr val="000000"/>
            </a:solidFill>
            <a:miter lim="800000"/>
            <a:headEnd/>
            <a:tailEnd/>
          </a:ln>
        </p:spPr>
      </p:sp>
      <p:sp>
        <p:nvSpPr>
          <p:cNvPr id="1843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This presentation will introduce a stepwise approach – called the Seven Steps to Use Routine Information to Improve HIV/AIDS Programs.  The approach will help us: (READ SLIDE)</a:t>
            </a:r>
          </a:p>
        </p:txBody>
      </p:sp>
      <p:sp>
        <p:nvSpPr>
          <p:cNvPr id="18435"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46138E1-BF87-4EEF-A54E-F6C990D37C44}" type="slidenum">
              <a:rPr lang="en-US"/>
              <a:pPr fontAlgn="base">
                <a:spcBef>
                  <a:spcPct val="0"/>
                </a:spcBef>
                <a:spcAft>
                  <a:spcPct val="0"/>
                </a:spcAft>
                <a:defRPr/>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Slide Image Placeholder 1"/>
          <p:cNvSpPr>
            <a:spLocks noGrp="1" noRot="1" noChangeAspect="1"/>
          </p:cNvSpPr>
          <p:nvPr>
            <p:ph type="sldImg"/>
          </p:nvPr>
        </p:nvSpPr>
        <p:spPr bwMode="auto">
          <a:noFill/>
          <a:ln>
            <a:solidFill>
              <a:srgbClr val="000000"/>
            </a:solidFill>
            <a:miter lim="800000"/>
            <a:headEnd/>
            <a:tailEnd/>
          </a:ln>
        </p:spPr>
      </p:sp>
      <p:sp>
        <p:nvSpPr>
          <p:cNvPr id="20482"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(READ SLIDE)</a:t>
            </a:r>
          </a:p>
          <a:p>
            <a:pPr eaLnBrk="1" hangingPunct="1">
              <a:spcBef>
                <a:spcPct val="0"/>
              </a:spcBef>
            </a:pPr>
            <a:endParaRPr lang="en-US" smtClean="0"/>
          </a:p>
          <a:p>
            <a:pPr eaLnBrk="1" hangingPunct="1">
              <a:spcBef>
                <a:spcPct val="0"/>
              </a:spcBef>
            </a:pPr>
            <a:r>
              <a:rPr lang="en-US" smtClean="0"/>
              <a:t>Throughout the rest of this workshop, the facilitators will refer to the steps within the Seven Steps approach.  Small group work will help us to practice implementing each step along the way. </a:t>
            </a:r>
          </a:p>
        </p:txBody>
      </p:sp>
      <p:sp>
        <p:nvSpPr>
          <p:cNvPr id="20483"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191490D-B372-41DC-AD16-AAA85D9876E8}" type="slidenum">
              <a:rPr lang="en-US"/>
              <a:pPr fontAlgn="base">
                <a:spcBef>
                  <a:spcPct val="0"/>
                </a:spcBef>
                <a:spcAft>
                  <a:spcPct val="0"/>
                </a:spcAft>
                <a:defRPr/>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Slide Image Placeholder 1"/>
          <p:cNvSpPr>
            <a:spLocks noGrp="1" noRot="1" noChangeAspect="1"/>
          </p:cNvSpPr>
          <p:nvPr>
            <p:ph type="sldImg"/>
          </p:nvPr>
        </p:nvSpPr>
        <p:spPr bwMode="auto">
          <a:noFill/>
          <a:ln>
            <a:solidFill>
              <a:srgbClr val="000000"/>
            </a:solidFill>
            <a:miter lim="800000"/>
            <a:headEnd/>
            <a:tailEnd/>
          </a:ln>
        </p:spPr>
      </p:sp>
      <p:sp>
        <p:nvSpPr>
          <p:cNvPr id="22530"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latin typeface="Arial" charset="0"/>
              </a:rPr>
              <a:t>Why should you use the 7 step approach?</a:t>
            </a:r>
          </a:p>
          <a:p>
            <a:pPr eaLnBrk="1" hangingPunct="1">
              <a:spcBef>
                <a:spcPct val="0"/>
              </a:spcBef>
            </a:pPr>
            <a:endParaRPr lang="en-US" smtClean="0">
              <a:latin typeface="Arial" charset="0"/>
            </a:endParaRPr>
          </a:p>
          <a:p>
            <a:pPr eaLnBrk="1" hangingPunct="1">
              <a:spcBef>
                <a:spcPct val="0"/>
              </a:spcBef>
            </a:pPr>
            <a:r>
              <a:rPr lang="en-US" smtClean="0">
                <a:latin typeface="Arial" charset="0"/>
              </a:rPr>
              <a:t>Because it provides concrete steps that lead to data-informed decision making.</a:t>
            </a:r>
          </a:p>
          <a:p>
            <a:pPr eaLnBrk="1" hangingPunct="1">
              <a:spcBef>
                <a:spcPct val="0"/>
              </a:spcBef>
            </a:pPr>
            <a:endParaRPr lang="en-US" smtClean="0">
              <a:latin typeface="Arial" charset="0"/>
            </a:endParaRPr>
          </a:p>
          <a:p>
            <a:pPr eaLnBrk="1" hangingPunct="1">
              <a:spcBef>
                <a:spcPct val="0"/>
              </a:spcBef>
            </a:pPr>
            <a:r>
              <a:rPr lang="en-US" smtClean="0">
                <a:latin typeface="Arial" charset="0"/>
              </a:rPr>
              <a:t>The approach encourages more strategic and effective use of data.</a:t>
            </a:r>
          </a:p>
          <a:p>
            <a:pPr eaLnBrk="1" hangingPunct="1">
              <a:spcBef>
                <a:spcPct val="0"/>
              </a:spcBef>
            </a:pPr>
            <a:endParaRPr lang="en-US" smtClean="0">
              <a:latin typeface="Arial" charset="0"/>
            </a:endParaRPr>
          </a:p>
          <a:p>
            <a:pPr eaLnBrk="1" hangingPunct="1">
              <a:spcBef>
                <a:spcPct val="0"/>
              </a:spcBef>
            </a:pPr>
            <a:r>
              <a:rPr lang="en-US" smtClean="0">
                <a:latin typeface="Arial" charset="0"/>
              </a:rPr>
              <a:t>And finally, it ensures the involvement of both data users and producers.</a:t>
            </a:r>
          </a:p>
          <a:p>
            <a:pPr eaLnBrk="1" hangingPunct="1">
              <a:spcBef>
                <a:spcPct val="0"/>
              </a:spcBef>
            </a:pPr>
            <a:endParaRPr lang="en-US" smtClean="0">
              <a:latin typeface="Arial" charset="0"/>
            </a:endParaRPr>
          </a:p>
          <a:p>
            <a:pPr eaLnBrk="1" hangingPunct="1">
              <a:spcBef>
                <a:spcPct val="0"/>
              </a:spcBef>
            </a:pPr>
            <a:r>
              <a:rPr lang="en-US" smtClean="0">
                <a:latin typeface="Arial" charset="0"/>
              </a:rPr>
              <a:t>The 7 Step approach provides concrete steps to a process that is often ill defined. Yesterday we talked about the decision making process and the 3 elements of data-informed decision making that needs to be in place for that process to function.  Today we will discuss the concrete steps that you can follow once you sit down with your stakeholders and your data to address your decision making needs. </a:t>
            </a:r>
            <a:r>
              <a:rPr lang="en-US" smtClean="0"/>
              <a:t> </a:t>
            </a:r>
          </a:p>
        </p:txBody>
      </p:sp>
      <p:sp>
        <p:nvSpPr>
          <p:cNvPr id="22531"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EFF0A23D-E38D-4AA0-87C9-9AE33837F17E}" type="slidenum">
              <a:rPr lang="en-US"/>
              <a:pPr fontAlgn="base">
                <a:spcBef>
                  <a:spcPct val="0"/>
                </a:spcBef>
                <a:spcAft>
                  <a:spcPct val="0"/>
                </a:spcAft>
                <a:defRPr/>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Slide Image Placeholder 1"/>
          <p:cNvSpPr>
            <a:spLocks noGrp="1" noRot="1" noChangeAspect="1"/>
          </p:cNvSpPr>
          <p:nvPr>
            <p:ph type="sldImg"/>
          </p:nvPr>
        </p:nvSpPr>
        <p:spPr bwMode="auto">
          <a:noFill/>
          <a:ln>
            <a:solidFill>
              <a:srgbClr val="000000"/>
            </a:solidFill>
            <a:miter lim="800000"/>
            <a:headEnd/>
            <a:tailEnd/>
          </a:ln>
        </p:spPr>
      </p:sp>
      <p:sp>
        <p:nvSpPr>
          <p:cNvPr id="2457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i="1" smtClean="0"/>
              <a:t>NOTE to facilitator</a:t>
            </a:r>
            <a:r>
              <a:rPr lang="en-US" smtClean="0"/>
              <a:t>:  READ SLIDE</a:t>
            </a:r>
          </a:p>
        </p:txBody>
      </p:sp>
      <p:sp>
        <p:nvSpPr>
          <p:cNvPr id="2457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A2ECD01-0C91-4FCF-B35F-0BD0597B4630}" type="slidenum">
              <a:rPr lang="en-US"/>
              <a:pPr fontAlgn="base">
                <a:spcBef>
                  <a:spcPct val="0"/>
                </a:spcBef>
                <a:spcAft>
                  <a:spcPct val="0"/>
                </a:spcAft>
                <a:defRPr/>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Slide Image Placeholder 1"/>
          <p:cNvSpPr>
            <a:spLocks noGrp="1" noRot="1" noChangeAspect="1"/>
          </p:cNvSpPr>
          <p:nvPr>
            <p:ph type="sldImg"/>
          </p:nvPr>
        </p:nvSpPr>
        <p:spPr bwMode="auto">
          <a:noFill/>
          <a:ln>
            <a:solidFill>
              <a:srgbClr val="000000"/>
            </a:solidFill>
            <a:miter lim="800000"/>
            <a:headEnd/>
            <a:tailEnd/>
          </a:ln>
        </p:spPr>
      </p:sp>
      <p:sp>
        <p:nvSpPr>
          <p:cNvPr id="2662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latin typeface="Arial" charset="0"/>
              </a:rPr>
              <a:t>What are the 7 steps?  MEASURE Evaluation has identified 7 steps to facilitate use of information.</a:t>
            </a:r>
          </a:p>
          <a:p>
            <a:pPr eaLnBrk="1" hangingPunct="1">
              <a:spcBef>
                <a:spcPct val="0"/>
              </a:spcBef>
            </a:pPr>
            <a:endParaRPr lang="en-US" smtClean="0">
              <a:latin typeface="Arial" charset="0"/>
            </a:endParaRPr>
          </a:p>
          <a:p>
            <a:pPr eaLnBrk="1" hangingPunct="1">
              <a:spcBef>
                <a:spcPct val="0"/>
              </a:spcBef>
            </a:pPr>
            <a:r>
              <a:rPr lang="en-US" smtClean="0">
                <a:latin typeface="Arial" charset="0"/>
              </a:rPr>
              <a:t>Step 1 – First you identify your questions of interest. Yesterday we talked about decisions. Decisions are choices you will have to make to implement health programs.  All decisions are informed by questions.  Step 1 involves identifying your questions that will inform your decision.</a:t>
            </a:r>
          </a:p>
          <a:p>
            <a:pPr eaLnBrk="1" hangingPunct="1">
              <a:spcBef>
                <a:spcPct val="0"/>
              </a:spcBef>
            </a:pPr>
            <a:endParaRPr lang="en-US" smtClean="0">
              <a:latin typeface="Arial" charset="0"/>
            </a:endParaRPr>
          </a:p>
          <a:p>
            <a:pPr eaLnBrk="1" hangingPunct="1">
              <a:spcBef>
                <a:spcPct val="0"/>
              </a:spcBef>
            </a:pPr>
            <a:r>
              <a:rPr lang="en-US" smtClean="0">
                <a:latin typeface="Arial" charset="0"/>
              </a:rPr>
              <a:t>Step 2 – Involves prioritizing your questions to ensure you are spending your limited resources answering a question that has high programmatic relevance.  </a:t>
            </a:r>
          </a:p>
          <a:p>
            <a:pPr eaLnBrk="1" hangingPunct="1">
              <a:spcBef>
                <a:spcPct val="0"/>
              </a:spcBef>
            </a:pPr>
            <a:endParaRPr lang="en-US" smtClean="0">
              <a:latin typeface="Arial" charset="0"/>
            </a:endParaRPr>
          </a:p>
          <a:p>
            <a:pPr eaLnBrk="1" hangingPunct="1">
              <a:spcBef>
                <a:spcPct val="0"/>
              </a:spcBef>
            </a:pPr>
            <a:r>
              <a:rPr lang="en-US" smtClean="0">
                <a:latin typeface="Arial" charset="0"/>
              </a:rPr>
              <a:t>Step 3 – identifies the data needed to answer the question.   In some cases you may need to consult multiple, existing data sources. In others, there may be a data gap – and the data you need may not exist. In this case you may consider using proxy data, or if the question is important enough, implement a research effort to gather the required data.</a:t>
            </a:r>
            <a:endParaRPr lang="en-US" smtClean="0"/>
          </a:p>
        </p:txBody>
      </p:sp>
      <p:sp>
        <p:nvSpPr>
          <p:cNvPr id="26627"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DF11FC5-BF0D-4875-86CB-CFF16EECA832}" type="slidenum">
              <a:rPr lang="en-US"/>
              <a:pPr fontAlgn="base">
                <a:spcBef>
                  <a:spcPct val="0"/>
                </a:spcBef>
                <a:spcAft>
                  <a:spcPct val="0"/>
                </a:spcAft>
                <a:defRPr/>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Slide Image Placeholder 1"/>
          <p:cNvSpPr>
            <a:spLocks noGrp="1" noRot="1" noChangeAspect="1"/>
          </p:cNvSpPr>
          <p:nvPr>
            <p:ph type="sldImg"/>
          </p:nvPr>
        </p:nvSpPr>
        <p:spPr bwMode="auto">
          <a:noFill/>
          <a:ln>
            <a:solidFill>
              <a:srgbClr val="000000"/>
            </a:solidFill>
            <a:miter lim="800000"/>
            <a:headEnd/>
            <a:tailEnd/>
          </a:ln>
        </p:spPr>
      </p:sp>
      <p:sp>
        <p:nvSpPr>
          <p:cNvPr id="2867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latin typeface="Arial" charset="0"/>
              </a:rPr>
              <a:t>Step 4 – Once the data sources have been obtained, it needs to be transformed into information through analysis. </a:t>
            </a:r>
            <a:r>
              <a:rPr lang="en-GB" smtClean="0">
                <a:latin typeface="Arial" charset="0"/>
              </a:rPr>
              <a:t>Analysis is the act of turning raw data into more useful information.  </a:t>
            </a:r>
            <a:r>
              <a:rPr lang="en-US" smtClean="0">
                <a:latin typeface="Arial" charset="0"/>
              </a:rPr>
              <a:t>Depending on the question, analysis can be simple math or more sophisticated computations. The resulting information then needs to be presented in a way that is clearly understandable – via graphs, charts and other visual aids. </a:t>
            </a:r>
          </a:p>
          <a:p>
            <a:pPr eaLnBrk="1" hangingPunct="1">
              <a:spcBef>
                <a:spcPct val="0"/>
              </a:spcBef>
            </a:pPr>
            <a:endParaRPr lang="en-US" smtClean="0">
              <a:latin typeface="Arial" charset="0"/>
            </a:endParaRPr>
          </a:p>
          <a:p>
            <a:pPr eaLnBrk="1" hangingPunct="1">
              <a:spcBef>
                <a:spcPct val="0"/>
              </a:spcBef>
            </a:pPr>
            <a:r>
              <a:rPr lang="en-US" smtClean="0">
                <a:latin typeface="Arial" charset="0"/>
              </a:rPr>
              <a:t>Step 5 - The terms analysis (steps 4) and interpretation (step 5) are often considered synonymous.  We like to separate them into distinct steps.  Interpretation is the consideration of the analysis – the potential reasons for the findings </a:t>
            </a:r>
            <a:r>
              <a:rPr lang="en-US" b="1" smtClean="0">
                <a:latin typeface="Arial" charset="0"/>
              </a:rPr>
              <a:t>–</a:t>
            </a:r>
            <a:r>
              <a:rPr lang="en-US" smtClean="0">
                <a:latin typeface="Arial" charset="0"/>
              </a:rPr>
              <a:t> and possible next steps. In this process, we move from the ‘what’ is happening in our programs to the ‘why’ it is happening.</a:t>
            </a:r>
          </a:p>
          <a:p>
            <a:pPr eaLnBrk="1" hangingPunct="1">
              <a:spcBef>
                <a:spcPct val="0"/>
              </a:spcBef>
            </a:pPr>
            <a:endParaRPr lang="en-US" smtClean="0">
              <a:latin typeface="Arial" charset="0"/>
            </a:endParaRPr>
          </a:p>
          <a:p>
            <a:pPr eaLnBrk="1" hangingPunct="1">
              <a:spcBef>
                <a:spcPct val="0"/>
              </a:spcBef>
            </a:pPr>
            <a:r>
              <a:rPr lang="en-US" smtClean="0">
                <a:latin typeface="Arial" charset="0"/>
              </a:rPr>
              <a:t>Step 6 – Involves discussing and agreeing upon recommendations for change based on your conclusions.  </a:t>
            </a:r>
          </a:p>
          <a:p>
            <a:pPr eaLnBrk="1" hangingPunct="1">
              <a:spcBef>
                <a:spcPct val="0"/>
              </a:spcBef>
            </a:pPr>
            <a:endParaRPr lang="en-US" smtClean="0">
              <a:latin typeface="Arial" charset="0"/>
            </a:endParaRPr>
          </a:p>
          <a:p>
            <a:pPr eaLnBrk="1" hangingPunct="1">
              <a:spcBef>
                <a:spcPct val="0"/>
              </a:spcBef>
            </a:pPr>
            <a:r>
              <a:rPr lang="en-US" smtClean="0">
                <a:latin typeface="Arial" charset="0"/>
              </a:rPr>
              <a:t>And lastly, step 7, involves a continued commitment to the data-informed decision making cycle. If changes are implemented based on the data analysis, it is important to continue to track the outcome of those changes. As discussed in day one, the data informed decision making process is a cycle where successful use of data leads to demand for future data.</a:t>
            </a:r>
            <a:endParaRPr lang="en-US" smtClean="0"/>
          </a:p>
        </p:txBody>
      </p:sp>
      <p:sp>
        <p:nvSpPr>
          <p:cNvPr id="28675"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FB9C71B-52CB-4848-86D2-9E35267BA6F5}" type="slidenum">
              <a:rPr lang="en-US"/>
              <a:pPr fontAlgn="base">
                <a:spcBef>
                  <a:spcPct val="0"/>
                </a:spcBef>
                <a:spcAft>
                  <a:spcPct val="0"/>
                </a:spcAft>
                <a:defRPr/>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Slide Image Placeholder 1"/>
          <p:cNvSpPr>
            <a:spLocks noGrp="1" noRot="1" noChangeAspect="1"/>
          </p:cNvSpPr>
          <p:nvPr>
            <p:ph type="sldImg"/>
          </p:nvPr>
        </p:nvSpPr>
        <p:spPr bwMode="auto">
          <a:noFill/>
          <a:ln>
            <a:solidFill>
              <a:srgbClr val="000000"/>
            </a:solidFill>
            <a:miter lim="800000"/>
            <a:headEnd/>
            <a:tailEnd/>
          </a:ln>
        </p:spPr>
      </p:sp>
      <p:sp>
        <p:nvSpPr>
          <p:cNvPr id="30722"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latin typeface="Arial" charset="0"/>
              </a:rPr>
              <a:t>There are often 2 situations that require application of the 7 steps and they are not mutually exclusive:</a:t>
            </a:r>
          </a:p>
          <a:p>
            <a:pPr eaLnBrk="1" hangingPunct="1">
              <a:spcBef>
                <a:spcPct val="0"/>
              </a:spcBef>
            </a:pPr>
            <a:endParaRPr lang="en-US" smtClean="0">
              <a:latin typeface="Arial" charset="0"/>
            </a:endParaRPr>
          </a:p>
          <a:p>
            <a:pPr eaLnBrk="1" hangingPunct="1">
              <a:spcBef>
                <a:spcPct val="0"/>
              </a:spcBef>
            </a:pPr>
            <a:r>
              <a:rPr lang="en-US" smtClean="0">
                <a:latin typeface="Arial" charset="0"/>
              </a:rPr>
              <a:t>New data is released that has programmatic relevance, and we need to understand the implications of that new data</a:t>
            </a:r>
          </a:p>
          <a:p>
            <a:pPr eaLnBrk="1" hangingPunct="1">
              <a:spcBef>
                <a:spcPct val="0"/>
              </a:spcBef>
            </a:pPr>
            <a:endParaRPr lang="en-US" smtClean="0">
              <a:latin typeface="Arial" charset="0"/>
            </a:endParaRPr>
          </a:p>
          <a:p>
            <a:pPr eaLnBrk="1" hangingPunct="1">
              <a:spcBef>
                <a:spcPct val="0"/>
              </a:spcBef>
            </a:pPr>
            <a:r>
              <a:rPr lang="en-US" smtClean="0">
                <a:latin typeface="Arial" charset="0"/>
              </a:rPr>
              <a:t>There is an upcoming decision that needs to be made or you have a specific question about your program or your target populations.</a:t>
            </a:r>
          </a:p>
          <a:p>
            <a:pPr eaLnBrk="1" hangingPunct="1">
              <a:spcBef>
                <a:spcPct val="0"/>
              </a:spcBef>
            </a:pPr>
            <a:endParaRPr lang="en-US" smtClean="0">
              <a:latin typeface="Arial" charset="0"/>
            </a:endParaRPr>
          </a:p>
          <a:p>
            <a:pPr eaLnBrk="1" hangingPunct="1">
              <a:spcBef>
                <a:spcPct val="0"/>
              </a:spcBef>
            </a:pPr>
            <a:r>
              <a:rPr lang="en-US" smtClean="0">
                <a:latin typeface="Arial" charset="0"/>
              </a:rPr>
              <a:t>These 2 types of situations will prompt your organization to begin the 7 Steps.</a:t>
            </a:r>
            <a:r>
              <a:rPr lang="en-US" smtClean="0"/>
              <a:t> </a:t>
            </a:r>
          </a:p>
        </p:txBody>
      </p:sp>
      <p:sp>
        <p:nvSpPr>
          <p:cNvPr id="30723"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8BE3188-B0A3-4ED4-9039-57C5C9D6CB5D}" type="slidenum">
              <a:rPr lang="en-US"/>
              <a:pPr fontAlgn="base">
                <a:spcBef>
                  <a:spcPct val="0"/>
                </a:spcBef>
                <a:spcAft>
                  <a:spcPct val="0"/>
                </a:spcAft>
                <a:defRPr/>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Slide Image Placeholder 1"/>
          <p:cNvSpPr>
            <a:spLocks noGrp="1" noRot="1" noChangeAspect="1"/>
          </p:cNvSpPr>
          <p:nvPr>
            <p:ph type="sldImg"/>
          </p:nvPr>
        </p:nvSpPr>
        <p:spPr bwMode="auto">
          <a:noFill/>
          <a:ln>
            <a:solidFill>
              <a:srgbClr val="000000"/>
            </a:solidFill>
            <a:miter lim="800000"/>
            <a:headEnd/>
            <a:tailEnd/>
          </a:ln>
        </p:spPr>
      </p:sp>
      <p:sp>
        <p:nvSpPr>
          <p:cNvPr id="3379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With all these data, it may be tempting to “fish out” whatever data are readily available and try to figure out how to use them.  This is not the most effective way to strengthen data use.  Instead, it is more productive and valuable to answer questions that are of real interest at the facility/program/community/organization level.</a:t>
            </a:r>
          </a:p>
          <a:p>
            <a:pPr eaLnBrk="1" hangingPunct="1">
              <a:spcBef>
                <a:spcPct val="0"/>
              </a:spcBef>
            </a:pPr>
            <a:endParaRPr lang="en-US" smtClean="0">
              <a:latin typeface="Arial" charset="0"/>
            </a:endParaRPr>
          </a:p>
          <a:p>
            <a:pPr eaLnBrk="1" hangingPunct="1">
              <a:spcBef>
                <a:spcPct val="0"/>
              </a:spcBef>
            </a:pPr>
            <a:r>
              <a:rPr lang="en-US" smtClean="0">
                <a:latin typeface="Arial" charset="0"/>
              </a:rPr>
              <a:t>Vast amounts of data are available to many HIV/AIDS service delivery sites.  However to compile, analyze, interpret, and use these data can be a very daunting task that requires both time and skill.  Rather than embarking on a fishing expedition, a team of data users and data producers can use its time more efficiently by first identifying and then prioritizing key questions of interest. Available data can then be analyzed in a targeted way to begin to answer these questions. </a:t>
            </a:r>
            <a:endParaRPr lang="en-US" smtClean="0"/>
          </a:p>
        </p:txBody>
      </p:sp>
      <p:sp>
        <p:nvSpPr>
          <p:cNvPr id="33795"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6FED252-37AD-4CBA-A7E5-ED15CB1AA234}" type="slidenum">
              <a:rPr lang="en-US"/>
              <a:pPr fontAlgn="base">
                <a:spcBef>
                  <a:spcPct val="0"/>
                </a:spcBef>
                <a:spcAft>
                  <a:spcPct val="0"/>
                </a:spcAft>
                <a:defRPr/>
              </a:pPr>
              <a:t>10</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Slide Image Placeholder 1"/>
          <p:cNvSpPr>
            <a:spLocks noGrp="1" noRot="1" noChangeAspect="1"/>
          </p:cNvSpPr>
          <p:nvPr>
            <p:ph type="sldImg"/>
          </p:nvPr>
        </p:nvSpPr>
        <p:spPr bwMode="auto">
          <a:noFill/>
          <a:ln>
            <a:solidFill>
              <a:srgbClr val="000000"/>
            </a:solidFill>
            <a:miter lim="800000"/>
            <a:headEnd/>
            <a:tailEnd/>
          </a:ln>
        </p:spPr>
      </p:sp>
      <p:sp>
        <p:nvSpPr>
          <p:cNvPr id="35842"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A vital part of implementing the seven steps is to start out with a strong team of stakeholders – data users and data producers. </a:t>
            </a:r>
            <a:r>
              <a:rPr lang="en-US" smtClean="0">
                <a:latin typeface="Arial" charset="0"/>
              </a:rPr>
              <a:t>These data users and data producers may play a variety of different roles, may have different interests and perspectives, and may have different resources available to themselves and to their team.  On the first day of this workshop you brainstormed and analyzed these stakeholders.</a:t>
            </a:r>
            <a:endParaRPr lang="en-US" smtClean="0"/>
          </a:p>
          <a:p>
            <a:pPr eaLnBrk="1" hangingPunct="1">
              <a:spcBef>
                <a:spcPct val="0"/>
              </a:spcBef>
            </a:pPr>
            <a:endParaRPr lang="en-US" smtClean="0"/>
          </a:p>
          <a:p>
            <a:pPr eaLnBrk="1" hangingPunct="1">
              <a:spcBef>
                <a:spcPct val="0"/>
              </a:spcBef>
            </a:pPr>
            <a:r>
              <a:rPr lang="en-US" smtClean="0"/>
              <a:t>In these participatory groups, p</a:t>
            </a:r>
            <a:r>
              <a:rPr lang="en-US" smtClean="0">
                <a:latin typeface="Arial" charset="0"/>
              </a:rPr>
              <a:t>rogrammatic questions of interest can be identified by:</a:t>
            </a:r>
          </a:p>
          <a:p>
            <a:pPr eaLnBrk="1" hangingPunct="1">
              <a:spcBef>
                <a:spcPct val="0"/>
              </a:spcBef>
            </a:pPr>
            <a:endParaRPr lang="en-US" smtClean="0">
              <a:latin typeface="Arial" charset="0"/>
            </a:endParaRPr>
          </a:p>
          <a:p>
            <a:pPr eaLnBrk="1" hangingPunct="1">
              <a:spcBef>
                <a:spcPct val="0"/>
              </a:spcBef>
            </a:pPr>
            <a:r>
              <a:rPr lang="en-US" smtClean="0">
                <a:latin typeface="Arial" charset="0"/>
              </a:rPr>
              <a:t>• Participatory discussions of indicators that demonstrate program success;</a:t>
            </a:r>
          </a:p>
          <a:p>
            <a:pPr eaLnBrk="1" hangingPunct="1">
              <a:spcBef>
                <a:spcPct val="0"/>
              </a:spcBef>
            </a:pPr>
            <a:r>
              <a:rPr lang="en-US" smtClean="0">
                <a:latin typeface="Arial" charset="0"/>
              </a:rPr>
              <a:t>• Discussions of observed or anecdotal problems that program managers face;</a:t>
            </a:r>
          </a:p>
          <a:p>
            <a:pPr eaLnBrk="1" hangingPunct="1">
              <a:spcBef>
                <a:spcPct val="0"/>
              </a:spcBef>
            </a:pPr>
            <a:r>
              <a:rPr lang="en-US" smtClean="0">
                <a:latin typeface="Arial" charset="0"/>
              </a:rPr>
              <a:t>• Discussions of upcoming planning decisions that need to be made – and what questions will inform those decisions;</a:t>
            </a:r>
          </a:p>
          <a:p>
            <a:pPr eaLnBrk="1" hangingPunct="1">
              <a:spcBef>
                <a:spcPct val="0"/>
              </a:spcBef>
            </a:pPr>
            <a:r>
              <a:rPr lang="en-US" smtClean="0">
                <a:latin typeface="Arial" charset="0"/>
              </a:rPr>
              <a:t>• Mapping how clients flow through the service and identifying bottlenecks or key points of interest;</a:t>
            </a:r>
          </a:p>
          <a:p>
            <a:pPr eaLnBrk="1" hangingPunct="1">
              <a:spcBef>
                <a:spcPct val="0"/>
              </a:spcBef>
            </a:pPr>
            <a:r>
              <a:rPr lang="en-US" smtClean="0">
                <a:latin typeface="Arial" charset="0"/>
              </a:rPr>
              <a:t>Gathering feedback from clients; and</a:t>
            </a:r>
          </a:p>
          <a:p>
            <a:pPr eaLnBrk="1" hangingPunct="1">
              <a:spcBef>
                <a:spcPct val="0"/>
              </a:spcBef>
            </a:pPr>
            <a:r>
              <a:rPr lang="en-US" smtClean="0">
                <a:latin typeface="Arial" charset="0"/>
              </a:rPr>
              <a:t>• Assessing external factors, such as audits, program evaluations, and donor’s questions.</a:t>
            </a:r>
          </a:p>
          <a:p>
            <a:pPr eaLnBrk="1" hangingPunct="1">
              <a:spcBef>
                <a:spcPct val="0"/>
              </a:spcBef>
            </a:pPr>
            <a:r>
              <a:rPr lang="en-US" smtClean="0">
                <a:latin typeface="Arial" charset="0"/>
              </a:rPr>
              <a:t>Any of these methods can generate interesting and useful questions.  </a:t>
            </a:r>
            <a:endParaRPr lang="en-US" smtClean="0"/>
          </a:p>
          <a:p>
            <a:pPr eaLnBrk="1" hangingPunct="1">
              <a:spcBef>
                <a:spcPct val="0"/>
              </a:spcBef>
            </a:pPr>
            <a:endParaRPr lang="en-US" smtClean="0"/>
          </a:p>
          <a:p>
            <a:pPr eaLnBrk="1" hangingPunct="1">
              <a:spcBef>
                <a:spcPct val="0"/>
              </a:spcBef>
            </a:pPr>
            <a:r>
              <a:rPr lang="en-US" smtClean="0"/>
              <a:t>When we break into groups in a few minutes, each team will have the opportunity to discuss indicators of program success.</a:t>
            </a:r>
          </a:p>
        </p:txBody>
      </p:sp>
      <p:sp>
        <p:nvSpPr>
          <p:cNvPr id="35843"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B28E3DD-1ADF-40BA-A9C8-579E485B2C7D}" type="slidenum">
              <a:rPr lang="en-US"/>
              <a:pPr fontAlgn="base">
                <a:spcBef>
                  <a:spcPct val="0"/>
                </a:spcBef>
                <a:spcAft>
                  <a:spcPct val="0"/>
                </a:spcAft>
                <a:defRPr/>
              </a:pPr>
              <a:t>11</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Slide Image Placeholder 1"/>
          <p:cNvSpPr>
            <a:spLocks noGrp="1" noRot="1" noChangeAspect="1"/>
          </p:cNvSpPr>
          <p:nvPr>
            <p:ph type="sldImg"/>
          </p:nvPr>
        </p:nvSpPr>
        <p:spPr bwMode="auto">
          <a:noFill/>
          <a:ln>
            <a:solidFill>
              <a:srgbClr val="000000"/>
            </a:solidFill>
            <a:miter lim="800000"/>
            <a:headEnd/>
            <a:tailEnd/>
          </a:ln>
        </p:spPr>
      </p:sp>
      <p:sp>
        <p:nvSpPr>
          <p:cNvPr id="37890"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After generating a list of potential questions of interest, it is important to prioritize the </a:t>
            </a:r>
            <a:r>
              <a:rPr lang="en-US" smtClean="0">
                <a:latin typeface="Arial" charset="0"/>
              </a:rPr>
              <a:t>questions to ensure that you are addressing the most important issues and problems first. To prioritize these questions, a team must consider specific criteria and discuss each question in depth.</a:t>
            </a:r>
          </a:p>
          <a:p>
            <a:pPr eaLnBrk="1" hangingPunct="1">
              <a:spcBef>
                <a:spcPct val="0"/>
              </a:spcBef>
            </a:pPr>
            <a:endParaRPr lang="en-US" smtClean="0">
              <a:latin typeface="Arial" charset="0"/>
            </a:endParaRPr>
          </a:p>
          <a:p>
            <a:pPr eaLnBrk="1" hangingPunct="1">
              <a:spcBef>
                <a:spcPct val="0"/>
              </a:spcBef>
            </a:pPr>
            <a:r>
              <a:rPr lang="en-US" i="1" smtClean="0">
                <a:latin typeface="Arial" charset="0"/>
              </a:rPr>
              <a:t>Programmatic relevance: </a:t>
            </a:r>
            <a:r>
              <a:rPr lang="en-US" smtClean="0">
                <a:latin typeface="Arial" charset="0"/>
              </a:rPr>
              <a:t>Is the question programmatically relevant and/or of a public health interest? Are others in the community interested in the information?</a:t>
            </a:r>
          </a:p>
          <a:p>
            <a:pPr eaLnBrk="1" hangingPunct="1">
              <a:spcBef>
                <a:spcPct val="0"/>
              </a:spcBef>
            </a:pPr>
            <a:endParaRPr lang="en-US" i="1" smtClean="0">
              <a:latin typeface="Arial" charset="0"/>
            </a:endParaRPr>
          </a:p>
          <a:p>
            <a:pPr eaLnBrk="1" hangingPunct="1">
              <a:spcBef>
                <a:spcPct val="0"/>
              </a:spcBef>
            </a:pPr>
            <a:r>
              <a:rPr lang="en-US" i="1" smtClean="0">
                <a:latin typeface="Arial" charset="0"/>
              </a:rPr>
              <a:t>Answerable: </a:t>
            </a:r>
            <a:r>
              <a:rPr lang="en-US" smtClean="0">
                <a:latin typeface="Arial" charset="0"/>
              </a:rPr>
              <a:t>Is it possible to answer this question or measure performance with existing data or data that could be collected?</a:t>
            </a:r>
          </a:p>
          <a:p>
            <a:pPr eaLnBrk="1" hangingPunct="1">
              <a:spcBef>
                <a:spcPct val="0"/>
              </a:spcBef>
            </a:pPr>
            <a:endParaRPr lang="en-US" i="1" smtClean="0">
              <a:latin typeface="Arial" charset="0"/>
            </a:endParaRPr>
          </a:p>
          <a:p>
            <a:pPr eaLnBrk="1" hangingPunct="1">
              <a:spcBef>
                <a:spcPct val="0"/>
              </a:spcBef>
            </a:pPr>
            <a:r>
              <a:rPr lang="en-US" i="1" smtClean="0">
                <a:latin typeface="Arial" charset="0"/>
              </a:rPr>
              <a:t>Actionable: </a:t>
            </a:r>
            <a:r>
              <a:rPr lang="en-US" smtClean="0">
                <a:latin typeface="Arial" charset="0"/>
              </a:rPr>
              <a:t>Does your organization have the authority to act upon the answers to the key question? That is, if data indicate a need for a change in the current course of action, can your organization make the required changes? If not, can your organization influence those with the authority or ability to effect change?</a:t>
            </a:r>
          </a:p>
          <a:p>
            <a:pPr eaLnBrk="1" hangingPunct="1">
              <a:spcBef>
                <a:spcPct val="0"/>
              </a:spcBef>
            </a:pPr>
            <a:endParaRPr lang="en-US" smtClean="0">
              <a:latin typeface="Arial" charset="0"/>
            </a:endParaRPr>
          </a:p>
          <a:p>
            <a:pPr eaLnBrk="1" hangingPunct="1">
              <a:spcBef>
                <a:spcPct val="0"/>
              </a:spcBef>
            </a:pPr>
            <a:r>
              <a:rPr lang="en-US" i="1" smtClean="0">
                <a:latin typeface="Arial" charset="0"/>
              </a:rPr>
              <a:t>Timeliness of the question: </a:t>
            </a:r>
            <a:r>
              <a:rPr lang="en-US" smtClean="0">
                <a:latin typeface="Arial" charset="0"/>
              </a:rPr>
              <a:t>Is there a timeline for answering this question or making a decision about the issue at hand? Can some questions be tabled for discussion later to allow the group time to focus on questions that must be addressed more quickly?</a:t>
            </a:r>
          </a:p>
          <a:p>
            <a:pPr eaLnBrk="1" hangingPunct="1">
              <a:spcBef>
                <a:spcPct val="0"/>
              </a:spcBef>
            </a:pPr>
            <a:endParaRPr lang="en-US" smtClean="0">
              <a:latin typeface="Arial" charset="0"/>
            </a:endParaRPr>
          </a:p>
          <a:p>
            <a:pPr eaLnBrk="1" hangingPunct="1">
              <a:spcBef>
                <a:spcPct val="0"/>
              </a:spcBef>
            </a:pPr>
            <a:r>
              <a:rPr lang="en-US" smtClean="0">
                <a:latin typeface="Arial" charset="0"/>
              </a:rPr>
              <a:t>All of these questions should be considered before embarking on conducting your analysis. </a:t>
            </a:r>
          </a:p>
          <a:p>
            <a:pPr eaLnBrk="1" hangingPunct="1">
              <a:spcBef>
                <a:spcPct val="0"/>
              </a:spcBef>
            </a:pPr>
            <a:endParaRPr lang="en-US" smtClean="0"/>
          </a:p>
        </p:txBody>
      </p:sp>
      <p:sp>
        <p:nvSpPr>
          <p:cNvPr id="37891"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0D7AB0D-F0F6-4F9A-ACC7-142BE42BC895}" type="slidenum">
              <a:rPr lang="en-US"/>
              <a:pPr fontAlgn="base">
                <a:spcBef>
                  <a:spcPct val="0"/>
                </a:spcBef>
                <a:spcAft>
                  <a:spcPct val="0"/>
                </a:spcAft>
                <a:defRPr/>
              </a:pPr>
              <a:t>12</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Slide Image Placeholder 1"/>
          <p:cNvSpPr>
            <a:spLocks noGrp="1" noRot="1" noChangeAspect="1"/>
          </p:cNvSpPr>
          <p:nvPr>
            <p:ph type="sldImg"/>
          </p:nvPr>
        </p:nvSpPr>
        <p:spPr bwMode="auto">
          <a:noFill/>
          <a:ln>
            <a:solidFill>
              <a:srgbClr val="000000"/>
            </a:solidFill>
            <a:miter lim="800000"/>
            <a:headEnd/>
            <a:tailEnd/>
          </a:ln>
        </p:spPr>
      </p:sp>
      <p:sp>
        <p:nvSpPr>
          <p:cNvPr id="3993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latin typeface="Arial" charset="0"/>
              </a:rPr>
              <a:t>MEASURE Evaluation has a matrix that can be used to prioritize questions. A copy of this tool, called the Priority Questions Scoring Worksheet, can be found in your packet of Handouts.  This matrix is a useful tool to facilitate discussion about each question and to reduce the influence of special interests or agendas. The criteria can be defined differently or new criterion can be added.  It’s not necessary to use this tool, but may be helpful in some contexts.</a:t>
            </a:r>
          </a:p>
        </p:txBody>
      </p:sp>
      <p:sp>
        <p:nvSpPr>
          <p:cNvPr id="3993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114EC33-A0EE-48F8-8526-9E1E2BB892B6}" type="slidenum">
              <a:rPr lang="en-US"/>
              <a:pPr fontAlgn="base">
                <a:spcBef>
                  <a:spcPct val="0"/>
                </a:spcBef>
                <a:spcAft>
                  <a:spcPct val="0"/>
                </a:spcAft>
                <a:defRPr/>
              </a:pPr>
              <a:t>13</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BA18CCE2-FFBF-47C8-B16E-7E06DE7F9970}" type="slidenum">
              <a:rPr lang="en-US"/>
              <a:pPr fontAlgn="base">
                <a:spcBef>
                  <a:spcPct val="0"/>
                </a:spcBef>
                <a:spcAft>
                  <a:spcPct val="0"/>
                </a:spcAft>
                <a:defRPr/>
              </a:pPr>
              <a:t>14</a:t>
            </a:fld>
            <a:endParaRPr lang="en-US"/>
          </a:p>
        </p:txBody>
      </p:sp>
      <p:sp>
        <p:nvSpPr>
          <p:cNvPr id="4198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41987"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Stress that stakeholders are involved in the process of refining primary questions as well as developing secondary research questions.  This is where one can initiate the formation of a research advisory group with the core group of stakeholders and priority audiences.  You can forget a whole domain of questions because of poor stakeholder engagement.</a:t>
            </a:r>
          </a:p>
          <a:p>
            <a:pPr eaLnBrk="1" hangingPunct="1">
              <a:spcBef>
                <a:spcPct val="0"/>
              </a:spcBef>
            </a:pPr>
            <a:endParaRPr lang="en-US" smtClean="0"/>
          </a:p>
          <a:p>
            <a:endParaRPr lang="en-US" smtClean="0">
              <a:latin typeface="Arial"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25AC4D9-B3AA-4C1D-B01B-620FCBFC05AA}" type="slidenum">
              <a:rPr lang="en-US" smtClean="0">
                <a:latin typeface="Times" pitchFamily="18" charset="0"/>
                <a:cs typeface="Arial" charset="0"/>
              </a:rPr>
              <a:pPr fontAlgn="base">
                <a:spcBef>
                  <a:spcPct val="0"/>
                </a:spcBef>
                <a:spcAft>
                  <a:spcPct val="0"/>
                </a:spcAft>
              </a:pPr>
              <a:t>15</a:t>
            </a:fld>
            <a:endParaRPr lang="en-US" smtClean="0">
              <a:latin typeface="Times" pitchFamily="18" charset="0"/>
              <a:cs typeface="Arial" charset="0"/>
            </a:endParaRPr>
          </a:p>
        </p:txBody>
      </p:sp>
      <p:sp>
        <p:nvSpPr>
          <p:cNvPr id="44034" name="Rectangle 2"/>
          <p:cNvSpPr>
            <a:spLocks noGrp="1" noRot="1" noChangeAspect="1" noChangeArrowheads="1" noTextEdit="1"/>
          </p:cNvSpPr>
          <p:nvPr>
            <p:ph type="sldImg"/>
          </p:nvPr>
        </p:nvSpPr>
        <p:spPr bwMode="auto">
          <a:xfrm>
            <a:off x="74613" y="306388"/>
            <a:ext cx="6769100" cy="5078412"/>
          </a:xfrm>
          <a:noFill/>
          <a:ln>
            <a:solidFill>
              <a:srgbClr val="000000"/>
            </a:solidFill>
            <a:miter lim="800000"/>
            <a:headEnd/>
            <a:tailEnd/>
          </a:ln>
        </p:spPr>
      </p:sp>
      <p:sp>
        <p:nvSpPr>
          <p:cNvPr id="44035" name="Rectangle 3"/>
          <p:cNvSpPr>
            <a:spLocks noGrp="1" noChangeArrowheads="1"/>
          </p:cNvSpPr>
          <p:nvPr>
            <p:ph type="body" idx="1"/>
          </p:nvPr>
        </p:nvSpPr>
        <p:spPr bwMode="auto">
          <a:xfrm>
            <a:off x="823913" y="5578475"/>
            <a:ext cx="5256212" cy="3130550"/>
          </a:xfrm>
          <a:noFill/>
        </p:spPr>
        <p:txBody>
          <a:bodyPr wrap="square" numCol="1" anchor="t" anchorCtr="0" compatLnSpc="1">
            <a:prstTxWarp prst="textNoShape">
              <a:avLst/>
            </a:prstTxWarp>
          </a:bodyPr>
          <a:lstStyle/>
          <a:p>
            <a:pPr eaLnBrk="1" hangingPunct="1">
              <a:spcBef>
                <a:spcPct val="0"/>
              </a:spcBef>
            </a:pPr>
            <a:r>
              <a:rPr lang="en-US" smtClean="0">
                <a:latin typeface="Arial" charset="0"/>
              </a:rPr>
              <a:t>Trying to decide what aspects of a large health program require further data can be a challenge.  As you begin your group discussion on the questions you have about your programs or the decisions that you will need to make in the near future, you may want to refer to in your Handout packet - A Public Health Questions Approach. </a:t>
            </a:r>
          </a:p>
          <a:p>
            <a:pPr eaLnBrk="1" hangingPunct="1">
              <a:spcBef>
                <a:spcPct val="0"/>
              </a:spcBef>
            </a:pPr>
            <a:endParaRPr lang="en-US" smtClean="0">
              <a:latin typeface="Arial" charset="0"/>
            </a:endParaRPr>
          </a:p>
          <a:p>
            <a:pPr eaLnBrk="1" hangingPunct="1">
              <a:spcBef>
                <a:spcPct val="0"/>
              </a:spcBef>
            </a:pPr>
            <a:r>
              <a:rPr lang="en-US" smtClean="0">
                <a:latin typeface="Arial" charset="0"/>
              </a:rPr>
              <a:t>When you are starting from a situation of identifying what you need to know about your programs, it is sometimes very clear what your questions are.  You may visually see a decrease in clients attending specific services or you may hear anecdotal accounts from colleagues of problems with service delivery.  Other times it may not be so easy to pinpoint your specific questions.  Or, you may be trying to review your problems before problems arise. In these last two situations you may wonder how do I start?  </a:t>
            </a:r>
          </a:p>
          <a:p>
            <a:pPr eaLnBrk="1" hangingPunct="1">
              <a:spcBef>
                <a:spcPct val="0"/>
              </a:spcBef>
            </a:pPr>
            <a:endParaRPr lang="en-US" smtClean="0">
              <a:latin typeface="Arial" charset="0"/>
            </a:endParaRPr>
          </a:p>
          <a:p>
            <a:pPr eaLnBrk="1" hangingPunct="1">
              <a:spcBef>
                <a:spcPct val="0"/>
              </a:spcBef>
            </a:pPr>
            <a:r>
              <a:rPr lang="en-GB" smtClean="0">
                <a:latin typeface="Arial" charset="0"/>
              </a:rPr>
              <a:t>How do I identify a programmatic question of interest?</a:t>
            </a:r>
          </a:p>
          <a:p>
            <a:pPr eaLnBrk="1" hangingPunct="1">
              <a:spcBef>
                <a:spcPct val="0"/>
              </a:spcBef>
            </a:pPr>
            <a:endParaRPr lang="en-US" smtClean="0">
              <a:latin typeface="Arial" charset="0"/>
            </a:endParaRPr>
          </a:p>
          <a:p>
            <a:pPr eaLnBrk="1" hangingPunct="1">
              <a:spcBef>
                <a:spcPct val="0"/>
              </a:spcBef>
            </a:pPr>
            <a:r>
              <a:rPr lang="en-GB" smtClean="0">
                <a:latin typeface="Arial" charset="0"/>
              </a:rPr>
              <a:t>How do I demonstrate my program’s successes or failures?  How do I know if it’s working?</a:t>
            </a:r>
          </a:p>
          <a:p>
            <a:pPr eaLnBrk="1" hangingPunct="1">
              <a:spcBef>
                <a:spcPct val="0"/>
              </a:spcBef>
            </a:pPr>
            <a:endParaRPr lang="en-US" smtClean="0">
              <a:latin typeface="Arial" charset="0"/>
            </a:endParaRPr>
          </a:p>
          <a:p>
            <a:pPr eaLnBrk="1" hangingPunct="1">
              <a:spcBef>
                <a:spcPct val="0"/>
              </a:spcBef>
            </a:pPr>
            <a:r>
              <a:rPr lang="en-GB" smtClean="0">
                <a:latin typeface="Arial" charset="0"/>
              </a:rPr>
              <a:t>Which planning decisions do I need more information about before I can make a decision?</a:t>
            </a:r>
          </a:p>
          <a:p>
            <a:pPr eaLnBrk="1" hangingPunct="1">
              <a:spcBef>
                <a:spcPct val="0"/>
              </a:spcBef>
            </a:pPr>
            <a:endParaRPr lang="en-US" smtClean="0">
              <a:latin typeface="Arial" charset="0"/>
            </a:endParaRPr>
          </a:p>
          <a:p>
            <a:pPr eaLnBrk="1" hangingPunct="1">
              <a:spcBef>
                <a:spcPct val="0"/>
              </a:spcBef>
            </a:pPr>
            <a:r>
              <a:rPr lang="en-GB" smtClean="0">
                <a:latin typeface="Arial" charset="0"/>
              </a:rPr>
              <a:t>‘A Public Health Questions Approach’ was developed by Deborah Rugg and colleagues at UNAIDS for monitoring and evaluation of HIV programs.  This tool can help you with that first step in the 7 Steps process: Identifying Questions of Interest.</a:t>
            </a:r>
          </a:p>
          <a:p>
            <a:pPr eaLnBrk="1" hangingPunct="1">
              <a:spcBef>
                <a:spcPct val="0"/>
              </a:spcBef>
            </a:pPr>
            <a:endParaRPr lang="en-US" smtClean="0">
              <a:latin typeface="Arial" charset="0"/>
            </a:endParaRPr>
          </a:p>
          <a:p>
            <a:pPr eaLnBrk="1" hangingPunct="1">
              <a:spcBef>
                <a:spcPct val="0"/>
              </a:spcBef>
            </a:pPr>
            <a:r>
              <a:rPr lang="en-GB" smtClean="0">
                <a:latin typeface="Arial" charset="0"/>
              </a:rPr>
              <a:t>Think of your program activities in terms of:</a:t>
            </a:r>
          </a:p>
          <a:p>
            <a:pPr eaLnBrk="1" hangingPunct="1">
              <a:spcBef>
                <a:spcPct val="0"/>
              </a:spcBef>
            </a:pPr>
            <a:endParaRPr lang="en-US" smtClean="0">
              <a:latin typeface="Arial" charset="0"/>
            </a:endParaRPr>
          </a:p>
          <a:p>
            <a:pPr eaLnBrk="1" hangingPunct="1">
              <a:spcBef>
                <a:spcPct val="0"/>
              </a:spcBef>
            </a:pPr>
            <a:r>
              <a:rPr lang="en-GB" smtClean="0">
                <a:latin typeface="Arial" charset="0"/>
              </a:rPr>
              <a:t>What problem are we trying to address?  This is the bar on the bottom of the diagram, and is what we answered in our earlier DHS example.</a:t>
            </a:r>
          </a:p>
          <a:p>
            <a:pPr eaLnBrk="1" hangingPunct="1">
              <a:spcBef>
                <a:spcPct val="0"/>
              </a:spcBef>
            </a:pPr>
            <a:endParaRPr lang="en-US" smtClean="0">
              <a:latin typeface="Arial" charset="0"/>
            </a:endParaRPr>
          </a:p>
          <a:p>
            <a:pPr eaLnBrk="1" hangingPunct="1">
              <a:spcBef>
                <a:spcPct val="0"/>
              </a:spcBef>
            </a:pPr>
            <a:r>
              <a:rPr lang="en-GB" smtClean="0">
                <a:latin typeface="Arial" charset="0"/>
              </a:rPr>
              <a:t>Are we doing the right things?  This is the next 3 bars in light blue.</a:t>
            </a:r>
          </a:p>
          <a:p>
            <a:pPr eaLnBrk="1" hangingPunct="1">
              <a:spcBef>
                <a:spcPct val="0"/>
              </a:spcBef>
            </a:pPr>
            <a:endParaRPr lang="en-US" smtClean="0">
              <a:latin typeface="Arial" charset="0"/>
            </a:endParaRPr>
          </a:p>
          <a:p>
            <a:pPr eaLnBrk="1" hangingPunct="1">
              <a:spcBef>
                <a:spcPct val="0"/>
              </a:spcBef>
            </a:pPr>
            <a:r>
              <a:rPr lang="en-GB" smtClean="0">
                <a:latin typeface="Arial" charset="0"/>
              </a:rPr>
              <a:t>Are we doing them right?  The next 3 bars in purple.</a:t>
            </a:r>
          </a:p>
          <a:p>
            <a:pPr eaLnBrk="1" hangingPunct="1">
              <a:spcBef>
                <a:spcPct val="0"/>
              </a:spcBef>
            </a:pPr>
            <a:endParaRPr lang="en-US" smtClean="0">
              <a:latin typeface="Arial" charset="0"/>
            </a:endParaRPr>
          </a:p>
          <a:p>
            <a:pPr eaLnBrk="1" hangingPunct="1">
              <a:spcBef>
                <a:spcPct val="0"/>
              </a:spcBef>
            </a:pPr>
            <a:r>
              <a:rPr lang="en-GB" smtClean="0">
                <a:latin typeface="Arial" charset="0"/>
              </a:rPr>
              <a:t>And finally, are we doing them on a large enough scale?  The top bar in the diagram.</a:t>
            </a:r>
          </a:p>
          <a:p>
            <a:pPr eaLnBrk="1" hangingPunct="1">
              <a:spcBef>
                <a:spcPct val="0"/>
              </a:spcBef>
            </a:pPr>
            <a:endParaRPr lang="en-US" smtClean="0">
              <a:latin typeface="Arial" charset="0"/>
            </a:endParaRPr>
          </a:p>
          <a:p>
            <a:pPr eaLnBrk="1" hangingPunct="1">
              <a:spcBef>
                <a:spcPct val="0"/>
              </a:spcBef>
            </a:pPr>
            <a:r>
              <a:rPr lang="en-GB" smtClean="0">
                <a:latin typeface="Arial" charset="0"/>
              </a:rPr>
              <a:t>When trying to pinpoint which questions you have, consider what aspects of your program would most benefit from having more information in order to make informed decisions. </a:t>
            </a:r>
            <a:endParaRPr lang="en-US" smtClean="0">
              <a:latin typeface="Arial" charset="0"/>
            </a:endParaRPr>
          </a:p>
          <a:p>
            <a:pPr eaLnBrk="1" hangingPunct="1">
              <a:spcBef>
                <a:spcPct val="0"/>
              </a:spcBef>
            </a:pPr>
            <a:r>
              <a:rPr lang="en-GB" smtClean="0">
                <a:latin typeface="Arial" charset="0"/>
              </a:rPr>
              <a:t>When you’ve selected the category of question that interests you, use the corresponding questions to brainstorm or list all potential questions that would be useful for your organization to know in order to make informed decisions about how services are delivered.</a:t>
            </a:r>
          </a:p>
          <a:p>
            <a:pPr eaLnBrk="1" hangingPunct="1">
              <a:spcBef>
                <a:spcPct val="0"/>
              </a:spcBef>
            </a:pPr>
            <a:endParaRPr lang="en-US" smtClean="0">
              <a:latin typeface="Arial" charset="0"/>
            </a:endParaRPr>
          </a:p>
          <a:p>
            <a:pPr eaLnBrk="1" hangingPunct="1">
              <a:spcBef>
                <a:spcPct val="0"/>
              </a:spcBef>
            </a:pPr>
            <a:r>
              <a:rPr lang="en-GB" smtClean="0">
                <a:latin typeface="Arial" charset="0"/>
              </a:rPr>
              <a:t>Again, this framework is only to help your team complete Step 1 of the 7 Steps, which is to identify questions of interest that, if answered, could greatly improve the health services your organization provides.  You may choose not to use it.</a:t>
            </a:r>
          </a:p>
          <a:p>
            <a:pPr eaLnBrk="1" hangingPunct="1">
              <a:spcBef>
                <a:spcPct val="0"/>
              </a:spcBef>
            </a:pPr>
            <a:endParaRPr lang="en-US" smtClean="0">
              <a:latin typeface="Arial" charset="0"/>
            </a:endParaRPr>
          </a:p>
          <a:p>
            <a:pPr eaLnBrk="1" hangingPunct="1">
              <a:spcBef>
                <a:spcPct val="0"/>
              </a:spcBef>
            </a:pPr>
            <a:r>
              <a:rPr lang="en-GB" smtClean="0">
                <a:latin typeface="Arial" charset="0"/>
              </a:rPr>
              <a:t>Once those questions have been identified, you then proceed to Step 2: prioritize those questions.</a:t>
            </a:r>
          </a:p>
          <a:p>
            <a:pPr eaLnBrk="1" hangingPunct="1">
              <a:spcBef>
                <a:spcPct val="0"/>
              </a:spcBef>
            </a:pPr>
            <a:endParaRPr lang="en-US" smtClean="0">
              <a:latin typeface="Arial" charset="0"/>
            </a:endParaRPr>
          </a:p>
          <a:p>
            <a:pPr eaLnBrk="1" hangingPunct="1">
              <a:spcBef>
                <a:spcPct val="0"/>
              </a:spcBef>
            </a:pPr>
            <a:r>
              <a:rPr lang="en-GB" smtClean="0">
                <a:latin typeface="Arial" charset="0"/>
              </a:rPr>
              <a:t>Are there any questions about this approach?</a:t>
            </a:r>
          </a:p>
          <a:p>
            <a:pPr eaLnBrk="1" hangingPunct="1">
              <a:spcBef>
                <a:spcPct val="0"/>
              </a:spcBef>
            </a:pPr>
            <a:endParaRPr lang="en-US" smtClean="0">
              <a:latin typeface="Arial" charset="0"/>
            </a:endParaRPr>
          </a:p>
          <a:p>
            <a:pPr eaLnBrk="1" hangingPunct="1">
              <a:spcBef>
                <a:spcPct val="0"/>
              </a:spcBef>
            </a:pPr>
            <a:r>
              <a:rPr lang="en-GB" smtClean="0">
                <a:latin typeface="Arial" charset="0"/>
              </a:rPr>
              <a:t>We have allocated X hours for you to work in your groups to work through beginning to apply the 7 Steps Approach.  Groups will spend some time brainstorming questions (step 1 in the 7 steps and column 1 in the Framework for Linking Data with Action.</a:t>
            </a:r>
          </a:p>
          <a:p>
            <a:pPr eaLnBrk="1" hangingPunct="1">
              <a:spcBef>
                <a:spcPct val="0"/>
              </a:spcBef>
            </a:pPr>
            <a:endParaRPr lang="en-GB" smtClean="0">
              <a:latin typeface="Arial" charset="0"/>
            </a:endParaRPr>
          </a:p>
          <a:p>
            <a:pPr eaLnBrk="1" hangingPunct="1">
              <a:spcBef>
                <a:spcPct val="0"/>
              </a:spcBef>
            </a:pPr>
            <a:r>
              <a:rPr lang="en-GB" smtClean="0">
                <a:latin typeface="Arial" charset="0"/>
              </a:rPr>
              <a:t>You will then identify the one programmatic or policy oriented question that the group agrees is the top priority.  We then would like you to fill in the rest of the columns in the Framework for Linking Data with Action to describe how your groups will implement the 7 steps to answer these questions of interest. </a:t>
            </a:r>
          </a:p>
          <a:p>
            <a:pPr eaLnBrk="1" hangingPunct="1">
              <a:spcBef>
                <a:spcPct val="0"/>
              </a:spcBef>
            </a:pPr>
            <a:endParaRPr lang="en-US" smtClean="0">
              <a:latin typeface="Arial" charset="0"/>
            </a:endParaRPr>
          </a:p>
          <a:p>
            <a:pPr eaLnBrk="1" hangingPunct="1">
              <a:spcBef>
                <a:spcPct val="0"/>
              </a:spcBef>
            </a:pPr>
            <a:r>
              <a:rPr lang="en-GB" smtClean="0">
                <a:latin typeface="Arial" charset="0"/>
              </a:rPr>
              <a:t>Once you have completed your Frameworks, we will collect them and make copies for each member of your groups.  Tomorrow we will expand the Frameworks into action plans so you have detailed plans for answering your group’s questions.  Implementing these action plans will be your group project after this workshop.</a:t>
            </a:r>
          </a:p>
          <a:p>
            <a:pPr eaLnBrk="1" hangingPunct="1">
              <a:spcBef>
                <a:spcPct val="0"/>
              </a:spcBef>
            </a:pPr>
            <a:endParaRPr lang="en-US" smtClean="0">
              <a:latin typeface="Arial" charset="0"/>
            </a:endParaRPr>
          </a:p>
          <a:p>
            <a:pPr eaLnBrk="1" hangingPunct="1">
              <a:spcBef>
                <a:spcPct val="0"/>
              </a:spcBef>
            </a:pPr>
            <a:r>
              <a:rPr lang="en-US" smtClean="0">
                <a:latin typeface="Arial" charset="0"/>
              </a:rPr>
              <a:t> </a:t>
            </a:r>
            <a:r>
              <a:rPr lang="en-US" b="1" smtClean="0">
                <a:latin typeface="Arial" charset="0"/>
              </a:rPr>
              <a:t>ENGAGE PARTICIPANTS:  </a:t>
            </a:r>
            <a:r>
              <a:rPr lang="en-US" smtClean="0">
                <a:latin typeface="Arial" charset="0"/>
              </a:rPr>
              <a:t>While the groups are discussing, both facilitators must visit each group and help them think through the 7 Steps and articulate what needs to be done in the Framework for Linking Data with Action.  </a:t>
            </a:r>
          </a:p>
          <a:p>
            <a:pPr eaLnBrk="1" hangingPunct="1">
              <a:spcBef>
                <a:spcPct val="0"/>
              </a:spcBef>
            </a:pPr>
            <a:endParaRPr lang="en-US" smtClean="0">
              <a:latin typeface="Arial" charset="0"/>
            </a:endParaRPr>
          </a:p>
          <a:p>
            <a:pPr eaLnBrk="1" hangingPunct="1">
              <a:spcBef>
                <a:spcPct val="0"/>
              </a:spcBef>
            </a:pPr>
            <a:r>
              <a:rPr lang="en-US" smtClean="0">
                <a:latin typeface="Arial" charset="0"/>
              </a:rPr>
              <a:t>Once the groups have completed their Framework templates, give each group an opportunity to present them to the rest of the participants.</a:t>
            </a:r>
          </a:p>
          <a:p>
            <a:pPr eaLnBrk="1" hangingPunct="1">
              <a:spcBef>
                <a:spcPct val="0"/>
              </a:spcBef>
            </a:pPr>
            <a:endParaRPr lang="en-US" smtClean="0">
              <a:latin typeface="Arial" charset="0"/>
            </a:endParaRPr>
          </a:p>
          <a:p>
            <a:pPr eaLnBrk="1" hangingPunct="1">
              <a:spcBef>
                <a:spcPct val="0"/>
              </a:spcBef>
            </a:pPr>
            <a:r>
              <a:rPr lang="en-US" smtClean="0">
                <a:latin typeface="Arial" charset="0"/>
              </a:rPr>
              <a:t>Ater the presentations, have each group provide a copy of their Frameworks to the facilitators.  Facilitators will then make copies for their records and for each member of the group. </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Slide Image Placeholder 1"/>
          <p:cNvSpPr>
            <a:spLocks noGrp="1" noRot="1" noChangeAspect="1"/>
          </p:cNvSpPr>
          <p:nvPr>
            <p:ph type="sldImg"/>
          </p:nvPr>
        </p:nvSpPr>
        <p:spPr bwMode="auto">
          <a:noFill/>
          <a:ln>
            <a:solidFill>
              <a:srgbClr val="000000"/>
            </a:solidFill>
            <a:miter lim="800000"/>
            <a:headEnd/>
            <a:tailEnd/>
          </a:ln>
        </p:spPr>
      </p:sp>
      <p:sp>
        <p:nvSpPr>
          <p:cNvPr id="46082"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You may want to consider these issues in your discussion:</a:t>
            </a:r>
          </a:p>
          <a:p>
            <a:pPr eaLnBrk="1" hangingPunct="1">
              <a:spcBef>
                <a:spcPct val="0"/>
              </a:spcBef>
            </a:pPr>
            <a:r>
              <a:rPr lang="en-US" smtClean="0"/>
              <a:t>Indicators that demonstrate program success;</a:t>
            </a:r>
          </a:p>
          <a:p>
            <a:pPr eaLnBrk="1" hangingPunct="1">
              <a:spcBef>
                <a:spcPct val="0"/>
              </a:spcBef>
            </a:pPr>
            <a:r>
              <a:rPr lang="en-US" smtClean="0"/>
              <a:t>Problems that program managers and service providers face;</a:t>
            </a:r>
          </a:p>
          <a:p>
            <a:pPr eaLnBrk="1" hangingPunct="1">
              <a:spcBef>
                <a:spcPct val="0"/>
              </a:spcBef>
            </a:pPr>
            <a:r>
              <a:rPr lang="en-US" smtClean="0"/>
              <a:t>Upcoming planning decisions.</a:t>
            </a:r>
          </a:p>
        </p:txBody>
      </p:sp>
      <p:sp>
        <p:nvSpPr>
          <p:cNvPr id="46083"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F09E4499-347E-49DC-9154-9A5DBE0C2AEC}" type="slidenum">
              <a:rPr lang="en-US"/>
              <a:pPr fontAlgn="base">
                <a:spcBef>
                  <a:spcPct val="0"/>
                </a:spcBef>
                <a:spcAft>
                  <a:spcPct val="0"/>
                </a:spcAft>
                <a:defRPr/>
              </a:pPr>
              <a:t>16</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Slide Image Placeholder 1"/>
          <p:cNvSpPr>
            <a:spLocks noGrp="1" noRot="1" noChangeAspect="1"/>
          </p:cNvSpPr>
          <p:nvPr>
            <p:ph type="sldImg"/>
          </p:nvPr>
        </p:nvSpPr>
        <p:spPr bwMode="auto">
          <a:noFill/>
          <a:ln>
            <a:solidFill>
              <a:srgbClr val="000000"/>
            </a:solidFill>
            <a:miter lim="800000"/>
            <a:headEnd/>
            <a:tailEnd/>
          </a:ln>
        </p:spPr>
      </p:sp>
      <p:sp>
        <p:nvSpPr>
          <p:cNvPr id="48130"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You can consider these questions as you brainstorm a list of questions of interest.</a:t>
            </a:r>
          </a:p>
        </p:txBody>
      </p:sp>
      <p:sp>
        <p:nvSpPr>
          <p:cNvPr id="48131"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B2BEFA69-F996-4784-905A-5B50A7256C73}" type="slidenum">
              <a:rPr lang="en-US"/>
              <a:pPr fontAlgn="base">
                <a:spcBef>
                  <a:spcPct val="0"/>
                </a:spcBef>
                <a:spcAft>
                  <a:spcPct val="0"/>
                </a:spcAft>
                <a:defRPr/>
              </a:pPr>
              <a:t>17</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Slide Image Placeholder 1"/>
          <p:cNvSpPr>
            <a:spLocks noGrp="1" noRot="1" noChangeAspect="1"/>
          </p:cNvSpPr>
          <p:nvPr>
            <p:ph type="sldImg"/>
          </p:nvPr>
        </p:nvSpPr>
        <p:spPr bwMode="auto">
          <a:noFill/>
          <a:ln>
            <a:solidFill>
              <a:srgbClr val="000000"/>
            </a:solidFill>
            <a:miter lim="800000"/>
            <a:headEnd/>
            <a:tailEnd/>
          </a:ln>
        </p:spPr>
      </p:sp>
      <p:sp>
        <p:nvSpPr>
          <p:cNvPr id="5017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Facilitator should read slide.</a:t>
            </a:r>
          </a:p>
        </p:txBody>
      </p:sp>
      <p:sp>
        <p:nvSpPr>
          <p:cNvPr id="5017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F5D9D46-E299-46A9-B5E9-7DD66DD3FD7C}" type="slidenum">
              <a:rPr lang="en-US"/>
              <a:pPr fontAlgn="base">
                <a:spcBef>
                  <a:spcPct val="0"/>
                </a:spcBef>
                <a:spcAft>
                  <a:spcPct val="0"/>
                </a:spcAft>
                <a:defRPr/>
              </a:pPr>
              <a:t>18</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Slide Image Placeholder 1"/>
          <p:cNvSpPr>
            <a:spLocks noGrp="1" noRot="1" noChangeAspect="1"/>
          </p:cNvSpPr>
          <p:nvPr>
            <p:ph type="sldImg"/>
          </p:nvPr>
        </p:nvSpPr>
        <p:spPr bwMode="auto">
          <a:noFill/>
          <a:ln>
            <a:solidFill>
              <a:srgbClr val="000000"/>
            </a:solidFill>
            <a:miter lim="800000"/>
            <a:headEnd/>
            <a:tailEnd/>
          </a:ln>
        </p:spPr>
      </p:sp>
      <p:sp>
        <p:nvSpPr>
          <p:cNvPr id="53250"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Once the group </a:t>
            </a:r>
            <a:r>
              <a:rPr lang="en-US" smtClean="0">
                <a:latin typeface="Arial" charset="0"/>
              </a:rPr>
              <a:t>has prioritized and refined the questions of interest, it is time to bring data into the picture. Finding the answer to a question may require one indicator or it may require the triangulation of several different performance indicators from multiple data sources.</a:t>
            </a:r>
          </a:p>
          <a:p>
            <a:pPr eaLnBrk="1" hangingPunct="1">
              <a:spcBef>
                <a:spcPct val="0"/>
              </a:spcBef>
            </a:pPr>
            <a:endParaRPr lang="en-US" smtClean="0">
              <a:latin typeface="Arial" charset="0"/>
            </a:endParaRPr>
          </a:p>
          <a:p>
            <a:pPr eaLnBrk="1" hangingPunct="1">
              <a:spcBef>
                <a:spcPct val="0"/>
              </a:spcBef>
            </a:pPr>
            <a:r>
              <a:rPr lang="en-US" smtClean="0">
                <a:latin typeface="Arial" charset="0"/>
              </a:rPr>
              <a:t>The following must be considered in the process of identifying and focusing on specific data needs and sources:</a:t>
            </a:r>
          </a:p>
          <a:p>
            <a:pPr eaLnBrk="1" hangingPunct="1">
              <a:spcBef>
                <a:spcPct val="0"/>
              </a:spcBef>
            </a:pPr>
            <a:r>
              <a:rPr lang="en-US" smtClean="0">
                <a:latin typeface="Arial" charset="0"/>
              </a:rPr>
              <a:t>• How frequently or at what intervals do we need this information?</a:t>
            </a:r>
          </a:p>
          <a:p>
            <a:pPr eaLnBrk="1" hangingPunct="1">
              <a:spcBef>
                <a:spcPct val="0"/>
              </a:spcBef>
            </a:pPr>
            <a:r>
              <a:rPr lang="en-US" smtClean="0">
                <a:latin typeface="Arial" charset="0"/>
              </a:rPr>
              <a:t>• Do the data already exist and are they readily available?</a:t>
            </a:r>
          </a:p>
          <a:p>
            <a:pPr eaLnBrk="1" hangingPunct="1">
              <a:spcBef>
                <a:spcPct val="0"/>
              </a:spcBef>
            </a:pPr>
            <a:r>
              <a:rPr lang="en-US" smtClean="0">
                <a:latin typeface="Arial" charset="0"/>
              </a:rPr>
              <a:t>• Are the data of sufficient quality?</a:t>
            </a:r>
            <a:endParaRPr lang="en-US" smtClean="0"/>
          </a:p>
        </p:txBody>
      </p:sp>
      <p:sp>
        <p:nvSpPr>
          <p:cNvPr id="53251"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95351D1-6C9D-4C1F-BF0E-E463EC525F4B}" type="slidenum">
              <a:rPr lang="en-US"/>
              <a:pPr fontAlgn="base">
                <a:spcBef>
                  <a:spcPct val="0"/>
                </a:spcBef>
                <a:spcAft>
                  <a:spcPct val="0"/>
                </a:spcAft>
                <a:defRPr/>
              </a:pPr>
              <a:t>20</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Slide Image Placeholder 1"/>
          <p:cNvSpPr>
            <a:spLocks noGrp="1" noRot="1" noChangeAspect="1"/>
          </p:cNvSpPr>
          <p:nvPr>
            <p:ph type="sldImg"/>
          </p:nvPr>
        </p:nvSpPr>
        <p:spPr bwMode="auto">
          <a:noFill/>
          <a:ln>
            <a:solidFill>
              <a:srgbClr val="000000"/>
            </a:solidFill>
            <a:miter lim="800000"/>
            <a:headEnd/>
            <a:tailEnd/>
          </a:ln>
        </p:spPr>
      </p:sp>
      <p:sp>
        <p:nvSpPr>
          <p:cNvPr id="5529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latin typeface="Arial" charset="0"/>
              </a:rPr>
              <a:t>This figure provides a visual guide of the first three steps in the Seven Step process with a focus on the third step.</a:t>
            </a:r>
          </a:p>
          <a:p>
            <a:pPr eaLnBrk="1" hangingPunct="1">
              <a:spcBef>
                <a:spcPct val="0"/>
              </a:spcBef>
            </a:pPr>
            <a:endParaRPr lang="en-US" smtClean="0">
              <a:latin typeface="Arial" charset="0"/>
            </a:endParaRPr>
          </a:p>
          <a:p>
            <a:pPr eaLnBrk="1" hangingPunct="1">
              <a:spcBef>
                <a:spcPct val="0"/>
              </a:spcBef>
            </a:pPr>
            <a:r>
              <a:rPr lang="en-US" i="1" smtClean="0">
                <a:latin typeface="Arial" charset="0"/>
              </a:rPr>
              <a:t>Note to facilitator</a:t>
            </a:r>
            <a:r>
              <a:rPr lang="en-US" smtClean="0">
                <a:latin typeface="Arial" charset="0"/>
              </a:rPr>
              <a:t>: guide audience through the flowchart.</a:t>
            </a:r>
            <a:endParaRPr lang="en-US" smtClean="0"/>
          </a:p>
        </p:txBody>
      </p:sp>
      <p:sp>
        <p:nvSpPr>
          <p:cNvPr id="5529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25C9DFE-13D2-40D8-824C-0DF67D71253A}" type="slidenum">
              <a:rPr lang="en-US"/>
              <a:pPr fontAlgn="base">
                <a:spcBef>
                  <a:spcPct val="0"/>
                </a:spcBef>
                <a:spcAft>
                  <a:spcPct val="0"/>
                </a:spcAft>
                <a:defRPr/>
              </a:pPr>
              <a:t>21</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Slide Image Placeholder 1"/>
          <p:cNvSpPr>
            <a:spLocks noGrp="1" noRot="1" noChangeAspec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dirty="0">
                <a:latin typeface="Arial" charset="0"/>
              </a:rPr>
              <a:t>Once specific data sources have been identified and obtained to answer your question of interest (as we saw in Step 3), the data can be transformed into information to facilitate decision making and action.  Transforming data into information involves:</a:t>
            </a:r>
          </a:p>
          <a:p>
            <a:pPr marL="173336" indent="-173336" eaLnBrk="1" fontAlgn="auto" hangingPunct="1">
              <a:spcBef>
                <a:spcPts val="0"/>
              </a:spcBef>
              <a:spcAft>
                <a:spcPts val="0"/>
              </a:spcAft>
              <a:buFontTx/>
              <a:buChar char="-"/>
              <a:defRPr/>
            </a:pPr>
            <a:r>
              <a:rPr lang="en-US" dirty="0">
                <a:latin typeface="Arial" charset="0"/>
              </a:rPr>
              <a:t>Isolating the required indicators and data elements; </a:t>
            </a:r>
          </a:p>
          <a:p>
            <a:pPr marL="173336" indent="-173336" eaLnBrk="1" fontAlgn="auto" hangingPunct="1">
              <a:spcBef>
                <a:spcPts val="0"/>
              </a:spcBef>
              <a:spcAft>
                <a:spcPts val="0"/>
              </a:spcAft>
              <a:buFontTx/>
              <a:buChar char="-"/>
              <a:defRPr/>
            </a:pPr>
            <a:r>
              <a:rPr lang="en-US" dirty="0">
                <a:latin typeface="Arial" charset="0"/>
              </a:rPr>
              <a:t>Reviewing and examining data and transforming them into useful information.</a:t>
            </a:r>
          </a:p>
          <a:p>
            <a:pPr marL="171450" indent="-171450" eaLnBrk="1" fontAlgn="auto" hangingPunct="1">
              <a:spcBef>
                <a:spcPts val="0"/>
              </a:spcBef>
              <a:spcAft>
                <a:spcPts val="0"/>
              </a:spcAft>
              <a:buFontTx/>
              <a:buChar char="-"/>
              <a:defRPr/>
            </a:pPr>
            <a:r>
              <a:rPr lang="en-US" dirty="0" smtClean="0">
                <a:latin typeface="Arial" charset="0"/>
              </a:rPr>
              <a:t>Depicting </a:t>
            </a:r>
            <a:r>
              <a:rPr lang="en-US" dirty="0">
                <a:latin typeface="Arial" charset="0"/>
              </a:rPr>
              <a:t>data </a:t>
            </a:r>
            <a:r>
              <a:rPr lang="en-US" dirty="0" smtClean="0">
                <a:latin typeface="Arial" charset="0"/>
              </a:rPr>
              <a:t>in an image –a graph, chart, table</a:t>
            </a:r>
          </a:p>
          <a:p>
            <a:pPr marL="171450" indent="-171450" eaLnBrk="1" fontAlgn="auto" hangingPunct="1">
              <a:spcBef>
                <a:spcPts val="0"/>
              </a:spcBef>
              <a:spcAft>
                <a:spcPts val="0"/>
              </a:spcAft>
              <a:buFontTx/>
              <a:buChar char="-"/>
              <a:defRPr/>
            </a:pPr>
            <a:endParaRPr lang="en-US" dirty="0" smtClean="0">
              <a:latin typeface="Arial" charset="0"/>
            </a:endParaRPr>
          </a:p>
          <a:p>
            <a:pPr eaLnBrk="1" fontAlgn="auto" hangingPunct="1">
              <a:spcBef>
                <a:spcPts val="0"/>
              </a:spcBef>
              <a:spcAft>
                <a:spcPts val="0"/>
              </a:spcAft>
              <a:defRPr/>
            </a:pPr>
            <a:r>
              <a:rPr lang="en-US" dirty="0" smtClean="0">
                <a:latin typeface="Arial" charset="0"/>
              </a:rPr>
              <a:t>A variety of analysis techniques are available to facilitate decision making. They range from simple to complex. They entail reviewing and examining data and transforming them into useful information, usually a visual image such as a graph, chart, or table. Many potential data users are more attentive to and have a better understanding of numbers when they are presented in a graph or table. For example, some data users find it easier to understand the proportion of a whole through a pie chart rather than through raw data. This helps data users to interpret the meaning behind the data. </a:t>
            </a:r>
            <a:endParaRPr lang="en-US" dirty="0" smtClean="0"/>
          </a:p>
        </p:txBody>
      </p:sp>
      <p:sp>
        <p:nvSpPr>
          <p:cNvPr id="58371"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2EB5EDB-57DA-4EC5-9B53-AE92B6E09286}" type="slidenum">
              <a:rPr lang="en-US"/>
              <a:pPr fontAlgn="base">
                <a:spcBef>
                  <a:spcPct val="0"/>
                </a:spcBef>
                <a:spcAft>
                  <a:spcPct val="0"/>
                </a:spcAft>
                <a:defRPr/>
              </a:pPr>
              <a:t>23</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Slide Image Placeholder 1"/>
          <p:cNvSpPr>
            <a:spLocks noGrp="1" noRot="1" noChangeAspect="1" noTextEdit="1"/>
          </p:cNvSpPr>
          <p:nvPr>
            <p:ph type="sldImg"/>
          </p:nvPr>
        </p:nvSpPr>
        <p:spPr bwMode="auto">
          <a:noFill/>
          <a:ln>
            <a:solidFill>
              <a:srgbClr val="000000"/>
            </a:solidFill>
            <a:miter lim="800000"/>
            <a:headEnd/>
            <a:tailEnd/>
          </a:ln>
        </p:spPr>
      </p:sp>
      <p:sp>
        <p:nvSpPr>
          <p:cNvPr id="6041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It is important to note that, while the terms data and information often are used interchangeably, there is a distinction. </a:t>
            </a:r>
          </a:p>
          <a:p>
            <a:pPr eaLnBrk="1" hangingPunct="1">
              <a:spcBef>
                <a:spcPct val="0"/>
              </a:spcBef>
            </a:pPr>
            <a:endParaRPr lang="en-US" smtClean="0"/>
          </a:p>
          <a:p>
            <a:pPr eaLnBrk="1" hangingPunct="1">
              <a:spcBef>
                <a:spcPct val="0"/>
              </a:spcBef>
            </a:pPr>
            <a:r>
              <a:rPr lang="en-US" i="1" smtClean="0"/>
              <a:t>Data</a:t>
            </a:r>
            <a:r>
              <a:rPr lang="en-US" smtClean="0"/>
              <a:t> refers to raw, unprocessed numbers, measurements, or text. </a:t>
            </a:r>
          </a:p>
          <a:p>
            <a:pPr eaLnBrk="1" hangingPunct="1">
              <a:spcBef>
                <a:spcPct val="0"/>
              </a:spcBef>
            </a:pPr>
            <a:endParaRPr lang="en-US" i="1" smtClean="0"/>
          </a:p>
          <a:p>
            <a:pPr eaLnBrk="1" hangingPunct="1">
              <a:spcBef>
                <a:spcPct val="0"/>
              </a:spcBef>
            </a:pPr>
            <a:r>
              <a:rPr lang="en-US" i="1" smtClean="0"/>
              <a:t>Information</a:t>
            </a:r>
            <a:r>
              <a:rPr lang="en-US" smtClean="0"/>
              <a:t> refers to data that are processed, organized, structured, or presented in a specific context. The process of transforming data into information is data analysis.</a:t>
            </a:r>
          </a:p>
          <a:p>
            <a:pPr eaLnBrk="1" hangingPunct="1">
              <a:spcBef>
                <a:spcPct val="0"/>
              </a:spcBef>
            </a:pPr>
            <a:endParaRPr lang="en-US" smtClean="0"/>
          </a:p>
          <a:p>
            <a:pPr eaLnBrk="1" hangingPunct="1">
              <a:spcBef>
                <a:spcPct val="0"/>
              </a:spcBef>
            </a:pPr>
            <a:r>
              <a:rPr lang="en-US" i="1" smtClean="0"/>
              <a:t>NOTE to facilitator</a:t>
            </a:r>
            <a:r>
              <a:rPr lang="en-US" smtClean="0"/>
              <a:t>:  Read slide.</a:t>
            </a:r>
          </a:p>
        </p:txBody>
      </p:sp>
      <p:sp>
        <p:nvSpPr>
          <p:cNvPr id="60419"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6790930-8797-49DE-A817-2B534D74690F}" type="slidenum">
              <a:rPr lang="en-US" smtClean="0">
                <a:latin typeface="Arial" charset="0"/>
                <a:cs typeface="Arial" charset="0"/>
              </a:rPr>
              <a:pPr fontAlgn="base">
                <a:spcBef>
                  <a:spcPct val="0"/>
                </a:spcBef>
                <a:spcAft>
                  <a:spcPct val="0"/>
                </a:spcAft>
              </a:pPr>
              <a:t>24</a:t>
            </a:fld>
            <a:endParaRPr lang="en-US" smtClean="0">
              <a:latin typeface="Arial" charset="0"/>
              <a:cs typeface="Arial"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8BF3ABB-D9DE-4D9F-BB99-2C76410426E4}" type="slidenum">
              <a:rPr lang="en-US" smtClean="0">
                <a:latin typeface="Arial" charset="0"/>
                <a:cs typeface="Arial" charset="0"/>
              </a:rPr>
              <a:pPr fontAlgn="base">
                <a:spcBef>
                  <a:spcPct val="0"/>
                </a:spcBef>
                <a:spcAft>
                  <a:spcPct val="0"/>
                </a:spcAft>
              </a:pPr>
              <a:t>25</a:t>
            </a:fld>
            <a:endParaRPr lang="en-US" smtClean="0">
              <a:latin typeface="Arial" charset="0"/>
              <a:cs typeface="Arial" charset="0"/>
            </a:endParaRPr>
          </a:p>
        </p:txBody>
      </p:sp>
      <p:sp>
        <p:nvSpPr>
          <p:cNvPr id="6246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2467"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Data analysis does not necessarily mean using a complicated computer analysis package. It means taking the data that you collect and looking at them in the context of the questions that you need to answer.  </a:t>
            </a:r>
          </a:p>
          <a:p>
            <a:pPr eaLnBrk="1" hangingPunct="1">
              <a:spcBef>
                <a:spcPct val="0"/>
              </a:spcBef>
            </a:pPr>
            <a:endParaRPr lang="en-US" smtClean="0"/>
          </a:p>
          <a:p>
            <a:pPr eaLnBrk="1" hangingPunct="1">
              <a:spcBef>
                <a:spcPct val="0"/>
              </a:spcBef>
            </a:pPr>
            <a:r>
              <a:rPr lang="en-US" smtClean="0"/>
              <a:t>For example, if you need to know whether your program is meeting its objectives, or if it’s on track – you would look at your program targets and compare them to the actual program performance. This is analysis. </a:t>
            </a:r>
          </a:p>
          <a:p>
            <a:pPr eaLnBrk="1" hangingPunct="1">
              <a:spcBef>
                <a:spcPct val="0"/>
              </a:spcBef>
            </a:pPr>
            <a:endParaRPr lang="en-US" smtClean="0"/>
          </a:p>
          <a:p>
            <a:pPr eaLnBrk="1" hangingPunct="1">
              <a:spcBef>
                <a:spcPct val="0"/>
              </a:spcBef>
            </a:pPr>
            <a:r>
              <a:rPr lang="en-US" smtClean="0"/>
              <a:t>Later, we will take this one step further and talk about interpretation (e.g., through analysis, you find that your program achieved only 10% of its target; now you have to figure out </a:t>
            </a:r>
            <a:r>
              <a:rPr lang="en-US" i="1" smtClean="0"/>
              <a:t>why</a:t>
            </a:r>
            <a:r>
              <a:rPr lang="en-US" smtClean="0"/>
              <a:t>).</a:t>
            </a:r>
          </a:p>
          <a:p>
            <a:pPr eaLnBrk="1" hangingPunct="1">
              <a:spcBef>
                <a:spcPct val="0"/>
              </a:spcBef>
            </a:pPr>
            <a:endParaRPr lang="en-US" smtClean="0"/>
          </a:p>
          <a:p>
            <a:pPr eaLnBrk="1" hangingPunct="1">
              <a:spcBef>
                <a:spcPct val="0"/>
              </a:spcBef>
            </a:pPr>
            <a:endParaRPr 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Slide Image Placeholder 1"/>
          <p:cNvSpPr>
            <a:spLocks noGrp="1" noRot="1" noChangeAspect="1" noTextEdit="1"/>
          </p:cNvSpPr>
          <p:nvPr>
            <p:ph type="sldImg"/>
          </p:nvPr>
        </p:nvSpPr>
        <p:spPr bwMode="auto">
          <a:noFill/>
          <a:ln>
            <a:solidFill>
              <a:srgbClr val="000000"/>
            </a:solidFill>
            <a:miter lim="800000"/>
            <a:headEnd/>
            <a:tailEnd/>
          </a:ln>
        </p:spPr>
      </p:sp>
      <p:sp>
        <p:nvSpPr>
          <p:cNvPr id="6451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cs typeface="Arial" charset="0"/>
              </a:rPr>
              <a:t>With regard to DDU, we talk a lot about answering programmatic questions. Let’s take a minute to discuss what that means.</a:t>
            </a:r>
          </a:p>
          <a:p>
            <a:pPr eaLnBrk="1" hangingPunct="1">
              <a:spcBef>
                <a:spcPct val="0"/>
              </a:spcBef>
            </a:pPr>
            <a:endParaRPr lang="en-US" smtClean="0">
              <a:cs typeface="Arial" charset="0"/>
            </a:endParaRPr>
          </a:p>
          <a:p>
            <a:pPr eaLnBrk="1" hangingPunct="1">
              <a:spcBef>
                <a:spcPct val="0"/>
              </a:spcBef>
            </a:pPr>
            <a:r>
              <a:rPr lang="en-US" smtClean="0">
                <a:cs typeface="Arial" charset="0"/>
              </a:rPr>
              <a:t>Suppose you need to know if your program is on track </a:t>
            </a:r>
            <a:r>
              <a:rPr lang="en-US" smtClean="0"/>
              <a:t>–</a:t>
            </a:r>
            <a:r>
              <a:rPr lang="en-US" smtClean="0">
                <a:cs typeface="Arial" charset="0"/>
              </a:rPr>
              <a:t> you probably would look at your program targets and compare them to the actual program performance. This is analysis. </a:t>
            </a:r>
          </a:p>
          <a:p>
            <a:pPr eaLnBrk="1" hangingPunct="1">
              <a:spcBef>
                <a:spcPct val="0"/>
              </a:spcBef>
            </a:pPr>
            <a:endParaRPr lang="en-US" smtClean="0">
              <a:cs typeface="Arial" charset="0"/>
            </a:endParaRPr>
          </a:p>
          <a:p>
            <a:pPr eaLnBrk="1" hangingPunct="1">
              <a:spcBef>
                <a:spcPct val="0"/>
              </a:spcBef>
            </a:pPr>
            <a:r>
              <a:rPr lang="en-US" smtClean="0">
                <a:cs typeface="Arial" charset="0"/>
              </a:rPr>
              <a:t>Interpretation is using the analysis to further explore your findings and understand the implications for your program. In many cases, this means using additional information, such as vital statistics, population-based surveys, and qualitative data, to supplement the routine service statistics. We will talk more about this later in the workshop.</a:t>
            </a:r>
          </a:p>
          <a:p>
            <a:pPr eaLnBrk="1" hangingPunct="1">
              <a:spcBef>
                <a:spcPct val="0"/>
              </a:spcBef>
            </a:pPr>
            <a:endParaRPr lang="en-US" smtClean="0">
              <a:cs typeface="Arial" charset="0"/>
            </a:endParaRPr>
          </a:p>
          <a:p>
            <a:pPr eaLnBrk="1" hangingPunct="1">
              <a:spcBef>
                <a:spcPct val="0"/>
              </a:spcBef>
            </a:pPr>
            <a:r>
              <a:rPr lang="en-US" i="1" smtClean="0">
                <a:cs typeface="Arial" charset="0"/>
              </a:rPr>
              <a:t>NOTE to facilitator:  </a:t>
            </a:r>
            <a:r>
              <a:rPr lang="en-US" smtClean="0">
                <a:cs typeface="Arial" charset="0"/>
              </a:rPr>
              <a:t>Read slide.</a:t>
            </a:r>
          </a:p>
        </p:txBody>
      </p:sp>
      <p:sp>
        <p:nvSpPr>
          <p:cNvPr id="6451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8EC9E0F-68E1-47DF-A7FC-BD0497981DCB}" type="slidenum">
              <a:rPr lang="en-US" smtClean="0">
                <a:latin typeface="Arial" charset="0"/>
                <a:cs typeface="Arial" charset="0"/>
              </a:rPr>
              <a:pPr fontAlgn="base">
                <a:spcBef>
                  <a:spcPct val="0"/>
                </a:spcBef>
                <a:spcAft>
                  <a:spcPct val="0"/>
                </a:spcAft>
              </a:pPr>
              <a:t>26</a:t>
            </a:fld>
            <a:endParaRPr lang="en-US" smtClean="0">
              <a:latin typeface="Arial" charset="0"/>
              <a:cs typeface="Arial"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Slide Image Placeholder 1"/>
          <p:cNvSpPr>
            <a:spLocks noGrp="1" noRot="1" noChangeAspect="1" noTextEdit="1"/>
          </p:cNvSpPr>
          <p:nvPr>
            <p:ph type="sldImg"/>
          </p:nvPr>
        </p:nvSpPr>
        <p:spPr bwMode="auto">
          <a:noFill/>
          <a:ln>
            <a:solidFill>
              <a:srgbClr val="000000"/>
            </a:solidFill>
            <a:miter lim="800000"/>
            <a:headEnd/>
            <a:tailEnd/>
          </a:ln>
        </p:spPr>
      </p:sp>
      <p:sp>
        <p:nvSpPr>
          <p:cNvPr id="66562"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Once we have transformed data into information by summarizing them with tables, graphs, or narrative, we need to interpret the data. That is, we need to consider the relevance of the findings to our program – the potential reasons for the findings </a:t>
            </a:r>
            <a:r>
              <a:rPr lang="en-US" b="1" smtClean="0"/>
              <a:t>–</a:t>
            </a:r>
            <a:r>
              <a:rPr lang="en-US" smtClean="0"/>
              <a:t> and possible next steps. </a:t>
            </a:r>
          </a:p>
          <a:p>
            <a:pPr eaLnBrk="1" hangingPunct="1">
              <a:spcBef>
                <a:spcPct val="0"/>
              </a:spcBef>
            </a:pPr>
            <a:endParaRPr lang="en-US" smtClean="0"/>
          </a:p>
          <a:p>
            <a:pPr eaLnBrk="1" hangingPunct="1">
              <a:spcBef>
                <a:spcPct val="0"/>
              </a:spcBef>
            </a:pPr>
            <a:r>
              <a:rPr lang="en-US" smtClean="0"/>
              <a:t>In this process, we move from the ‘what’  is happening in our programs to the ‘why’ it is happening. </a:t>
            </a:r>
          </a:p>
          <a:p>
            <a:pPr eaLnBrk="1" hangingPunct="1">
              <a:spcBef>
                <a:spcPct val="0"/>
              </a:spcBef>
            </a:pPr>
            <a:endParaRPr lang="en-US" smtClean="0"/>
          </a:p>
        </p:txBody>
      </p:sp>
      <p:sp>
        <p:nvSpPr>
          <p:cNvPr id="6656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C893A41-AC39-4F0C-BF4A-EA7712A7D4FE}" type="slidenum">
              <a:rPr lang="en-US" smtClean="0">
                <a:latin typeface="Arial" charset="0"/>
                <a:cs typeface="Arial" charset="0"/>
              </a:rPr>
              <a:pPr fontAlgn="base">
                <a:spcBef>
                  <a:spcPct val="0"/>
                </a:spcBef>
                <a:spcAft>
                  <a:spcPct val="0"/>
                </a:spcAft>
              </a:pPr>
              <a:t>27</a:t>
            </a:fld>
            <a:endParaRPr lang="en-US" smtClean="0">
              <a:latin typeface="Arial" charset="0"/>
              <a:cs typeface="Arial"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Slide Image Placeholder 1"/>
          <p:cNvSpPr>
            <a:spLocks noGrp="1" noRot="1" noChangeAspect="1"/>
          </p:cNvSpPr>
          <p:nvPr>
            <p:ph type="sldImg"/>
          </p:nvPr>
        </p:nvSpPr>
        <p:spPr bwMode="auto">
          <a:noFill/>
          <a:ln>
            <a:solidFill>
              <a:srgbClr val="000000"/>
            </a:solidFill>
            <a:miter lim="800000"/>
            <a:headEnd/>
            <a:tailEnd/>
          </a:ln>
        </p:spPr>
      </p:sp>
      <p:sp>
        <p:nvSpPr>
          <p:cNvPr id="68610"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latin typeface="Arial" charset="0"/>
              </a:rPr>
              <a:t>The terms and concepts of analysis and interpretation are sometimes considered synonymous and are often combined into one process. In the Seven Steps, these processes are separated into distinct steps (Steps 4 and 5) because analysis can be conducted effectively by one person or by a team of people with different backgrounds, but interpretation is most productive when a group is involved. </a:t>
            </a:r>
          </a:p>
          <a:p>
            <a:pPr eaLnBrk="1" hangingPunct="1">
              <a:spcBef>
                <a:spcPct val="0"/>
              </a:spcBef>
            </a:pPr>
            <a:endParaRPr lang="en-US" smtClean="0">
              <a:latin typeface="Arial" charset="0"/>
            </a:endParaRPr>
          </a:p>
          <a:p>
            <a:pPr eaLnBrk="1" hangingPunct="1">
              <a:spcBef>
                <a:spcPct val="0"/>
              </a:spcBef>
            </a:pPr>
            <a:r>
              <a:rPr lang="en-US" smtClean="0">
                <a:latin typeface="Arial" charset="0"/>
              </a:rPr>
              <a:t>Step 5 – interpretation and drawing conclusions – is a process by which key stakeholders discuss the meaning of a specific finding and draw conclusions about this information through group discussion.  They move from the ‘what’ is happening in a program to understanding ‘why’ it is happening.</a:t>
            </a:r>
          </a:p>
          <a:p>
            <a:pPr eaLnBrk="1" hangingPunct="1">
              <a:spcBef>
                <a:spcPct val="0"/>
              </a:spcBef>
            </a:pPr>
            <a:endParaRPr lang="en-US" smtClean="0">
              <a:latin typeface="Arial" charset="0"/>
            </a:endParaRPr>
          </a:p>
          <a:p>
            <a:pPr eaLnBrk="1" hangingPunct="1">
              <a:spcBef>
                <a:spcPct val="0"/>
              </a:spcBef>
            </a:pPr>
            <a:r>
              <a:rPr lang="en-US" smtClean="0">
                <a:latin typeface="Arial" charset="0"/>
              </a:rPr>
              <a:t>We will practice interpreting and discussing data in the next session.</a:t>
            </a:r>
          </a:p>
        </p:txBody>
      </p:sp>
      <p:sp>
        <p:nvSpPr>
          <p:cNvPr id="68611"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F66258C-5503-40BD-B2FE-CF1CE37B930F}" type="slidenum">
              <a:rPr lang="en-US"/>
              <a:pPr fontAlgn="base">
                <a:spcBef>
                  <a:spcPct val="0"/>
                </a:spcBef>
                <a:spcAft>
                  <a:spcPct val="0"/>
                </a:spcAft>
                <a:defRPr/>
              </a:pPr>
              <a:t>28</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Slide Image Placeholder 1"/>
          <p:cNvSpPr>
            <a:spLocks noGrp="1" noRot="1" noChangeAspect="1" noTextEdit="1"/>
          </p:cNvSpPr>
          <p:nvPr>
            <p:ph type="sldImg"/>
          </p:nvPr>
        </p:nvSpPr>
        <p:spPr bwMode="auto">
          <a:noFill/>
          <a:ln>
            <a:solidFill>
              <a:srgbClr val="000000"/>
            </a:solidFill>
            <a:miter lim="800000"/>
            <a:headEnd/>
            <a:tailEnd/>
          </a:ln>
        </p:spPr>
      </p:sp>
      <p:sp>
        <p:nvSpPr>
          <p:cNvPr id="7065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latin typeface="Arial" charset="0"/>
              </a:rPr>
              <a:t>Data interpretation is the process of making sense of the information. It allows us to ask: </a:t>
            </a:r>
          </a:p>
          <a:p>
            <a:pPr eaLnBrk="1" hangingPunct="1">
              <a:spcBef>
                <a:spcPct val="0"/>
              </a:spcBef>
            </a:pPr>
            <a:endParaRPr lang="en-US" smtClean="0">
              <a:latin typeface="Arial" charset="0"/>
            </a:endParaRPr>
          </a:p>
          <a:p>
            <a:pPr eaLnBrk="1" hangingPunct="1">
              <a:spcBef>
                <a:spcPct val="0"/>
              </a:spcBef>
            </a:pPr>
            <a:r>
              <a:rPr lang="en-US" smtClean="0">
                <a:latin typeface="Arial" charset="0"/>
              </a:rPr>
              <a:t>What does this information tell me about the program?</a:t>
            </a:r>
          </a:p>
          <a:p>
            <a:pPr eaLnBrk="1" hangingPunct="1">
              <a:spcBef>
                <a:spcPct val="0"/>
              </a:spcBef>
            </a:pPr>
            <a:r>
              <a:rPr lang="en-US" smtClean="0">
                <a:latin typeface="Arial" charset="0"/>
              </a:rPr>
              <a:t>Here, you see a flow chart of the steps involved in interpreting data.</a:t>
            </a:r>
          </a:p>
          <a:p>
            <a:pPr eaLnBrk="1" hangingPunct="1">
              <a:spcBef>
                <a:spcPct val="0"/>
              </a:spcBef>
            </a:pPr>
            <a:r>
              <a:rPr lang="en-US" smtClean="0">
                <a:latin typeface="Arial" charset="0"/>
              </a:rPr>
              <a:t>When interpreting data you want to consider:</a:t>
            </a:r>
          </a:p>
          <a:p>
            <a:pPr eaLnBrk="1" hangingPunct="1">
              <a:spcBef>
                <a:spcPct val="0"/>
              </a:spcBef>
            </a:pPr>
            <a:r>
              <a:rPr lang="en-US" smtClean="0">
                <a:latin typeface="Arial" charset="0"/>
              </a:rPr>
              <a:t>The relevance of the findings</a:t>
            </a:r>
          </a:p>
          <a:p>
            <a:pPr eaLnBrk="1" hangingPunct="1">
              <a:spcBef>
                <a:spcPct val="0"/>
              </a:spcBef>
            </a:pPr>
            <a:r>
              <a:rPr lang="en-US" smtClean="0">
                <a:latin typeface="Arial" charset="0"/>
              </a:rPr>
              <a:t>The reasons for the findings</a:t>
            </a:r>
          </a:p>
          <a:p>
            <a:pPr eaLnBrk="1" hangingPunct="1">
              <a:spcBef>
                <a:spcPct val="0"/>
              </a:spcBef>
            </a:pPr>
            <a:r>
              <a:rPr lang="en-US" smtClean="0">
                <a:latin typeface="Arial" charset="0"/>
              </a:rPr>
              <a:t>Consider other data sources relevant to the findings</a:t>
            </a:r>
          </a:p>
          <a:p>
            <a:pPr eaLnBrk="1" hangingPunct="1">
              <a:spcBef>
                <a:spcPct val="0"/>
              </a:spcBef>
            </a:pPr>
            <a:r>
              <a:rPr lang="en-US" smtClean="0">
                <a:latin typeface="Arial" charset="0"/>
              </a:rPr>
              <a:t>Conduct further research if needed.</a:t>
            </a:r>
          </a:p>
          <a:p>
            <a:pPr eaLnBrk="1" hangingPunct="1">
              <a:spcBef>
                <a:spcPct val="0"/>
              </a:spcBef>
            </a:pPr>
            <a:endParaRPr lang="en-US" smtClean="0">
              <a:latin typeface="Arial" charset="0"/>
            </a:endParaRPr>
          </a:p>
        </p:txBody>
      </p:sp>
      <p:sp>
        <p:nvSpPr>
          <p:cNvPr id="70659"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5DFFF0F-8157-4B6D-A9C1-4688AA603E50}" type="slidenum">
              <a:rPr lang="en-US" smtClean="0">
                <a:latin typeface="Arial" charset="0"/>
                <a:cs typeface="Arial" charset="0"/>
              </a:rPr>
              <a:pPr fontAlgn="base">
                <a:spcBef>
                  <a:spcPct val="0"/>
                </a:spcBef>
                <a:spcAft>
                  <a:spcPct val="0"/>
                </a:spcAft>
              </a:pPr>
              <a:t>29</a:t>
            </a:fld>
            <a:endParaRPr lang="en-US" smtClean="0">
              <a:latin typeface="Arial" charset="0"/>
              <a:cs typeface="Arial"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Slide Image Placeholder 1"/>
          <p:cNvSpPr>
            <a:spLocks noGrp="1" noRot="1" noChangeAspect="1" noTextEdit="1"/>
          </p:cNvSpPr>
          <p:nvPr>
            <p:ph type="sldImg"/>
          </p:nvPr>
        </p:nvSpPr>
        <p:spPr bwMode="auto">
          <a:noFill/>
          <a:ln>
            <a:solidFill>
              <a:srgbClr val="000000"/>
            </a:solidFill>
            <a:miter lim="800000"/>
            <a:headEnd/>
            <a:tailEnd/>
          </a:ln>
        </p:spPr>
      </p:sp>
      <p:sp>
        <p:nvSpPr>
          <p:cNvPr id="7270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latin typeface="Arial" charset="0"/>
              </a:rPr>
              <a:t>We start by wanting to know the relevance of our findings. Seeking the relevance of a finding is to:</a:t>
            </a:r>
          </a:p>
          <a:p>
            <a:pPr eaLnBrk="1" hangingPunct="1">
              <a:spcBef>
                <a:spcPct val="0"/>
              </a:spcBef>
            </a:pPr>
            <a:endParaRPr lang="en-US" smtClean="0">
              <a:latin typeface="Arial" charset="0"/>
            </a:endParaRPr>
          </a:p>
          <a:p>
            <a:pPr eaLnBrk="1" hangingPunct="1">
              <a:spcBef>
                <a:spcPct val="0"/>
              </a:spcBef>
            </a:pPr>
            <a:r>
              <a:rPr lang="en-US" smtClean="0">
                <a:latin typeface="Arial" charset="0"/>
              </a:rPr>
              <a:t>Add meaning to information by making connections and comparisons as well as explore the causes and consequences.</a:t>
            </a:r>
          </a:p>
          <a:p>
            <a:pPr eaLnBrk="1" hangingPunct="1">
              <a:spcBef>
                <a:spcPct val="0"/>
              </a:spcBef>
            </a:pPr>
            <a:r>
              <a:rPr lang="en-US" smtClean="0">
                <a:latin typeface="Arial" charset="0"/>
              </a:rPr>
              <a:t> </a:t>
            </a:r>
          </a:p>
        </p:txBody>
      </p:sp>
      <p:sp>
        <p:nvSpPr>
          <p:cNvPr id="72707"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352A53E-43EE-461C-A3B0-DCA295DC16E5}" type="slidenum">
              <a:rPr lang="en-US" smtClean="0">
                <a:latin typeface="Arial" charset="0"/>
                <a:cs typeface="Arial" charset="0"/>
              </a:rPr>
              <a:pPr fontAlgn="base">
                <a:spcBef>
                  <a:spcPct val="0"/>
                </a:spcBef>
                <a:spcAft>
                  <a:spcPct val="0"/>
                </a:spcAft>
              </a:pPr>
              <a:t>30</a:t>
            </a:fld>
            <a:endParaRPr lang="en-US" smtClean="0">
              <a:latin typeface="Arial" charset="0"/>
              <a:cs typeface="Arial"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Slide Image Placeholder 1"/>
          <p:cNvSpPr>
            <a:spLocks noGrp="1" noRot="1" noChangeAspect="1" noTextEdit="1"/>
          </p:cNvSpPr>
          <p:nvPr>
            <p:ph type="sldImg"/>
          </p:nvPr>
        </p:nvSpPr>
        <p:spPr bwMode="auto">
          <a:noFill/>
          <a:ln>
            <a:solidFill>
              <a:srgbClr val="000000"/>
            </a:solidFill>
            <a:miter lim="800000"/>
            <a:headEnd/>
            <a:tailEnd/>
          </a:ln>
        </p:spPr>
      </p:sp>
      <p:sp>
        <p:nvSpPr>
          <p:cNvPr id="74754" name="Notes Placeholder 2"/>
          <p:cNvSpPr>
            <a:spLocks noGrp="1"/>
          </p:cNvSpPr>
          <p:nvPr>
            <p:ph type="body" idx="1"/>
          </p:nvPr>
        </p:nvSpPr>
        <p:spPr bwMode="auto">
          <a:xfrm>
            <a:off x="698500" y="4373563"/>
            <a:ext cx="5505450" cy="4183062"/>
          </a:xfrm>
          <a:noFill/>
        </p:spPr>
        <p:txBody>
          <a:bodyPr wrap="square" numCol="1" anchor="t" anchorCtr="0" compatLnSpc="1">
            <a:prstTxWarp prst="textNoShape">
              <a:avLst/>
            </a:prstTxWarp>
          </a:bodyPr>
          <a:lstStyle/>
          <a:p>
            <a:pPr eaLnBrk="1" hangingPunct="1">
              <a:spcBef>
                <a:spcPct val="0"/>
              </a:spcBef>
            </a:pPr>
            <a:r>
              <a:rPr lang="en-US" smtClean="0">
                <a:latin typeface="Arial" charset="0"/>
              </a:rPr>
              <a:t>When interpreting data and seeking the relevance of our findings, we may ask these questions:  </a:t>
            </a:r>
          </a:p>
          <a:p>
            <a:pPr eaLnBrk="1" hangingPunct="1">
              <a:spcBef>
                <a:spcPct val="0"/>
              </a:spcBef>
            </a:pPr>
            <a:endParaRPr lang="en-US" smtClean="0">
              <a:latin typeface="Arial" charset="0"/>
            </a:endParaRPr>
          </a:p>
          <a:p>
            <a:pPr eaLnBrk="1" hangingPunct="1">
              <a:spcBef>
                <a:spcPct val="0"/>
              </a:spcBef>
            </a:pPr>
            <a:r>
              <a:rPr lang="en-US" smtClean="0">
                <a:latin typeface="Arial" charset="0"/>
              </a:rPr>
              <a:t>Is there anything that surprises you in the data?</a:t>
            </a:r>
          </a:p>
          <a:p>
            <a:pPr eaLnBrk="1" hangingPunct="1">
              <a:spcBef>
                <a:spcPct val="0"/>
              </a:spcBef>
            </a:pPr>
            <a:r>
              <a:rPr lang="en-US" smtClean="0">
                <a:latin typeface="Arial" charset="0"/>
              </a:rPr>
              <a:t>Are there any highs and lows in the data?</a:t>
            </a:r>
          </a:p>
          <a:p>
            <a:pPr eaLnBrk="1" hangingPunct="1">
              <a:spcBef>
                <a:spcPct val="0"/>
              </a:spcBef>
            </a:pPr>
            <a:r>
              <a:rPr lang="en-US" smtClean="0">
                <a:latin typeface="Arial" charset="0"/>
              </a:rPr>
              <a:t>How does the indicator compare to other time periods, other facilities?</a:t>
            </a:r>
          </a:p>
          <a:p>
            <a:pPr eaLnBrk="1" hangingPunct="1">
              <a:spcBef>
                <a:spcPct val="0"/>
              </a:spcBef>
            </a:pPr>
            <a:r>
              <a:rPr lang="en-US" smtClean="0">
                <a:latin typeface="Arial" charset="0"/>
              </a:rPr>
              <a:t>How does the indicator compare to the target/ideal?</a:t>
            </a:r>
          </a:p>
          <a:p>
            <a:pPr eaLnBrk="1" hangingPunct="1">
              <a:spcBef>
                <a:spcPct val="0"/>
              </a:spcBef>
            </a:pPr>
            <a:r>
              <a:rPr lang="en-US" smtClean="0">
                <a:latin typeface="Arial" charset="0"/>
              </a:rPr>
              <a:t>How far from the target/ideal is it?</a:t>
            </a:r>
          </a:p>
          <a:p>
            <a:pPr eaLnBrk="1" hangingPunct="1">
              <a:spcBef>
                <a:spcPct val="0"/>
              </a:spcBef>
            </a:pPr>
            <a:r>
              <a:rPr lang="en-US" smtClean="0">
                <a:latin typeface="Arial" charset="0"/>
              </a:rPr>
              <a:t>Asking these questions will help you to put the data in the context of your program.</a:t>
            </a:r>
          </a:p>
        </p:txBody>
      </p:sp>
      <p:sp>
        <p:nvSpPr>
          <p:cNvPr id="7475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9BEEF2C-122D-43A7-8077-7551DC5631DF}" type="slidenum">
              <a:rPr lang="en-US" smtClean="0">
                <a:latin typeface="Arial" charset="0"/>
                <a:cs typeface="Arial" charset="0"/>
              </a:rPr>
              <a:pPr fontAlgn="base">
                <a:spcBef>
                  <a:spcPct val="0"/>
                </a:spcBef>
                <a:spcAft>
                  <a:spcPct val="0"/>
                </a:spcAft>
              </a:pPr>
              <a:t>31</a:t>
            </a:fld>
            <a:endParaRPr lang="en-US" smtClean="0">
              <a:latin typeface="Arial" charset="0"/>
              <a:cs typeface="Arial"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Slide Image Placeholder 1"/>
          <p:cNvSpPr>
            <a:spLocks noGrp="1" noRot="1" noChangeAspect="1" noTextEdit="1"/>
          </p:cNvSpPr>
          <p:nvPr>
            <p:ph type="sldImg"/>
          </p:nvPr>
        </p:nvSpPr>
        <p:spPr bwMode="auto">
          <a:noFill/>
          <a:ln>
            <a:solidFill>
              <a:srgbClr val="000000"/>
            </a:solidFill>
            <a:miter lim="800000"/>
            <a:headEnd/>
            <a:tailEnd/>
          </a:ln>
        </p:spPr>
      </p:sp>
      <p:sp>
        <p:nvSpPr>
          <p:cNvPr id="76802"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latin typeface="Arial" charset="0"/>
              </a:rPr>
              <a:t>When seeking potential reasons for the finding, we often will need additional information that will put our findings into the context of the program.  </a:t>
            </a:r>
          </a:p>
          <a:p>
            <a:pPr eaLnBrk="1" hangingPunct="1">
              <a:spcBef>
                <a:spcPct val="0"/>
              </a:spcBef>
            </a:pPr>
            <a:endParaRPr lang="en-US" smtClean="0">
              <a:latin typeface="Arial" charset="0"/>
            </a:endParaRPr>
          </a:p>
          <a:p>
            <a:pPr eaLnBrk="1" hangingPunct="1">
              <a:spcBef>
                <a:spcPct val="0"/>
              </a:spcBef>
            </a:pPr>
            <a:r>
              <a:rPr lang="en-US" smtClean="0">
                <a:latin typeface="Arial" charset="0"/>
              </a:rPr>
              <a:t>Supplementing the findings with expert opinion is a good way to do this. For example, talk to others with knowledge of the program or target population, who have in-depth knowledge about the subject matter, and get their opinions about possible causes. </a:t>
            </a:r>
          </a:p>
          <a:p>
            <a:pPr eaLnBrk="1" hangingPunct="1">
              <a:spcBef>
                <a:spcPct val="0"/>
              </a:spcBef>
            </a:pPr>
            <a:endParaRPr lang="en-US" smtClean="0">
              <a:latin typeface="Arial" charset="0"/>
            </a:endParaRPr>
          </a:p>
          <a:p>
            <a:pPr eaLnBrk="1" hangingPunct="1">
              <a:spcBef>
                <a:spcPct val="0"/>
              </a:spcBef>
            </a:pPr>
            <a:r>
              <a:rPr lang="en-US" smtClean="0">
                <a:latin typeface="Arial" charset="0"/>
              </a:rPr>
              <a:t>For example, if your data show that you have not met your targets, you may want to know if:</a:t>
            </a:r>
          </a:p>
          <a:p>
            <a:pPr eaLnBrk="1" hangingPunct="1">
              <a:spcBef>
                <a:spcPct val="0"/>
              </a:spcBef>
            </a:pPr>
            <a:endParaRPr lang="en-US" smtClean="0">
              <a:latin typeface="Arial" charset="0"/>
            </a:endParaRPr>
          </a:p>
          <a:p>
            <a:pPr eaLnBrk="1" hangingPunct="1">
              <a:spcBef>
                <a:spcPct val="0"/>
              </a:spcBef>
            </a:pPr>
            <a:r>
              <a:rPr lang="en-US" smtClean="0">
                <a:latin typeface="Arial" charset="0"/>
              </a:rPr>
              <a:t>The community or target population is aware of the service?</a:t>
            </a:r>
          </a:p>
          <a:p>
            <a:pPr eaLnBrk="1" hangingPunct="1">
              <a:spcBef>
                <a:spcPct val="0"/>
              </a:spcBef>
            </a:pPr>
            <a:endParaRPr lang="en-US" smtClean="0">
              <a:latin typeface="Arial" charset="0"/>
            </a:endParaRPr>
          </a:p>
          <a:p>
            <a:pPr eaLnBrk="1" hangingPunct="1">
              <a:spcBef>
                <a:spcPct val="0"/>
              </a:spcBef>
            </a:pPr>
            <a:r>
              <a:rPr lang="en-US" smtClean="0">
                <a:latin typeface="Arial" charset="0"/>
              </a:rPr>
              <a:t>Have a sufficient number of awareness campaigns been implemented?</a:t>
            </a:r>
          </a:p>
          <a:p>
            <a:pPr eaLnBrk="1" hangingPunct="1">
              <a:spcBef>
                <a:spcPct val="0"/>
              </a:spcBef>
            </a:pPr>
            <a:endParaRPr lang="en-US" smtClean="0">
              <a:latin typeface="Arial" charset="0"/>
            </a:endParaRPr>
          </a:p>
          <a:p>
            <a:pPr eaLnBrk="1" hangingPunct="1">
              <a:spcBef>
                <a:spcPct val="0"/>
              </a:spcBef>
            </a:pPr>
            <a:r>
              <a:rPr lang="en-US" smtClean="0">
                <a:latin typeface="Arial" charset="0"/>
              </a:rPr>
              <a:t>To answer this, you could talk to community leaders, program managers, subject matter experts, or providers to get their opinions.</a:t>
            </a:r>
          </a:p>
          <a:p>
            <a:pPr eaLnBrk="1" hangingPunct="1">
              <a:spcBef>
                <a:spcPct val="0"/>
              </a:spcBef>
            </a:pPr>
            <a:endParaRPr lang="en-US" smtClean="0">
              <a:latin typeface="Arial" charset="0"/>
            </a:endParaRPr>
          </a:p>
          <a:p>
            <a:pPr eaLnBrk="1" hangingPunct="1">
              <a:spcBef>
                <a:spcPct val="0"/>
              </a:spcBef>
            </a:pPr>
            <a:r>
              <a:rPr lang="en-US" smtClean="0">
                <a:latin typeface="Arial" charset="0"/>
              </a:rPr>
              <a:t>Sometimes ad hoc conversations with experts are insufficient. To get a more accurate explanation of your findings, you often will have to consider other data resources.</a:t>
            </a:r>
            <a:endParaRPr lang="en-US" smtClean="0"/>
          </a:p>
        </p:txBody>
      </p:sp>
      <p:sp>
        <p:nvSpPr>
          <p:cNvPr id="7680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9C8785A-5817-41E3-A76C-DC85BB2138DC}" type="slidenum">
              <a:rPr lang="en-US" smtClean="0">
                <a:latin typeface="Arial" charset="0"/>
                <a:cs typeface="Arial" charset="0"/>
              </a:rPr>
              <a:pPr fontAlgn="base">
                <a:spcBef>
                  <a:spcPct val="0"/>
                </a:spcBef>
                <a:spcAft>
                  <a:spcPct val="0"/>
                </a:spcAft>
              </a:pPr>
              <a:t>32</a:t>
            </a:fld>
            <a:endParaRPr lang="en-US" smtClean="0">
              <a:latin typeface="Arial" charset="0"/>
              <a:cs typeface="Arial"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9" name="Slide Image Placeholder 1"/>
          <p:cNvSpPr>
            <a:spLocks noGrp="1" noRot="1" noChangeAspect="1" noTextEdit="1"/>
          </p:cNvSpPr>
          <p:nvPr>
            <p:ph type="sldImg"/>
          </p:nvPr>
        </p:nvSpPr>
        <p:spPr bwMode="auto">
          <a:noFill/>
          <a:ln>
            <a:solidFill>
              <a:srgbClr val="000000"/>
            </a:solidFill>
            <a:miter lim="800000"/>
            <a:headEnd/>
            <a:tailEnd/>
          </a:ln>
        </p:spPr>
      </p:sp>
      <p:sp>
        <p:nvSpPr>
          <p:cNvPr id="78850"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latin typeface="Arial" charset="0"/>
              </a:rPr>
              <a:t>To answer your interpretation questions you may need to bring in additional data to look at comparisons and targets. What we mean by this stage is that if additional data is available to verify your conclusions, it is always good to have multiple sources to strengthen credibility. </a:t>
            </a:r>
          </a:p>
          <a:p>
            <a:pPr eaLnBrk="1" hangingPunct="1">
              <a:spcBef>
                <a:spcPct val="0"/>
              </a:spcBef>
            </a:pPr>
            <a:endParaRPr lang="en-US" smtClean="0">
              <a:latin typeface="Arial" charset="0"/>
            </a:endParaRPr>
          </a:p>
          <a:p>
            <a:pPr eaLnBrk="1" hangingPunct="1">
              <a:spcBef>
                <a:spcPct val="0"/>
              </a:spcBef>
            </a:pPr>
            <a:r>
              <a:rPr lang="en-US" smtClean="0">
                <a:latin typeface="Arial" charset="0"/>
              </a:rPr>
              <a:t>For example, if there was recent qualitative research available that helped to further explain or verify your findings, it would be important to include them in the interpretation.</a:t>
            </a:r>
            <a:endParaRPr lang="en-US" smtClean="0">
              <a:latin typeface="Arial" charset="0"/>
              <a:cs typeface="Arial" charset="0"/>
            </a:endParaRPr>
          </a:p>
        </p:txBody>
      </p:sp>
      <p:sp>
        <p:nvSpPr>
          <p:cNvPr id="78851"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768D17C-19D2-4D43-9C4C-2CA5B7261DB7}" type="slidenum">
              <a:rPr lang="en-US" smtClean="0">
                <a:latin typeface="Arial" charset="0"/>
                <a:cs typeface="Arial" charset="0"/>
              </a:rPr>
              <a:pPr fontAlgn="base">
                <a:spcBef>
                  <a:spcPct val="0"/>
                </a:spcBef>
                <a:spcAft>
                  <a:spcPct val="0"/>
                </a:spcAft>
              </a:pPr>
              <a:t>33</a:t>
            </a:fld>
            <a:endParaRPr lang="en-US" smtClean="0">
              <a:latin typeface="Arial" charset="0"/>
              <a:cs typeface="Arial"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7" name="Slide Image Placeholder 1"/>
          <p:cNvSpPr>
            <a:spLocks noGrp="1" noRot="1" noChangeAspect="1" noTextEdit="1"/>
          </p:cNvSpPr>
          <p:nvPr>
            <p:ph type="sldImg"/>
          </p:nvPr>
        </p:nvSpPr>
        <p:spPr bwMode="auto">
          <a:noFill/>
          <a:ln>
            <a:solidFill>
              <a:srgbClr val="000000"/>
            </a:solidFill>
            <a:miter lim="800000"/>
            <a:headEnd/>
            <a:tailEnd/>
          </a:ln>
        </p:spPr>
      </p:sp>
      <p:sp>
        <p:nvSpPr>
          <p:cNvPr id="8089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latin typeface="Arial" charset="0"/>
              </a:rPr>
              <a:t>Once you review additional data, it may become apparent that these data are not sufficient to explain the reasons for your findings – that a data gap exists. In these instances, it may be necessary to conduct further research or data collection.</a:t>
            </a:r>
          </a:p>
          <a:p>
            <a:pPr eaLnBrk="1" hangingPunct="1">
              <a:spcBef>
                <a:spcPct val="0"/>
              </a:spcBef>
            </a:pPr>
            <a:endParaRPr lang="en-US" smtClean="0">
              <a:latin typeface="Arial" charset="0"/>
            </a:endParaRPr>
          </a:p>
          <a:p>
            <a:pPr eaLnBrk="1" hangingPunct="1">
              <a:spcBef>
                <a:spcPct val="0"/>
              </a:spcBef>
            </a:pPr>
            <a:r>
              <a:rPr lang="en-US" smtClean="0">
                <a:latin typeface="Arial" charset="0"/>
              </a:rPr>
              <a:t>The types of research designs that are applied will depend on the questions that need to be answered, and of course will be tempered by the feasibility and expense involved with obtaining the new data.</a:t>
            </a:r>
          </a:p>
          <a:p>
            <a:pPr eaLnBrk="1" hangingPunct="1">
              <a:spcBef>
                <a:spcPct val="0"/>
              </a:spcBef>
            </a:pPr>
            <a:endParaRPr lang="en-US" smtClean="0">
              <a:latin typeface="Arial" charset="0"/>
            </a:endParaRPr>
          </a:p>
          <a:p>
            <a:pPr eaLnBrk="1" hangingPunct="1">
              <a:spcBef>
                <a:spcPct val="0"/>
              </a:spcBef>
            </a:pPr>
            <a:endParaRPr lang="en-US" smtClean="0">
              <a:latin typeface="Arial" charset="0"/>
            </a:endParaRPr>
          </a:p>
        </p:txBody>
      </p:sp>
      <p:sp>
        <p:nvSpPr>
          <p:cNvPr id="80899"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E13E500-67E1-4EFD-8050-F14261CB4980}" type="slidenum">
              <a:rPr lang="en-US" smtClean="0">
                <a:latin typeface="Arial" charset="0"/>
                <a:cs typeface="Arial" charset="0"/>
              </a:rPr>
              <a:pPr fontAlgn="base">
                <a:spcBef>
                  <a:spcPct val="0"/>
                </a:spcBef>
                <a:spcAft>
                  <a:spcPct val="0"/>
                </a:spcAft>
              </a:pPr>
              <a:t>34</a:t>
            </a:fld>
            <a:endParaRPr lang="en-US" smtClean="0">
              <a:latin typeface="Arial" charset="0"/>
              <a:cs typeface="Arial"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5" name="Slide Image Placeholder 1"/>
          <p:cNvSpPr>
            <a:spLocks noGrp="1" noRot="1" noChangeAspect="1" noTextEdit="1"/>
          </p:cNvSpPr>
          <p:nvPr>
            <p:ph type="sldImg"/>
          </p:nvPr>
        </p:nvSpPr>
        <p:spPr bwMode="auto">
          <a:noFill/>
          <a:ln>
            <a:solidFill>
              <a:srgbClr val="000000"/>
            </a:solidFill>
            <a:miter lim="800000"/>
            <a:headEnd/>
            <a:tailEnd/>
          </a:ln>
        </p:spPr>
      </p:sp>
      <p:sp>
        <p:nvSpPr>
          <p:cNvPr id="8294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Data interpretation is the process of making sense of the information. It allows us to ask: What does this information tell me about the program?</a:t>
            </a:r>
          </a:p>
          <a:p>
            <a:pPr eaLnBrk="1" hangingPunct="1">
              <a:spcBef>
                <a:spcPct val="0"/>
              </a:spcBef>
            </a:pPr>
            <a:endParaRPr lang="en-US" smtClean="0"/>
          </a:p>
          <a:p>
            <a:pPr eaLnBrk="1" hangingPunct="1">
              <a:spcBef>
                <a:spcPct val="0"/>
              </a:spcBef>
            </a:pPr>
            <a:r>
              <a:rPr lang="en-US" smtClean="0"/>
              <a:t>Here, you see a flow chart of the steps involved in interpreting data …</a:t>
            </a:r>
          </a:p>
          <a:p>
            <a:pPr eaLnBrk="1" hangingPunct="1">
              <a:spcBef>
                <a:spcPct val="0"/>
              </a:spcBef>
            </a:pPr>
            <a:endParaRPr lang="en-US" i="1" smtClean="0"/>
          </a:p>
          <a:p>
            <a:pPr eaLnBrk="1" hangingPunct="1">
              <a:spcBef>
                <a:spcPct val="0"/>
              </a:spcBef>
            </a:pPr>
            <a:r>
              <a:rPr lang="en-US" i="1" smtClean="0"/>
              <a:t>NOTE to facilitator:  </a:t>
            </a:r>
            <a:r>
              <a:rPr lang="en-US" smtClean="0"/>
              <a:t>Read the steps outlined in the diagram.</a:t>
            </a:r>
          </a:p>
          <a:p>
            <a:pPr eaLnBrk="1" hangingPunct="1">
              <a:spcBef>
                <a:spcPct val="0"/>
              </a:spcBef>
            </a:pPr>
            <a:endParaRPr lang="en-US" smtClean="0"/>
          </a:p>
          <a:p>
            <a:pPr eaLnBrk="1" hangingPunct="1">
              <a:spcBef>
                <a:spcPct val="0"/>
              </a:spcBef>
            </a:pPr>
            <a:endParaRPr lang="en-US" smtClean="0"/>
          </a:p>
        </p:txBody>
      </p:sp>
      <p:sp>
        <p:nvSpPr>
          <p:cNvPr id="82947"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B7809E6-7438-495E-99C7-4FD17D88759D}" type="slidenum">
              <a:rPr lang="en-US" smtClean="0">
                <a:latin typeface="Arial" charset="0"/>
                <a:cs typeface="Arial" charset="0"/>
              </a:rPr>
              <a:pPr fontAlgn="base">
                <a:spcBef>
                  <a:spcPct val="0"/>
                </a:spcBef>
                <a:spcAft>
                  <a:spcPct val="0"/>
                </a:spcAft>
              </a:pPr>
              <a:t>35</a:t>
            </a:fld>
            <a:endParaRPr lang="en-US" smtClean="0">
              <a:latin typeface="Arial" charset="0"/>
              <a:cs typeface="Arial"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Slide Image Placeholder 1"/>
          <p:cNvSpPr>
            <a:spLocks noGrp="1" noRot="1" noChangeAspect="1"/>
          </p:cNvSpPr>
          <p:nvPr>
            <p:ph type="sldImg"/>
          </p:nvPr>
        </p:nvSpPr>
        <p:spPr bwMode="auto">
          <a:noFill/>
          <a:ln>
            <a:solidFill>
              <a:srgbClr val="000000"/>
            </a:solidFill>
            <a:miter lim="800000"/>
            <a:headEnd/>
            <a:tailEnd/>
          </a:ln>
        </p:spPr>
      </p:sp>
      <p:sp>
        <p:nvSpPr>
          <p:cNvPr id="84994" name="Notes Placeholder 2"/>
          <p:cNvSpPr>
            <a:spLocks noGrp="1"/>
          </p:cNvSpPr>
          <p:nvPr>
            <p:ph type="body" idx="1"/>
          </p:nvPr>
        </p:nvSpPr>
        <p:spPr bwMode="auto">
          <a:noFill/>
        </p:spPr>
        <p:txBody>
          <a:bodyPr wrap="square" numCol="1" anchor="t" anchorCtr="0" compatLnSpc="1">
            <a:prstTxWarp prst="textNoShape">
              <a:avLst/>
            </a:prstTxWarp>
          </a:bodyPr>
          <a:lstStyle/>
          <a:p>
            <a:pPr defTabSz="923925"/>
            <a:r>
              <a:rPr lang="en-GB" b="1" smtClean="0">
                <a:latin typeface="Arial" charset="0"/>
              </a:rPr>
              <a:t>ENGAGE PARTICIPANTS</a:t>
            </a:r>
            <a:r>
              <a:rPr lang="en-US" smtClean="0">
                <a:latin typeface="Arial" charset="0"/>
              </a:rPr>
              <a:t>:</a:t>
            </a:r>
            <a:r>
              <a:rPr lang="en-US" b="1" smtClean="0">
                <a:latin typeface="Arial" charset="0"/>
              </a:rPr>
              <a:t> </a:t>
            </a:r>
            <a:r>
              <a:rPr lang="en-US" smtClean="0">
                <a:latin typeface="Arial" charset="0"/>
              </a:rPr>
              <a:t>Ask participants, “Given this data, what more would you want to know?”  Give an opportunity for a few participants to briefly give their responses.  Note their responses on Flip Chart paper.</a:t>
            </a:r>
            <a:endParaRPr lang="en-US" smtClean="0"/>
          </a:p>
        </p:txBody>
      </p:sp>
      <p:sp>
        <p:nvSpPr>
          <p:cNvPr id="84995"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5FA45E0-99EB-45CD-8AEE-98AC91473EB6}" type="slidenum">
              <a:rPr lang="en-US"/>
              <a:pPr fontAlgn="base">
                <a:spcBef>
                  <a:spcPct val="0"/>
                </a:spcBef>
                <a:spcAft>
                  <a:spcPct val="0"/>
                </a:spcAft>
                <a:defRPr/>
              </a:pPr>
              <a:t>36</a:t>
            </a:fld>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1" name="Slide Image Placeholder 1"/>
          <p:cNvSpPr>
            <a:spLocks noGrp="1" noRot="1" noChangeAspect="1"/>
          </p:cNvSpPr>
          <p:nvPr>
            <p:ph type="sldImg"/>
          </p:nvPr>
        </p:nvSpPr>
        <p:spPr bwMode="auto">
          <a:noFill/>
          <a:ln>
            <a:solidFill>
              <a:srgbClr val="000000"/>
            </a:solidFill>
            <a:miter lim="800000"/>
            <a:headEnd/>
            <a:tailEnd/>
          </a:ln>
        </p:spPr>
      </p:sp>
      <p:sp>
        <p:nvSpPr>
          <p:cNvPr id="87042"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latin typeface="Arial" charset="0"/>
              </a:rPr>
              <a:t>So, we have now identified our questions, pulled in the relevant data, interpreted these data and developed conclusions based on the data.  Step 6 entails convening a meeting with relevant data users and data producers to:</a:t>
            </a:r>
          </a:p>
          <a:p>
            <a:pPr eaLnBrk="1" hangingPunct="1">
              <a:spcBef>
                <a:spcPct val="0"/>
              </a:spcBef>
            </a:pPr>
            <a:r>
              <a:rPr lang="en-US" smtClean="0">
                <a:latin typeface="Arial" charset="0"/>
              </a:rPr>
              <a:t>• use the conclusions identified in the previous step to brainstorm potential solutions;</a:t>
            </a:r>
          </a:p>
          <a:p>
            <a:pPr eaLnBrk="1" hangingPunct="1">
              <a:spcBef>
                <a:spcPct val="0"/>
              </a:spcBef>
            </a:pPr>
            <a:r>
              <a:rPr lang="en-US" smtClean="0">
                <a:latin typeface="Arial" charset="0"/>
              </a:rPr>
              <a:t>• further specify, craft, and prioritize these solutions to respond to the problem; and</a:t>
            </a:r>
          </a:p>
          <a:p>
            <a:pPr eaLnBrk="1" hangingPunct="1">
              <a:spcBef>
                <a:spcPct val="0"/>
              </a:spcBef>
            </a:pPr>
            <a:r>
              <a:rPr lang="en-US" smtClean="0">
                <a:latin typeface="Arial" charset="0"/>
              </a:rPr>
              <a:t>• develop an action plan for implementing each of these solutions.</a:t>
            </a:r>
            <a:endParaRPr lang="en-US" smtClean="0"/>
          </a:p>
        </p:txBody>
      </p:sp>
      <p:sp>
        <p:nvSpPr>
          <p:cNvPr id="87043"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CEBCB91-B7CB-45FB-8755-83EC3482C5F3}" type="slidenum">
              <a:rPr lang="en-US"/>
              <a:pPr fontAlgn="base">
                <a:spcBef>
                  <a:spcPct val="0"/>
                </a:spcBef>
                <a:spcAft>
                  <a:spcPct val="0"/>
                </a:spcAft>
                <a:defRPr/>
              </a:pPr>
              <a:t>37</a:t>
            </a:fld>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89" name="Slide Image Placeholder 1"/>
          <p:cNvSpPr>
            <a:spLocks noGrp="1" noRot="1" noChangeAspect="1"/>
          </p:cNvSpPr>
          <p:nvPr>
            <p:ph type="sldImg"/>
          </p:nvPr>
        </p:nvSpPr>
        <p:spPr bwMode="auto">
          <a:noFill/>
          <a:ln>
            <a:solidFill>
              <a:srgbClr val="000000"/>
            </a:solidFill>
            <a:miter lim="800000"/>
            <a:headEnd/>
            <a:tailEnd/>
          </a:ln>
        </p:spPr>
      </p:sp>
      <p:sp>
        <p:nvSpPr>
          <p:cNvPr id="89090"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Teams can use a matrix, such as the one on this slide to document their action plan for implementing a response to address problems identified through the Seven Steps process.</a:t>
            </a:r>
          </a:p>
        </p:txBody>
      </p:sp>
      <p:sp>
        <p:nvSpPr>
          <p:cNvPr id="89091"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6850F87-78DE-4C20-9664-C7857FCFACBB}" type="slidenum">
              <a:rPr lang="en-US"/>
              <a:pPr fontAlgn="base">
                <a:spcBef>
                  <a:spcPct val="0"/>
                </a:spcBef>
                <a:spcAft>
                  <a:spcPct val="0"/>
                </a:spcAft>
                <a:defRPr/>
              </a:pPr>
              <a:t>38</a:t>
            </a:fld>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1" name="Slide Image Placeholder 1"/>
          <p:cNvSpPr>
            <a:spLocks noGrp="1" noRot="1" noChangeAspect="1"/>
          </p:cNvSpPr>
          <p:nvPr>
            <p:ph type="sldImg"/>
          </p:nvPr>
        </p:nvSpPr>
        <p:spPr bwMode="auto">
          <a:noFill/>
          <a:ln>
            <a:solidFill>
              <a:srgbClr val="000000"/>
            </a:solidFill>
            <a:miter lim="800000"/>
            <a:headEnd/>
            <a:tailEnd/>
          </a:ln>
        </p:spPr>
      </p:sp>
      <p:sp>
        <p:nvSpPr>
          <p:cNvPr id="92162"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latin typeface="Arial" charset="0"/>
              </a:rPr>
              <a:t>Step 7 entails monitoring of key indicators.</a:t>
            </a:r>
          </a:p>
          <a:p>
            <a:pPr eaLnBrk="1" hangingPunct="1">
              <a:spcBef>
                <a:spcPct val="0"/>
              </a:spcBef>
            </a:pPr>
            <a:endParaRPr lang="en-US" smtClean="0">
              <a:latin typeface="Arial" charset="0"/>
            </a:endParaRPr>
          </a:p>
          <a:p>
            <a:pPr eaLnBrk="1" hangingPunct="1">
              <a:spcBef>
                <a:spcPct val="0"/>
              </a:spcBef>
            </a:pPr>
            <a:r>
              <a:rPr lang="en-US" smtClean="0">
                <a:latin typeface="Arial" charset="0"/>
              </a:rPr>
              <a:t>If your data use exercise indicated a programmatic change you will need to monitor the effect of that change on the indicator in question. </a:t>
            </a:r>
          </a:p>
          <a:p>
            <a:pPr eaLnBrk="1" hangingPunct="1">
              <a:spcBef>
                <a:spcPct val="0"/>
              </a:spcBef>
            </a:pPr>
            <a:endParaRPr lang="en-US" smtClean="0">
              <a:latin typeface="Arial" charset="0"/>
            </a:endParaRPr>
          </a:p>
          <a:p>
            <a:pPr eaLnBrk="1" hangingPunct="1">
              <a:spcBef>
                <a:spcPct val="0"/>
              </a:spcBef>
            </a:pPr>
            <a:r>
              <a:rPr lang="en-US" smtClean="0">
                <a:latin typeface="Arial" charset="0"/>
              </a:rPr>
              <a:t>Your program may choose to analyze and interpret data once and take action, or your program or site may need to monitor several indicators over time to develop, test, and validate solutions. The course you choose will depend on a variety of factors, including the size of the program or facility, the nature of the priority questions of interest, and whether or not any problem was highlighted during the process of interpretation (Step 5). Many programs have developed their own framework for improving the quality of their program or service and have designed tools, such as spreadsheets and dashboards, to monitor their efforts at program implementation and program improvement.</a:t>
            </a:r>
          </a:p>
          <a:p>
            <a:pPr eaLnBrk="1" hangingPunct="1">
              <a:spcBef>
                <a:spcPct val="0"/>
              </a:spcBef>
            </a:pPr>
            <a:endParaRPr lang="en-US" smtClean="0">
              <a:latin typeface="Arial" charset="0"/>
            </a:endParaRPr>
          </a:p>
          <a:p>
            <a:pPr eaLnBrk="1" hangingPunct="1">
              <a:spcBef>
                <a:spcPct val="0"/>
              </a:spcBef>
            </a:pPr>
            <a:r>
              <a:rPr lang="en-US" smtClean="0">
                <a:latin typeface="Arial" charset="0"/>
              </a:rPr>
              <a:t>A basic table or graph can be used to monitor an indicator over time.</a:t>
            </a:r>
            <a:endParaRPr lang="en-US" smtClean="0"/>
          </a:p>
        </p:txBody>
      </p:sp>
      <p:sp>
        <p:nvSpPr>
          <p:cNvPr id="92163"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BD15215-4FD6-47E8-AAF4-3B2CF9917169}" type="slidenum">
              <a:rPr lang="en-US"/>
              <a:pPr fontAlgn="base">
                <a:spcBef>
                  <a:spcPct val="0"/>
                </a:spcBef>
                <a:spcAft>
                  <a:spcPct val="0"/>
                </a:spcAft>
                <a:defRPr/>
              </a:pPr>
              <a:t>40</a:t>
            </a:fld>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09" name="Slide Image Placeholder 1"/>
          <p:cNvSpPr>
            <a:spLocks noGrp="1" noRot="1" noChangeAspect="1"/>
          </p:cNvSpPr>
          <p:nvPr>
            <p:ph type="sldImg"/>
          </p:nvPr>
        </p:nvSpPr>
        <p:spPr bwMode="auto">
          <a:noFill/>
          <a:ln>
            <a:solidFill>
              <a:srgbClr val="000000"/>
            </a:solidFill>
            <a:miter lim="800000"/>
            <a:headEnd/>
            <a:tailEnd/>
          </a:ln>
        </p:spPr>
      </p:sp>
      <p:sp>
        <p:nvSpPr>
          <p:cNvPr id="94210"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As you develop a monitoring plan and tool for monitoring implementation of the action plan, it is important to consider the frequency and duration of monitoring.</a:t>
            </a:r>
          </a:p>
          <a:p>
            <a:pPr eaLnBrk="1" hangingPunct="1">
              <a:spcBef>
                <a:spcPct val="0"/>
              </a:spcBef>
            </a:pPr>
            <a:endParaRPr lang="en-US" i="1" smtClean="0"/>
          </a:p>
          <a:p>
            <a:pPr eaLnBrk="1" hangingPunct="1">
              <a:spcBef>
                <a:spcPct val="0"/>
              </a:spcBef>
            </a:pPr>
            <a:r>
              <a:rPr lang="en-US" i="1" smtClean="0"/>
              <a:t>NOTE to facilitator</a:t>
            </a:r>
            <a:r>
              <a:rPr lang="en-US" smtClean="0"/>
              <a:t>:  READ SLIDE</a:t>
            </a:r>
          </a:p>
        </p:txBody>
      </p:sp>
      <p:sp>
        <p:nvSpPr>
          <p:cNvPr id="94211"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A757959-3D7F-4E22-B100-95E89C478787}" type="slidenum">
              <a:rPr lang="en-US"/>
              <a:pPr fontAlgn="base">
                <a:spcBef>
                  <a:spcPct val="0"/>
                </a:spcBef>
                <a:spcAft>
                  <a:spcPct val="0"/>
                </a:spcAft>
                <a:defRPr/>
              </a:pPr>
              <a:t>41</a:t>
            </a:fld>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7" name="Slide Image Placeholder 1"/>
          <p:cNvSpPr>
            <a:spLocks noGrp="1" noRot="1" noChangeAspect="1"/>
          </p:cNvSpPr>
          <p:nvPr>
            <p:ph type="sldImg"/>
          </p:nvPr>
        </p:nvSpPr>
        <p:spPr bwMode="auto">
          <a:noFill/>
          <a:ln>
            <a:solidFill>
              <a:srgbClr val="000000"/>
            </a:solidFill>
            <a:miter lim="800000"/>
            <a:headEnd/>
            <a:tailEnd/>
          </a:ln>
        </p:spPr>
      </p:sp>
      <p:sp>
        <p:nvSpPr>
          <p:cNvPr id="9625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A tool for monitoring can take many forms, and teams should consider the audience and different formats that could be used.</a:t>
            </a:r>
          </a:p>
          <a:p>
            <a:pPr eaLnBrk="1" hangingPunct="1">
              <a:spcBef>
                <a:spcPct val="0"/>
              </a:spcBef>
            </a:pPr>
            <a:endParaRPr lang="en-US" i="1" smtClean="0"/>
          </a:p>
          <a:p>
            <a:pPr eaLnBrk="1" hangingPunct="1">
              <a:spcBef>
                <a:spcPct val="0"/>
              </a:spcBef>
            </a:pPr>
            <a:r>
              <a:rPr lang="en-US" i="1" smtClean="0"/>
              <a:t>NOTE to facilitator</a:t>
            </a:r>
            <a:r>
              <a:rPr lang="en-US" smtClean="0"/>
              <a:t>:  READ SLIDE</a:t>
            </a:r>
          </a:p>
        </p:txBody>
      </p:sp>
      <p:sp>
        <p:nvSpPr>
          <p:cNvPr id="9625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EEBCB016-3D93-46FD-8101-ACC78F237B99}" type="slidenum">
              <a:rPr lang="en-US"/>
              <a:pPr fontAlgn="base">
                <a:spcBef>
                  <a:spcPct val="0"/>
                </a:spcBef>
                <a:spcAft>
                  <a:spcPct val="0"/>
                </a:spcAft>
                <a:defRPr/>
              </a:pPr>
              <a:t>42</a:t>
            </a:fld>
            <a:endParaRPr 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5" name="Slide Image Placeholder 1"/>
          <p:cNvSpPr>
            <a:spLocks noGrp="1" noRot="1" noChangeAspect="1"/>
          </p:cNvSpPr>
          <p:nvPr>
            <p:ph type="sldImg"/>
          </p:nvPr>
        </p:nvSpPr>
        <p:spPr bwMode="auto">
          <a:noFill/>
          <a:ln>
            <a:solidFill>
              <a:srgbClr val="000000"/>
            </a:solidFill>
            <a:miter lim="800000"/>
            <a:headEnd/>
            <a:tailEnd/>
          </a:ln>
        </p:spPr>
      </p:sp>
      <p:sp>
        <p:nvSpPr>
          <p:cNvPr id="9830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Here is an example of a simple monitoring table or spreadsheet.  The indicator is documented, the numerator and denominator are specified, and we see that the team intends to monitor these data over the course of a calendar year.  The team has inserted data for the first five months of the year.</a:t>
            </a:r>
          </a:p>
        </p:txBody>
      </p:sp>
      <p:sp>
        <p:nvSpPr>
          <p:cNvPr id="98307"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0753146-59A3-499B-A00A-1EBCA1BF2F5D}" type="slidenum">
              <a:rPr lang="en-US"/>
              <a:pPr fontAlgn="base">
                <a:spcBef>
                  <a:spcPct val="0"/>
                </a:spcBef>
                <a:spcAft>
                  <a:spcPct val="0"/>
                </a:spcAft>
                <a:defRPr/>
              </a:pPr>
              <a:t>43</a:t>
            </a:fld>
            <a:endParaRPr 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3" name="Slide Image Placeholder 1"/>
          <p:cNvSpPr>
            <a:spLocks noGrp="1" noRot="1" noChangeAspect="1"/>
          </p:cNvSpPr>
          <p:nvPr>
            <p:ph type="sldImg"/>
          </p:nvPr>
        </p:nvSpPr>
        <p:spPr bwMode="auto">
          <a:noFill/>
          <a:ln>
            <a:solidFill>
              <a:srgbClr val="000000"/>
            </a:solidFill>
            <a:miter lim="800000"/>
            <a:headEnd/>
            <a:tailEnd/>
          </a:ln>
        </p:spPr>
      </p:sp>
      <p:sp>
        <p:nvSpPr>
          <p:cNvPr id="10035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Are there any questions about the 7 step approach?</a:t>
            </a:r>
          </a:p>
        </p:txBody>
      </p:sp>
      <p:sp>
        <p:nvSpPr>
          <p:cNvPr id="100355"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64AE974-CFC1-4049-9925-6B9E0DD643F2}" type="slidenum">
              <a:rPr lang="en-US"/>
              <a:pPr fontAlgn="base">
                <a:spcBef>
                  <a:spcPct val="0"/>
                </a:spcBef>
                <a:spcAft>
                  <a:spcPct val="0"/>
                </a:spcAft>
                <a:defRPr/>
              </a:pPr>
              <a:t>44</a:t>
            </a:fld>
            <a:endParaRPr 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1" name="Slide Image Placeholder 1"/>
          <p:cNvSpPr>
            <a:spLocks noGrp="1" noRot="1" noChangeAspect="1"/>
          </p:cNvSpPr>
          <p:nvPr>
            <p:ph type="sldImg"/>
          </p:nvPr>
        </p:nvSpPr>
        <p:spPr bwMode="auto">
          <a:noFill/>
          <a:ln>
            <a:solidFill>
              <a:srgbClr val="000000"/>
            </a:solidFill>
            <a:miter lim="800000"/>
            <a:headEnd/>
            <a:tailEnd/>
          </a:ln>
        </p:spPr>
      </p:sp>
      <p:sp>
        <p:nvSpPr>
          <p:cNvPr id="102402"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Remember to:</a:t>
            </a:r>
          </a:p>
          <a:p>
            <a:pPr eaLnBrk="1" hangingPunct="1">
              <a:spcBef>
                <a:spcPct val="0"/>
              </a:spcBef>
            </a:pPr>
            <a:endParaRPr lang="en-US" i="1" smtClean="0"/>
          </a:p>
          <a:p>
            <a:pPr eaLnBrk="1" hangingPunct="1">
              <a:spcBef>
                <a:spcPct val="0"/>
              </a:spcBef>
            </a:pPr>
            <a:r>
              <a:rPr lang="en-US" i="1" smtClean="0"/>
              <a:t>NOTE</a:t>
            </a:r>
            <a:r>
              <a:rPr lang="en-US" smtClean="0"/>
              <a:t>: Read slide</a:t>
            </a:r>
          </a:p>
        </p:txBody>
      </p:sp>
      <p:sp>
        <p:nvSpPr>
          <p:cNvPr id="102403"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58FDCA2-D061-4679-A6F9-9D2DD762702A}" type="slidenum">
              <a:rPr lang="en-US"/>
              <a:pPr fontAlgn="base">
                <a:spcBef>
                  <a:spcPct val="0"/>
                </a:spcBef>
                <a:spcAft>
                  <a:spcPct val="0"/>
                </a:spcAft>
                <a:defRPr/>
              </a:pPr>
              <a:t>45</a:t>
            </a:fld>
            <a:endParaRPr 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49" name="Slide Image Placeholder 1"/>
          <p:cNvSpPr>
            <a:spLocks noGrp="1" noRot="1" noChangeAspect="1" noTextEdit="1"/>
          </p:cNvSpPr>
          <p:nvPr>
            <p:ph type="sldImg"/>
          </p:nvPr>
        </p:nvSpPr>
        <p:spPr bwMode="auto">
          <a:noFill/>
          <a:ln>
            <a:solidFill>
              <a:srgbClr val="000000"/>
            </a:solidFill>
            <a:miter lim="800000"/>
            <a:headEnd/>
            <a:tailEnd/>
          </a:ln>
        </p:spPr>
      </p:sp>
      <p:sp>
        <p:nvSpPr>
          <p:cNvPr id="104450"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In this small group work session, you will have the opportunity to practice analysis, presentation, and interpretation.</a:t>
            </a:r>
          </a:p>
        </p:txBody>
      </p:sp>
      <p:sp>
        <p:nvSpPr>
          <p:cNvPr id="104451"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C410358-7C35-4A09-8D35-EF67C16E809C}" type="slidenum">
              <a:rPr lang="en-US" smtClean="0">
                <a:latin typeface="Arial" charset="0"/>
                <a:cs typeface="Arial" charset="0"/>
              </a:rPr>
              <a:pPr fontAlgn="base">
                <a:spcBef>
                  <a:spcPct val="0"/>
                </a:spcBef>
                <a:spcAft>
                  <a:spcPct val="0"/>
                </a:spcAft>
              </a:pPr>
              <a:t>46</a:t>
            </a:fld>
            <a:endParaRPr lang="en-US" smtClean="0">
              <a:latin typeface="Arial" charset="0"/>
              <a:cs typeface="Arial" charset="0"/>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7" name="Slide Image Placeholder 1"/>
          <p:cNvSpPr>
            <a:spLocks noGrp="1" noRot="1" noChangeAspect="1" noTextEdit="1"/>
          </p:cNvSpPr>
          <p:nvPr>
            <p:ph type="sldImg"/>
          </p:nvPr>
        </p:nvSpPr>
        <p:spPr bwMode="auto">
          <a:noFill/>
          <a:ln>
            <a:solidFill>
              <a:srgbClr val="000000"/>
            </a:solidFill>
            <a:miter lim="800000"/>
            <a:headEnd/>
            <a:tailEnd/>
          </a:ln>
        </p:spPr>
      </p:sp>
      <p:sp>
        <p:nvSpPr>
          <p:cNvPr id="10649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Your groups have now practiced identifying specific data needs – Step 3; you have transformed data into information – Step 4; and you will now have the opportunity to facilitate a discussion of these data in order to interpret information and draw conclusions (Step 5) and brainstorm potential solutions that may be required (Step 6).</a:t>
            </a:r>
          </a:p>
        </p:txBody>
      </p:sp>
      <p:sp>
        <p:nvSpPr>
          <p:cNvPr id="10649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7920E27-41FD-4797-8996-8BF8D2511525}" type="slidenum">
              <a:rPr lang="en-US"/>
              <a:pPr fontAlgn="base">
                <a:spcBef>
                  <a:spcPct val="0"/>
                </a:spcBef>
                <a:spcAft>
                  <a:spcPct val="0"/>
                </a:spcAft>
                <a:defRPr/>
              </a:pPr>
              <a:t>47</a:t>
            </a:fld>
            <a:endParaRPr 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5" name="Slide Image Placeholder 1"/>
          <p:cNvSpPr>
            <a:spLocks noGrp="1" noRot="1" noChangeAspect="1" noTextEdit="1"/>
          </p:cNvSpPr>
          <p:nvPr>
            <p:ph type="sldImg"/>
          </p:nvPr>
        </p:nvSpPr>
        <p:spPr bwMode="auto">
          <a:noFill/>
          <a:ln>
            <a:solidFill>
              <a:srgbClr val="000000"/>
            </a:solidFill>
            <a:miter lim="800000"/>
            <a:headEnd/>
            <a:tailEnd/>
          </a:ln>
        </p:spPr>
      </p:sp>
      <p:sp>
        <p:nvSpPr>
          <p:cNvPr id="10854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Each group will be given about 5 minutes for its presentation. Then spend 10 minutes discussing the presentation and brainstorming solutions with the larger group. The plenary (or facilitator) should point out errors or inaccuracies and provide feedback on how to better analyze, interpret, or present the information. </a:t>
            </a:r>
          </a:p>
          <a:p>
            <a:pPr eaLnBrk="1" hangingPunct="1">
              <a:spcBef>
                <a:spcPct val="0"/>
              </a:spcBef>
            </a:pPr>
            <a:endParaRPr lang="en-US" smtClean="0"/>
          </a:p>
          <a:p>
            <a:pPr eaLnBrk="1" hangingPunct="1">
              <a:spcBef>
                <a:spcPct val="0"/>
              </a:spcBef>
            </a:pPr>
            <a:r>
              <a:rPr lang="en-US" smtClean="0"/>
              <a:t>This part of the session must end at lunchtime.  After lunch the groups will begin to work on another small group activity.</a:t>
            </a:r>
          </a:p>
        </p:txBody>
      </p:sp>
      <p:sp>
        <p:nvSpPr>
          <p:cNvPr id="108547"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BDA9D4E-E39F-42D9-A3B0-8864FB700EF5}" type="slidenum">
              <a:rPr lang="en-US"/>
              <a:pPr fontAlgn="base">
                <a:spcBef>
                  <a:spcPct val="0"/>
                </a:spcBef>
                <a:spcAft>
                  <a:spcPct val="0"/>
                </a:spcAft>
                <a:defRPr/>
              </a:pPr>
              <a:t>48</a:t>
            </a:fld>
            <a:endParaRPr 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3" name="Slide Image Placeholder 1"/>
          <p:cNvSpPr>
            <a:spLocks noGrp="1" noRot="1" noChangeAspect="1" noTextEdit="1"/>
          </p:cNvSpPr>
          <p:nvPr>
            <p:ph type="sldImg"/>
          </p:nvPr>
        </p:nvSpPr>
        <p:spPr bwMode="auto">
          <a:noFill/>
          <a:ln>
            <a:solidFill>
              <a:srgbClr val="000000"/>
            </a:solidFill>
            <a:miter lim="800000"/>
            <a:headEnd/>
            <a:tailEnd/>
          </a:ln>
        </p:spPr>
      </p:sp>
      <p:sp>
        <p:nvSpPr>
          <p:cNvPr id="11059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Here are some questions that we would like teams to discuss as they brainstorm solutions…</a:t>
            </a:r>
          </a:p>
          <a:p>
            <a:pPr eaLnBrk="1" hangingPunct="1">
              <a:spcBef>
                <a:spcPct val="0"/>
              </a:spcBef>
            </a:pPr>
            <a:endParaRPr lang="en-US" smtClean="0"/>
          </a:p>
          <a:p>
            <a:pPr eaLnBrk="1" hangingPunct="1">
              <a:spcBef>
                <a:spcPct val="0"/>
              </a:spcBef>
            </a:pPr>
            <a:r>
              <a:rPr lang="en-US" i="1" smtClean="0"/>
              <a:t>NOTE</a:t>
            </a:r>
            <a:r>
              <a:rPr lang="en-US" smtClean="0"/>
              <a:t>: read the slide</a:t>
            </a:r>
          </a:p>
        </p:txBody>
      </p:sp>
      <p:sp>
        <p:nvSpPr>
          <p:cNvPr id="110595"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A637E02-8BA2-4E7E-B6EB-2A956F1AB66F}" type="slidenum">
              <a:rPr lang="en-US"/>
              <a:pPr fontAlgn="base">
                <a:spcBef>
                  <a:spcPct val="0"/>
                </a:spcBef>
                <a:spcAft>
                  <a:spcPct val="0"/>
                </a:spcAft>
                <a:defRPr/>
              </a:pPr>
              <a:t>49</a:t>
            </a:fld>
            <a:endParaRPr 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1" name="Slide Image Placeholder 1"/>
          <p:cNvSpPr>
            <a:spLocks noGrp="1" noRot="1" noChangeAspect="1" noTextEdit="1"/>
          </p:cNvSpPr>
          <p:nvPr>
            <p:ph type="sldImg"/>
          </p:nvPr>
        </p:nvSpPr>
        <p:spPr bwMode="auto">
          <a:noFill/>
          <a:ln>
            <a:solidFill>
              <a:srgbClr val="000000"/>
            </a:solidFill>
            <a:miter lim="800000"/>
            <a:headEnd/>
            <a:tailEnd/>
          </a:ln>
        </p:spPr>
      </p:sp>
      <p:sp>
        <p:nvSpPr>
          <p:cNvPr id="112642"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Although we will not go through these next steps in this small group exercise, it is important to move beyond simply brainstorming solutions.  Using a matrix such as this one, the team can prioritize solutions that are most likely to be successful and effective.</a:t>
            </a:r>
          </a:p>
        </p:txBody>
      </p:sp>
      <p:sp>
        <p:nvSpPr>
          <p:cNvPr id="112643"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DF42833-98B7-40F6-B376-34FF16A507B7}" type="slidenum">
              <a:rPr lang="en-US"/>
              <a:pPr fontAlgn="base">
                <a:spcBef>
                  <a:spcPct val="0"/>
                </a:spcBef>
                <a:spcAft>
                  <a:spcPct val="0"/>
                </a:spcAft>
                <a:defRPr/>
              </a:pPr>
              <a:t>50</a:t>
            </a:fld>
            <a:endParaRPr 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89" name="Slide Image Placeholder 1"/>
          <p:cNvSpPr>
            <a:spLocks noGrp="1" noRot="1" noChangeAspect="1" noTextEdit="1"/>
          </p:cNvSpPr>
          <p:nvPr>
            <p:ph type="sldImg"/>
          </p:nvPr>
        </p:nvSpPr>
        <p:spPr bwMode="auto">
          <a:noFill/>
          <a:ln>
            <a:solidFill>
              <a:srgbClr val="000000"/>
            </a:solidFill>
            <a:miter lim="800000"/>
            <a:headEnd/>
            <a:tailEnd/>
          </a:ln>
        </p:spPr>
      </p:sp>
      <p:sp>
        <p:nvSpPr>
          <p:cNvPr id="114690"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And the team can then complete an action plan toward the changes identified.</a:t>
            </a:r>
          </a:p>
        </p:txBody>
      </p:sp>
      <p:sp>
        <p:nvSpPr>
          <p:cNvPr id="114691"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A6C2356-BE99-4106-AFBD-1C8506C11B82}" type="slidenum">
              <a:rPr lang="en-US"/>
              <a:pPr fontAlgn="base">
                <a:spcBef>
                  <a:spcPct val="0"/>
                </a:spcBef>
                <a:spcAft>
                  <a:spcPct val="0"/>
                </a:spcAft>
                <a:defRPr/>
              </a:pPr>
              <a:t>51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4724400"/>
            <a:ext cx="9144000" cy="2133600"/>
          </a:xfrm>
          <a:prstGeom prst="rect">
            <a:avLst/>
          </a:prstGeom>
          <a:solidFill>
            <a:schemeClr val="tx1"/>
          </a:solidFill>
          <a:ln w="9525">
            <a:solidFill>
              <a:schemeClr val="tx1"/>
            </a:solidFill>
            <a:miter lim="800000"/>
            <a:headEnd/>
            <a:tailEnd/>
          </a:ln>
        </p:spPr>
        <p:txBody>
          <a:bodyPr wrap="none" anchor="ctr"/>
          <a:lstStyle/>
          <a:p>
            <a:endParaRPr lang="en-US"/>
          </a:p>
        </p:txBody>
      </p:sp>
      <p:pic>
        <p:nvPicPr>
          <p:cNvPr id="5" name="Picture 5" descr="Vertical_RGB_60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00325" y="5010150"/>
            <a:ext cx="1673225"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descr="logo_200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10125" y="5010150"/>
            <a:ext cx="14478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4" name="Rectangle 8"/>
          <p:cNvSpPr>
            <a:spLocks noGrp="1" noChangeArrowheads="1"/>
          </p:cNvSpPr>
          <p:nvPr>
            <p:ph type="ctrTitle" sz="quarter"/>
          </p:nvPr>
        </p:nvSpPr>
        <p:spPr>
          <a:xfrm>
            <a:off x="685800" y="549275"/>
            <a:ext cx="7772400" cy="2184400"/>
          </a:xfrm>
        </p:spPr>
        <p:txBody>
          <a:bodyPr/>
          <a:lstStyle>
            <a:lvl1pPr algn="ctr">
              <a:defRPr sz="4000"/>
            </a:lvl1pPr>
          </a:lstStyle>
          <a:p>
            <a:r>
              <a:rPr lang="en-US" smtClean="0"/>
              <a:t>Click to edit Master title style</a:t>
            </a:r>
            <a:endParaRPr lang="en-US"/>
          </a:p>
        </p:txBody>
      </p:sp>
      <p:sp>
        <p:nvSpPr>
          <p:cNvPr id="4105" name="Rectangle 9"/>
          <p:cNvSpPr>
            <a:spLocks noGrp="1" noChangeArrowheads="1"/>
          </p:cNvSpPr>
          <p:nvPr>
            <p:ph type="subTitle" sz="quarter" idx="1"/>
          </p:nvPr>
        </p:nvSpPr>
        <p:spPr>
          <a:xfrm>
            <a:off x="1371600" y="3076575"/>
            <a:ext cx="6400800" cy="1752600"/>
          </a:xfrm>
        </p:spPr>
        <p:txBody>
          <a:bodyPr/>
          <a:lstStyle>
            <a:lvl1pPr marL="0" indent="0" algn="ctr">
              <a:spcBef>
                <a:spcPct val="0"/>
              </a:spcBef>
              <a:spcAft>
                <a:spcPct val="0"/>
              </a:spcAft>
              <a:buClrTx/>
              <a:buFontTx/>
              <a:buNone/>
              <a:defRPr sz="2400"/>
            </a:lvl1pPr>
          </a:lstStyle>
          <a:p>
            <a:r>
              <a:rPr lang="en-US" smtClean="0"/>
              <a:t>Click to edit Master subtitle style</a:t>
            </a:r>
            <a:endParaRPr lang="en-US"/>
          </a:p>
        </p:txBody>
      </p:sp>
    </p:spTree>
    <p:extLst>
      <p:ext uri="{BB962C8B-B14F-4D97-AF65-F5344CB8AC3E}">
        <p14:creationId xmlns:p14="http://schemas.microsoft.com/office/powerpoint/2010/main" val="26292503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7A25F8A8-FBDA-443B-A401-8B0DF16579DC}"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4712294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sldNum" sz="quarter" idx="10"/>
          </p:nvPr>
        </p:nvSpPr>
        <p:spPr>
          <a:ln/>
        </p:spPr>
        <p:txBody>
          <a:bodyPr/>
          <a:lstStyle>
            <a:lvl1pPr>
              <a:defRPr/>
            </a:lvl1pPr>
          </a:lstStyle>
          <a:p>
            <a:pPr>
              <a:defRPr/>
            </a:pPr>
            <a:fld id="{D39AA936-F789-4F36-AE99-83188F788F12}"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207662997"/>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23925" y="1600200"/>
            <a:ext cx="3805238"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81563" y="1600200"/>
            <a:ext cx="3805237"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0"/>
          </p:nvPr>
        </p:nvSpPr>
        <p:spPr>
          <a:ln/>
        </p:spPr>
        <p:txBody>
          <a:bodyPr/>
          <a:lstStyle>
            <a:lvl1pPr>
              <a:defRPr/>
            </a:lvl1pPr>
          </a:lstStyle>
          <a:p>
            <a:pPr>
              <a:defRPr/>
            </a:pPr>
            <a:fld id="{17024027-A782-45D4-AF77-7D63D4033A76}"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4639652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sldNum" sz="quarter" idx="10"/>
          </p:nvPr>
        </p:nvSpPr>
        <p:spPr>
          <a:ln/>
        </p:spPr>
        <p:txBody>
          <a:bodyPr/>
          <a:lstStyle>
            <a:lvl1pPr>
              <a:defRPr/>
            </a:lvl1pPr>
          </a:lstStyle>
          <a:p>
            <a:pPr>
              <a:defRPr/>
            </a:pPr>
            <a:fld id="{F4F8A895-C3C3-4142-AB66-67E35D56FE1D}" type="slidenum">
              <a:rPr lang="en-US" smtClean="0"/>
              <a:pPr>
                <a:defRPr/>
              </a:pPr>
              <a:t>‹#›</a:t>
            </a:fld>
            <a:endParaRPr lang="en-US"/>
          </a:p>
        </p:txBody>
      </p:sp>
      <p:sp>
        <p:nvSpPr>
          <p:cNvPr id="8"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1220064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sldNum" sz="quarter" idx="10"/>
          </p:nvPr>
        </p:nvSpPr>
        <p:spPr>
          <a:ln/>
        </p:spPr>
        <p:txBody>
          <a:bodyPr/>
          <a:lstStyle>
            <a:lvl1pPr>
              <a:defRPr/>
            </a:lvl1pPr>
          </a:lstStyle>
          <a:p>
            <a:pPr>
              <a:defRPr/>
            </a:pPr>
            <a:fld id="{2BCEB8D9-E0A2-4260-B043-A41F6086509F}" type="slidenum">
              <a:rPr lang="en-US" smtClean="0"/>
              <a:pPr>
                <a:defRPr/>
              </a:pPr>
              <a:t>‹#›</a:t>
            </a:fld>
            <a:endParaRPr lang="en-US"/>
          </a:p>
        </p:txBody>
      </p:sp>
      <p:sp>
        <p:nvSpPr>
          <p:cNvPr id="4"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1779661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a:ln/>
        </p:spPr>
        <p:txBody>
          <a:bodyPr/>
          <a:lstStyle>
            <a:lvl1pPr>
              <a:defRPr/>
            </a:lvl1pPr>
          </a:lstStyle>
          <a:p>
            <a:pPr>
              <a:defRPr/>
            </a:pPr>
            <a:fld id="{59961775-A4F6-462F-B3D8-118C42777765}" type="slidenum">
              <a:rPr lang="en-US" smtClean="0"/>
              <a:pPr>
                <a:defRPr/>
              </a:pPr>
              <a:t>‹#›</a:t>
            </a:fld>
            <a:endParaRPr lang="en-US"/>
          </a:p>
        </p:txBody>
      </p:sp>
      <p:sp>
        <p:nvSpPr>
          <p:cNvPr id="3"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470642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00CAECAD-75BA-4C55-A5B7-C6BD44605581}"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2248051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668ABC3D-150E-4420-AFFF-B8A521DA3485}"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0344066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692EE96B-548B-4C5D-BDC3-182CCA789CA9}"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4316490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6875" y="274638"/>
            <a:ext cx="1939925" cy="52879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23925" y="274638"/>
            <a:ext cx="5670550" cy="52879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B6B795B0-0505-4258-997F-69F2A6781CD6}"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368172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23004791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5735411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5214261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330211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72248760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20112777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55272775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45789088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83961234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03470496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8125171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133D8D"/>
        </a:soli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auto">
          <a:xfrm>
            <a:off x="0" y="5715000"/>
            <a:ext cx="9144000" cy="1143000"/>
          </a:xfrm>
          <a:prstGeom prst="rect">
            <a:avLst/>
          </a:prstGeom>
          <a:solidFill>
            <a:schemeClr val="tx1"/>
          </a:solidFill>
          <a:ln w="9525">
            <a:solidFill>
              <a:schemeClr val="tx1"/>
            </a:solidFill>
            <a:miter lim="800000"/>
            <a:headEnd/>
            <a:tailEnd/>
          </a:ln>
        </p:spPr>
        <p:txBody>
          <a:bodyPr wrap="none" anchor="ctr"/>
          <a:lstStyle/>
          <a:p>
            <a:endParaRPr lang="en-US"/>
          </a:p>
        </p:txBody>
      </p:sp>
      <p:sp>
        <p:nvSpPr>
          <p:cNvPr id="1027" name="Rectangle 3"/>
          <p:cNvSpPr>
            <a:spLocks noGrp="1" noChangeArrowheads="1"/>
          </p:cNvSpPr>
          <p:nvPr>
            <p:ph type="title"/>
          </p:nvPr>
        </p:nvSpPr>
        <p:spPr bwMode="auto">
          <a:xfrm>
            <a:off x="923925" y="274638"/>
            <a:ext cx="776287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8" name="Rectangle 4"/>
          <p:cNvSpPr>
            <a:spLocks noGrp="1" noChangeArrowheads="1"/>
          </p:cNvSpPr>
          <p:nvPr>
            <p:ph type="body" idx="1"/>
          </p:nvPr>
        </p:nvSpPr>
        <p:spPr bwMode="auto">
          <a:xfrm>
            <a:off x="923925" y="1600200"/>
            <a:ext cx="7762875"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3077" name="Rectangle 5"/>
          <p:cNvSpPr>
            <a:spLocks noGrp="1" noChangeArrowheads="1"/>
          </p:cNvSpPr>
          <p:nvPr>
            <p:ph type="sldNum" sz="quarter" idx="4"/>
          </p:nvPr>
        </p:nvSpPr>
        <p:spPr bwMode="auto">
          <a:xfrm>
            <a:off x="228600" y="6124575"/>
            <a:ext cx="1066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b="1">
                <a:solidFill>
                  <a:srgbClr val="969696"/>
                </a:solidFill>
              </a:defRPr>
            </a:lvl1pPr>
          </a:lstStyle>
          <a:p>
            <a:pPr>
              <a:defRPr/>
            </a:pPr>
            <a:fld id="{D39AA936-F789-4F36-AE99-83188F788F12}" type="slidenum">
              <a:rPr lang="en-US" smtClean="0"/>
              <a:pPr>
                <a:defRPr/>
              </a:pPr>
              <a:t>‹#›</a:t>
            </a:fld>
            <a:endParaRPr lang="en-US"/>
          </a:p>
        </p:txBody>
      </p:sp>
      <p:sp>
        <p:nvSpPr>
          <p:cNvPr id="1030" name="Line 6"/>
          <p:cNvSpPr>
            <a:spLocks noChangeShapeType="1"/>
          </p:cNvSpPr>
          <p:nvPr/>
        </p:nvSpPr>
        <p:spPr bwMode="auto">
          <a:xfrm>
            <a:off x="1270000" y="6477000"/>
            <a:ext cx="75692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79" name="Rectangle 7"/>
          <p:cNvSpPr>
            <a:spLocks noGrp="1" noChangeArrowheads="1"/>
          </p:cNvSpPr>
          <p:nvPr>
            <p:ph type="ftr" sz="quarter" idx="3"/>
          </p:nvPr>
        </p:nvSpPr>
        <p:spPr bwMode="auto">
          <a:xfrm>
            <a:off x="685800" y="6096000"/>
            <a:ext cx="41910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1">
                <a:solidFill>
                  <a:srgbClr val="969696"/>
                </a:solidFill>
              </a:defRPr>
            </a:lvl1pPr>
          </a:lstStyle>
          <a:p>
            <a:pPr>
              <a:defRPr/>
            </a:pPr>
            <a:endParaRPr lang="en-US"/>
          </a:p>
        </p:txBody>
      </p:sp>
      <p:pic>
        <p:nvPicPr>
          <p:cNvPr id="1032" name="Picture 8" descr="Vertical_RGB_600"/>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6580188" y="5829300"/>
            <a:ext cx="1116012"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3" name="Picture 9" descr="logo_2004"/>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7950200" y="5829300"/>
            <a:ext cx="9652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dk2" tx1="lt1" bg2="dk1" tx2="lt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hf hdr="0" ftr="0" dt="0"/>
  <p:txStyles>
    <p:titleStyle>
      <a:lvl1pPr algn="l" rtl="0" eaLnBrk="1" fontAlgn="base" hangingPunct="1">
        <a:spcBef>
          <a:spcPct val="0"/>
        </a:spcBef>
        <a:spcAft>
          <a:spcPct val="0"/>
        </a:spcAft>
        <a:defRPr sz="3600" b="1">
          <a:solidFill>
            <a:schemeClr val="tx1"/>
          </a:solidFill>
          <a:latin typeface="+mj-lt"/>
          <a:ea typeface="+mj-ea"/>
          <a:cs typeface="+mj-cs"/>
        </a:defRPr>
      </a:lvl1pPr>
      <a:lvl2pPr algn="l" rtl="0" eaLnBrk="1" fontAlgn="base" hangingPunct="1">
        <a:spcBef>
          <a:spcPct val="0"/>
        </a:spcBef>
        <a:spcAft>
          <a:spcPct val="0"/>
        </a:spcAft>
        <a:defRPr sz="3600" b="1">
          <a:solidFill>
            <a:schemeClr val="tx1"/>
          </a:solidFill>
          <a:latin typeface="Arial" charset="0"/>
        </a:defRPr>
      </a:lvl2pPr>
      <a:lvl3pPr algn="l" rtl="0" eaLnBrk="1" fontAlgn="base" hangingPunct="1">
        <a:spcBef>
          <a:spcPct val="0"/>
        </a:spcBef>
        <a:spcAft>
          <a:spcPct val="0"/>
        </a:spcAft>
        <a:defRPr sz="3600" b="1">
          <a:solidFill>
            <a:schemeClr val="tx1"/>
          </a:solidFill>
          <a:latin typeface="Arial" charset="0"/>
        </a:defRPr>
      </a:lvl3pPr>
      <a:lvl4pPr algn="l" rtl="0" eaLnBrk="1" fontAlgn="base" hangingPunct="1">
        <a:spcBef>
          <a:spcPct val="0"/>
        </a:spcBef>
        <a:spcAft>
          <a:spcPct val="0"/>
        </a:spcAft>
        <a:defRPr sz="3600" b="1">
          <a:solidFill>
            <a:schemeClr val="tx1"/>
          </a:solidFill>
          <a:latin typeface="Arial" charset="0"/>
        </a:defRPr>
      </a:lvl4pPr>
      <a:lvl5pPr algn="l" rtl="0" eaLnBrk="1" fontAlgn="base" hangingPunct="1">
        <a:spcBef>
          <a:spcPct val="0"/>
        </a:spcBef>
        <a:spcAft>
          <a:spcPct val="0"/>
        </a:spcAft>
        <a:defRPr sz="3600" b="1">
          <a:solidFill>
            <a:schemeClr val="tx1"/>
          </a:solidFill>
          <a:latin typeface="Arial" charset="0"/>
        </a:defRPr>
      </a:lvl5pPr>
      <a:lvl6pPr marL="457200" algn="l" rtl="0" eaLnBrk="1" fontAlgn="base" hangingPunct="1">
        <a:spcBef>
          <a:spcPct val="0"/>
        </a:spcBef>
        <a:spcAft>
          <a:spcPct val="0"/>
        </a:spcAft>
        <a:defRPr sz="3600" b="1">
          <a:solidFill>
            <a:schemeClr val="tx1"/>
          </a:solidFill>
          <a:latin typeface="Arial" charset="0"/>
        </a:defRPr>
      </a:lvl6pPr>
      <a:lvl7pPr marL="914400" algn="l" rtl="0" eaLnBrk="1" fontAlgn="base" hangingPunct="1">
        <a:spcBef>
          <a:spcPct val="0"/>
        </a:spcBef>
        <a:spcAft>
          <a:spcPct val="0"/>
        </a:spcAft>
        <a:defRPr sz="3600" b="1">
          <a:solidFill>
            <a:schemeClr val="tx1"/>
          </a:solidFill>
          <a:latin typeface="Arial" charset="0"/>
        </a:defRPr>
      </a:lvl7pPr>
      <a:lvl8pPr marL="1371600" algn="l" rtl="0" eaLnBrk="1" fontAlgn="base" hangingPunct="1">
        <a:spcBef>
          <a:spcPct val="0"/>
        </a:spcBef>
        <a:spcAft>
          <a:spcPct val="0"/>
        </a:spcAft>
        <a:defRPr sz="3600" b="1">
          <a:solidFill>
            <a:schemeClr val="tx1"/>
          </a:solidFill>
          <a:latin typeface="Arial" charset="0"/>
        </a:defRPr>
      </a:lvl8pPr>
      <a:lvl9pPr marL="1828800" algn="l" rtl="0" eaLnBrk="1" fontAlgn="base" hangingPunct="1">
        <a:spcBef>
          <a:spcPct val="0"/>
        </a:spcBef>
        <a:spcAft>
          <a:spcPct val="0"/>
        </a:spcAft>
        <a:defRPr sz="3600" b="1">
          <a:solidFill>
            <a:schemeClr val="tx1"/>
          </a:solidFill>
          <a:latin typeface="Arial" charset="0"/>
        </a:defRPr>
      </a:lvl9pPr>
    </p:titleStyle>
    <p:bodyStyle>
      <a:lvl1pPr marL="342900" indent="-342900" algn="l" rtl="0" eaLnBrk="1" fontAlgn="base" hangingPunct="1">
        <a:spcBef>
          <a:spcPct val="20000"/>
        </a:spcBef>
        <a:spcAft>
          <a:spcPct val="20000"/>
        </a:spcAft>
        <a:buClr>
          <a:schemeClr val="hlink"/>
        </a:buClr>
        <a:buFont typeface="Wingdings" pitchFamily="2" charset="2"/>
        <a:buChar char="§"/>
        <a:defRPr sz="2600">
          <a:solidFill>
            <a:schemeClr val="tx1"/>
          </a:solidFill>
          <a:latin typeface="+mn-lt"/>
          <a:ea typeface="+mn-ea"/>
          <a:cs typeface="+mn-cs"/>
        </a:defRPr>
      </a:lvl1pPr>
      <a:lvl2pPr marL="742950" indent="-285750"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3pPr>
      <a:lvl4pPr marL="16002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4pPr>
      <a:lvl5pPr marL="20574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5pPr>
      <a:lvl6pPr marL="25146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6pPr>
      <a:lvl7pPr marL="29718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7pPr>
      <a:lvl8pPr marL="34290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8pPr>
      <a:lvl9pPr marL="38862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9.xml"/><Relationship Id="rId1" Type="http://schemas.openxmlformats.org/officeDocument/2006/relationships/slideLayout" Target="../slideLayouts/slideLayout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30.xml"/><Relationship Id="rId1" Type="http://schemas.openxmlformats.org/officeDocument/2006/relationships/slideLayout" Target="../slideLayouts/slideLayout6.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ext Box 6"/>
          <p:cNvSpPr txBox="1">
            <a:spLocks noChangeArrowheads="1"/>
          </p:cNvSpPr>
          <p:nvPr/>
        </p:nvSpPr>
        <p:spPr bwMode="auto">
          <a:xfrm>
            <a:off x="6645275" y="4179888"/>
            <a:ext cx="2324100" cy="366712"/>
          </a:xfrm>
          <a:prstGeom prst="rect">
            <a:avLst/>
          </a:prstGeom>
          <a:noFill/>
          <a:ln w="9525">
            <a:noFill/>
            <a:miter lim="800000"/>
            <a:headEnd/>
            <a:tailEnd/>
          </a:ln>
        </p:spPr>
        <p:txBody>
          <a:bodyPr>
            <a:spAutoFit/>
          </a:bodyPr>
          <a:lstStyle/>
          <a:p>
            <a:pPr algn="ctr">
              <a:spcBef>
                <a:spcPct val="50000"/>
              </a:spcBef>
            </a:pPr>
            <a:r>
              <a:rPr lang="ru-RU" b="1" i="1"/>
              <a:t>Сессия </a:t>
            </a:r>
            <a:r>
              <a:rPr lang="en-US" b="1" i="1"/>
              <a:t>E</a:t>
            </a:r>
          </a:p>
        </p:txBody>
      </p:sp>
      <p:sp>
        <p:nvSpPr>
          <p:cNvPr id="2" name="Slide Number Placeholder 1"/>
          <p:cNvSpPr>
            <a:spLocks noGrp="1"/>
          </p:cNvSpPr>
          <p:nvPr>
            <p:ph type="sldNum" sz="quarter" idx="4294967295"/>
          </p:nvPr>
        </p:nvSpPr>
        <p:spPr>
          <a:xfrm>
            <a:off x="8382000" y="6356350"/>
            <a:ext cx="762000" cy="365125"/>
          </a:xfrm>
        </p:spPr>
        <p:txBody>
          <a:bodyPr/>
          <a:lstStyle/>
          <a:p>
            <a:pPr>
              <a:defRPr/>
            </a:pPr>
            <a:fld id="{119F1CE1-728A-4F76-9F6F-DA49A7F2C887}" type="slidenum">
              <a:rPr lang="en-US"/>
              <a:pPr>
                <a:defRPr/>
              </a:pPr>
              <a:t>1</a:t>
            </a:fld>
            <a:endParaRPr lang="en-US"/>
          </a:p>
        </p:txBody>
      </p:sp>
      <p:sp>
        <p:nvSpPr>
          <p:cNvPr id="15363" name="Title 1"/>
          <p:cNvSpPr>
            <a:spLocks/>
          </p:cNvSpPr>
          <p:nvPr/>
        </p:nvSpPr>
        <p:spPr bwMode="auto">
          <a:xfrm>
            <a:off x="468313" y="1989138"/>
            <a:ext cx="8085137" cy="1368425"/>
          </a:xfrm>
          <a:prstGeom prst="rect">
            <a:avLst/>
          </a:prstGeom>
          <a:noFill/>
          <a:ln w="9525">
            <a:noFill/>
            <a:miter lim="800000"/>
            <a:headEnd/>
            <a:tailEnd/>
          </a:ln>
        </p:spPr>
        <p:txBody>
          <a:bodyPr lIns="0" rIns="0" bIns="0" anchor="b"/>
          <a:lstStyle/>
          <a:p>
            <a:endParaRPr lang="ru-RU" sz="3600" b="1">
              <a:solidFill>
                <a:schemeClr val="accent2"/>
              </a:solidFill>
            </a:endParaRPr>
          </a:p>
        </p:txBody>
      </p:sp>
      <p:sp>
        <p:nvSpPr>
          <p:cNvPr id="15364" name="Rectangle 5"/>
          <p:cNvSpPr>
            <a:spLocks noChangeArrowheads="1"/>
          </p:cNvSpPr>
          <p:nvPr/>
        </p:nvSpPr>
        <p:spPr bwMode="auto">
          <a:xfrm>
            <a:off x="611188" y="1052513"/>
            <a:ext cx="7273925" cy="2232025"/>
          </a:xfrm>
          <a:prstGeom prst="rect">
            <a:avLst/>
          </a:prstGeom>
          <a:solidFill>
            <a:schemeClr val="accent1"/>
          </a:solidFill>
          <a:ln w="9525">
            <a:solidFill>
              <a:schemeClr val="tx1"/>
            </a:solidFill>
            <a:miter lim="800000"/>
            <a:headEnd/>
            <a:tailEnd/>
          </a:ln>
        </p:spPr>
        <p:txBody>
          <a:bodyPr wrap="none" anchor="ctr"/>
          <a:lstStyle/>
          <a:p>
            <a:r>
              <a:rPr lang="ru-RU" sz="3600" b="1" dirty="0"/>
              <a:t>Семь шагов использования</a:t>
            </a:r>
          </a:p>
          <a:p>
            <a:r>
              <a:rPr lang="ru-RU" sz="3600" b="1" dirty="0"/>
              <a:t>стандартной информации</a:t>
            </a:r>
          </a:p>
          <a:p>
            <a:r>
              <a:rPr lang="ru-RU" sz="3600" b="1" dirty="0"/>
              <a:t>для улучшения программ</a:t>
            </a:r>
          </a:p>
          <a:p>
            <a:r>
              <a:rPr lang="ru-RU" sz="3600" b="1" dirty="0"/>
              <a:t>борьбы с ВИЧ/СПИДом</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itle 1"/>
          <p:cNvSpPr>
            <a:spLocks noGrp="1"/>
          </p:cNvSpPr>
          <p:nvPr>
            <p:ph type="title"/>
          </p:nvPr>
        </p:nvSpPr>
        <p:spPr/>
        <p:txBody>
          <a:bodyPr/>
          <a:lstStyle/>
          <a:p>
            <a:pPr algn="ctr" eaLnBrk="1" hangingPunct="1"/>
            <a:r>
              <a:rPr lang="ru-RU" sz="4400" dirty="0" smtClean="0"/>
              <a:t>Цели обучения </a:t>
            </a:r>
            <a:endParaRPr lang="en-US" sz="4400" dirty="0" smtClean="0"/>
          </a:p>
        </p:txBody>
      </p:sp>
      <p:sp>
        <p:nvSpPr>
          <p:cNvPr id="17410" name="Content Placeholder 2"/>
          <p:cNvSpPr>
            <a:spLocks noGrp="1"/>
          </p:cNvSpPr>
          <p:nvPr>
            <p:ph idx="1"/>
          </p:nvPr>
        </p:nvSpPr>
        <p:spPr>
          <a:xfrm>
            <a:off x="467544" y="1484784"/>
            <a:ext cx="8056314" cy="3962400"/>
          </a:xfrm>
        </p:spPr>
        <p:txBody>
          <a:bodyPr/>
          <a:lstStyle/>
          <a:p>
            <a:pPr eaLnBrk="1" hangingPunct="1"/>
            <a:r>
              <a:rPr lang="ru-RU" sz="3600" dirty="0" smtClean="0"/>
              <a:t>Внедрить пошаговый метод, чтобы</a:t>
            </a:r>
            <a:r>
              <a:rPr lang="en-US" sz="3600" dirty="0" smtClean="0"/>
              <a:t> </a:t>
            </a:r>
          </a:p>
          <a:p>
            <a:pPr lvl="1" eaLnBrk="1" hangingPunct="1"/>
            <a:r>
              <a:rPr lang="ru-RU" sz="3600" dirty="0" smtClean="0"/>
              <a:t>связать данные с неотложными интересующими вопросами</a:t>
            </a:r>
            <a:endParaRPr lang="en-US" sz="3600" dirty="0" smtClean="0"/>
          </a:p>
          <a:p>
            <a:pPr lvl="1" eaLnBrk="1" hangingPunct="1"/>
            <a:r>
              <a:rPr lang="ru-RU" sz="3600" dirty="0" smtClean="0"/>
              <a:t>упростить использование информации во время принятия решений</a:t>
            </a:r>
            <a:endParaRPr lang="en-US" sz="3600" dirty="0" smtClean="0"/>
          </a:p>
        </p:txBody>
      </p:sp>
      <p:sp>
        <p:nvSpPr>
          <p:cNvPr id="4" name="Slide Number Placeholder 3"/>
          <p:cNvSpPr>
            <a:spLocks noGrp="1"/>
          </p:cNvSpPr>
          <p:nvPr>
            <p:ph type="sldNum" sz="quarter" idx="10"/>
          </p:nvPr>
        </p:nvSpPr>
        <p:spPr/>
        <p:txBody>
          <a:bodyPr/>
          <a:lstStyle/>
          <a:p>
            <a:pPr>
              <a:defRPr/>
            </a:pPr>
            <a:fld id="{CFDD843B-3B37-4F79-8B32-1E8E8991CE5B}" type="slidenum">
              <a:rPr lang="en-US"/>
              <a:pPr>
                <a:defRPr/>
              </a:pPr>
              <a:t>2</a:t>
            </a:fld>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Grp="1" noChangeArrowheads="1"/>
          </p:cNvSpPr>
          <p:nvPr>
            <p:ph type="title"/>
          </p:nvPr>
        </p:nvSpPr>
        <p:spPr>
          <a:xfrm>
            <a:off x="683568" y="260648"/>
            <a:ext cx="7762875" cy="1143000"/>
          </a:xfrm>
        </p:spPr>
        <p:txBody>
          <a:bodyPr/>
          <a:lstStyle/>
          <a:p>
            <a:pPr algn="ctr" eaLnBrk="1" hangingPunct="1"/>
            <a:r>
              <a:rPr lang="ru-RU" dirty="0" smtClean="0"/>
              <a:t>Обзор </a:t>
            </a:r>
            <a:r>
              <a:rPr lang="ru-RU" sz="4800" dirty="0" smtClean="0"/>
              <a:t>сессии</a:t>
            </a:r>
            <a:r>
              <a:rPr lang="ru-RU" dirty="0" smtClean="0"/>
              <a:t> </a:t>
            </a:r>
            <a:endParaRPr lang="en-US" dirty="0" smtClean="0"/>
          </a:p>
        </p:txBody>
      </p:sp>
      <p:sp>
        <p:nvSpPr>
          <p:cNvPr id="19458" name="Rectangle 3"/>
          <p:cNvSpPr>
            <a:spLocks noGrp="1" noChangeArrowheads="1"/>
          </p:cNvSpPr>
          <p:nvPr>
            <p:ph idx="1"/>
          </p:nvPr>
        </p:nvSpPr>
        <p:spPr>
          <a:xfrm>
            <a:off x="683568" y="1700808"/>
            <a:ext cx="8015288" cy="3962400"/>
          </a:xfrm>
        </p:spPr>
        <p:txBody>
          <a:bodyPr/>
          <a:lstStyle/>
          <a:p>
            <a:pPr eaLnBrk="1" hangingPunct="1">
              <a:lnSpc>
                <a:spcPct val="110000"/>
              </a:lnSpc>
            </a:pPr>
            <a:r>
              <a:rPr lang="ru-RU" sz="3600" smtClean="0"/>
              <a:t>Зачем использовать метод 7 шагов</a:t>
            </a:r>
            <a:r>
              <a:rPr lang="en-US" sz="3600" smtClean="0"/>
              <a:t>?</a:t>
            </a:r>
          </a:p>
          <a:p>
            <a:pPr eaLnBrk="1" hangingPunct="1">
              <a:lnSpc>
                <a:spcPct val="110000"/>
              </a:lnSpc>
            </a:pPr>
            <a:r>
              <a:rPr lang="ru-RU" sz="3600" smtClean="0"/>
              <a:t>Какие эти семь шагов</a:t>
            </a:r>
            <a:r>
              <a:rPr lang="en-US" sz="3600" smtClean="0"/>
              <a:t>?</a:t>
            </a:r>
          </a:p>
          <a:p>
            <a:pPr eaLnBrk="1" hangingPunct="1">
              <a:lnSpc>
                <a:spcPct val="110000"/>
              </a:lnSpc>
            </a:pPr>
            <a:r>
              <a:rPr lang="ru-RU" sz="3600" smtClean="0"/>
              <a:t>Работа в малых группах</a:t>
            </a:r>
            <a:endParaRPr lang="en-US" sz="3600" smtClean="0"/>
          </a:p>
        </p:txBody>
      </p:sp>
      <p:sp>
        <p:nvSpPr>
          <p:cNvPr id="2" name="Slide Number Placeholder 1"/>
          <p:cNvSpPr>
            <a:spLocks noGrp="1"/>
          </p:cNvSpPr>
          <p:nvPr>
            <p:ph type="sldNum" sz="quarter" idx="10"/>
          </p:nvPr>
        </p:nvSpPr>
        <p:spPr/>
        <p:txBody>
          <a:bodyPr/>
          <a:lstStyle/>
          <a:p>
            <a:pPr>
              <a:defRPr/>
            </a:pPr>
            <a:fld id="{ABA9E4E2-C3ED-4277-A2CC-6D3890A53F75}" type="slidenum">
              <a:rPr lang="en-US"/>
              <a:pPr>
                <a:defRPr/>
              </a:pPr>
              <a:t>3</a:t>
            </a:fld>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itle 1"/>
          <p:cNvSpPr>
            <a:spLocks noGrp="1"/>
          </p:cNvSpPr>
          <p:nvPr>
            <p:ph type="title"/>
          </p:nvPr>
        </p:nvSpPr>
        <p:spPr/>
        <p:txBody>
          <a:bodyPr/>
          <a:lstStyle/>
          <a:p>
            <a:pPr eaLnBrk="1" hangingPunct="1"/>
            <a:r>
              <a:rPr lang="ru-RU" sz="4600" smtClean="0"/>
              <a:t>Зачем использовать метод семи шагов</a:t>
            </a:r>
            <a:r>
              <a:rPr lang="ru-RU" sz="4600" smtClean="0">
                <a:latin typeface="Arial" charset="0"/>
              </a:rPr>
              <a:t>?</a:t>
            </a:r>
            <a:endParaRPr lang="en-US" sz="4600" smtClean="0">
              <a:latin typeface="Arial" charset="0"/>
            </a:endParaRPr>
          </a:p>
        </p:txBody>
      </p:sp>
      <p:sp>
        <p:nvSpPr>
          <p:cNvPr id="21506" name="Content Placeholder 2"/>
          <p:cNvSpPr>
            <a:spLocks noGrp="1"/>
          </p:cNvSpPr>
          <p:nvPr>
            <p:ph idx="1"/>
          </p:nvPr>
        </p:nvSpPr>
        <p:spPr/>
        <p:txBody>
          <a:bodyPr/>
          <a:lstStyle/>
          <a:p>
            <a:pPr eaLnBrk="1" hangingPunct="1"/>
            <a:r>
              <a:rPr lang="ru-RU" smtClean="0"/>
              <a:t>Предоставляет четкие шаги к процессу принятия решения на основе информирования данных </a:t>
            </a:r>
            <a:endParaRPr lang="en-US" smtClean="0"/>
          </a:p>
          <a:p>
            <a:pPr eaLnBrk="1" hangingPunct="1"/>
            <a:r>
              <a:rPr lang="ru-RU" smtClean="0"/>
              <a:t>Поощряет более стратегическое и эффективное использование данных</a:t>
            </a:r>
            <a:endParaRPr lang="en-US" smtClean="0"/>
          </a:p>
          <a:p>
            <a:pPr eaLnBrk="1" hangingPunct="1"/>
            <a:r>
              <a:rPr lang="ru-RU" smtClean="0"/>
              <a:t>Обеспечивает включение данных пользователей и поставщиков </a:t>
            </a:r>
            <a:endParaRPr lang="en-US"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itle 1"/>
          <p:cNvSpPr>
            <a:spLocks noGrp="1"/>
          </p:cNvSpPr>
          <p:nvPr>
            <p:ph type="title"/>
          </p:nvPr>
        </p:nvSpPr>
        <p:spPr>
          <a:xfrm>
            <a:off x="395536" y="116632"/>
            <a:ext cx="8229600" cy="1285875"/>
          </a:xfrm>
        </p:spPr>
        <p:txBody>
          <a:bodyPr/>
          <a:lstStyle/>
          <a:p>
            <a:pPr algn="ctr" eaLnBrk="1" hangingPunct="1"/>
            <a:r>
              <a:rPr lang="ru-RU" sz="4000" dirty="0" smtClean="0"/>
              <a:t>Пошаговое руководство помогает</a:t>
            </a:r>
            <a:r>
              <a:rPr lang="en-US" sz="4000" dirty="0" smtClean="0"/>
              <a:t>…</a:t>
            </a:r>
          </a:p>
        </p:txBody>
      </p:sp>
      <p:sp>
        <p:nvSpPr>
          <p:cNvPr id="23554" name="Content Placeholder 2"/>
          <p:cNvSpPr>
            <a:spLocks noGrp="1"/>
          </p:cNvSpPr>
          <p:nvPr>
            <p:ph idx="1"/>
          </p:nvPr>
        </p:nvSpPr>
        <p:spPr>
          <a:xfrm>
            <a:off x="539552" y="1556792"/>
            <a:ext cx="8136904" cy="4104456"/>
          </a:xfrm>
        </p:spPr>
        <p:txBody>
          <a:bodyPr/>
          <a:lstStyle/>
          <a:p>
            <a:pPr eaLnBrk="1" hangingPunct="1">
              <a:lnSpc>
                <a:spcPct val="90000"/>
              </a:lnSpc>
            </a:pPr>
            <a:r>
              <a:rPr lang="ru-RU" sz="2000" dirty="0" smtClean="0"/>
              <a:t>Определить и понять тенденции и потребности</a:t>
            </a:r>
            <a:r>
              <a:rPr lang="en-US" sz="2000" dirty="0" smtClean="0"/>
              <a:t>;</a:t>
            </a:r>
          </a:p>
          <a:p>
            <a:pPr eaLnBrk="1" hangingPunct="1">
              <a:lnSpc>
                <a:spcPct val="90000"/>
              </a:lnSpc>
            </a:pPr>
            <a:r>
              <a:rPr lang="ru-RU" sz="2000" dirty="0" smtClean="0"/>
              <a:t>Планировать и устанавливать приоритеты более эффективно</a:t>
            </a:r>
            <a:r>
              <a:rPr lang="en-US" sz="2000" dirty="0" smtClean="0"/>
              <a:t>;</a:t>
            </a:r>
          </a:p>
          <a:p>
            <a:pPr eaLnBrk="1" hangingPunct="1">
              <a:lnSpc>
                <a:spcPct val="90000"/>
              </a:lnSpc>
            </a:pPr>
            <a:r>
              <a:rPr lang="ru-RU" sz="2000" dirty="0" smtClean="0"/>
              <a:t>Поддерживать изменения в программе предоставлении услуг; </a:t>
            </a:r>
            <a:endParaRPr lang="en-US" sz="2000" dirty="0" smtClean="0"/>
          </a:p>
          <a:p>
            <a:pPr eaLnBrk="1" hangingPunct="1">
              <a:lnSpc>
                <a:spcPct val="90000"/>
              </a:lnSpc>
            </a:pPr>
            <a:r>
              <a:rPr lang="ru-RU" sz="2000" dirty="0" smtClean="0"/>
              <a:t>Поддерживать заявки на дополнительные ресурсы; </a:t>
            </a:r>
            <a:endParaRPr lang="en-US" sz="2000" dirty="0" smtClean="0"/>
          </a:p>
          <a:p>
            <a:pPr eaLnBrk="1" hangingPunct="1">
              <a:lnSpc>
                <a:spcPct val="90000"/>
              </a:lnSpc>
            </a:pPr>
            <a:r>
              <a:rPr lang="ru-RU" sz="2000" dirty="0" smtClean="0"/>
              <a:t>Объяснять изменения в политике, которая влияет на предоставление услуг; </a:t>
            </a:r>
            <a:endParaRPr lang="en-US" sz="2000" dirty="0" smtClean="0"/>
          </a:p>
          <a:p>
            <a:pPr eaLnBrk="1" hangingPunct="1">
              <a:lnSpc>
                <a:spcPct val="90000"/>
              </a:lnSpc>
            </a:pPr>
            <a:r>
              <a:rPr lang="ru-RU" sz="2000" dirty="0" smtClean="0"/>
              <a:t>Предоставлять объективный процесс принятия решений на основе доказательств; </a:t>
            </a:r>
            <a:endParaRPr lang="en-US" sz="2000" dirty="0" smtClean="0"/>
          </a:p>
          <a:p>
            <a:pPr eaLnBrk="1" hangingPunct="1">
              <a:lnSpc>
                <a:spcPct val="90000"/>
              </a:lnSpc>
            </a:pPr>
            <a:r>
              <a:rPr lang="ru-RU" sz="2000" dirty="0" smtClean="0"/>
              <a:t>Облегчить отчетность для затрачиваемых ресурсов; </a:t>
            </a:r>
            <a:endParaRPr lang="en-US" sz="2000" dirty="0" smtClean="0"/>
          </a:p>
          <a:p>
            <a:pPr eaLnBrk="1" hangingPunct="1">
              <a:lnSpc>
                <a:spcPct val="90000"/>
              </a:lnSpc>
            </a:pPr>
            <a:r>
              <a:rPr lang="ru-RU" sz="2000" dirty="0" smtClean="0"/>
              <a:t>Сообщать о важности услуг борьбы с ВИЧ/СПИД обществу. </a:t>
            </a:r>
          </a:p>
          <a:p>
            <a:pPr eaLnBrk="1" hangingPunct="1">
              <a:lnSpc>
                <a:spcPct val="90000"/>
              </a:lnSpc>
            </a:pPr>
            <a:endParaRPr lang="en-US" sz="2000" dirty="0" smtClean="0"/>
          </a:p>
        </p:txBody>
      </p:sp>
      <p:sp>
        <p:nvSpPr>
          <p:cNvPr id="4" name="Slide Number Placeholder 3"/>
          <p:cNvSpPr>
            <a:spLocks noGrp="1"/>
          </p:cNvSpPr>
          <p:nvPr>
            <p:ph type="sldNum" sz="quarter" idx="10"/>
          </p:nvPr>
        </p:nvSpPr>
        <p:spPr/>
        <p:txBody>
          <a:bodyPr/>
          <a:lstStyle/>
          <a:p>
            <a:pPr>
              <a:defRPr/>
            </a:pPr>
            <a:fld id="{07EA4FB6-25D4-4FCE-923E-4CF2C026C1EA}" type="slidenum">
              <a:rPr lang="en-US"/>
              <a:pPr>
                <a:defRPr/>
              </a:pPr>
              <a:t>5</a:t>
            </a:fld>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2"/>
          <p:cNvSpPr>
            <a:spLocks noGrp="1" noChangeArrowheads="1"/>
          </p:cNvSpPr>
          <p:nvPr>
            <p:ph type="title"/>
          </p:nvPr>
        </p:nvSpPr>
        <p:spPr>
          <a:xfrm>
            <a:off x="742950" y="274638"/>
            <a:ext cx="7762875" cy="1143000"/>
          </a:xfrm>
        </p:spPr>
        <p:txBody>
          <a:bodyPr/>
          <a:lstStyle/>
          <a:p>
            <a:pPr algn="ctr" eaLnBrk="1" hangingPunct="1"/>
            <a:r>
              <a:rPr lang="ru-RU" sz="4400" dirty="0" smtClean="0"/>
              <a:t>Метод</a:t>
            </a:r>
            <a:r>
              <a:rPr lang="ru-RU" dirty="0" smtClean="0"/>
              <a:t> </a:t>
            </a:r>
            <a:r>
              <a:rPr lang="ru-RU" sz="4400" dirty="0" smtClean="0"/>
              <a:t>семи шагов </a:t>
            </a:r>
            <a:endParaRPr lang="en-US" sz="4400" dirty="0" smtClean="0"/>
          </a:p>
        </p:txBody>
      </p:sp>
      <p:sp>
        <p:nvSpPr>
          <p:cNvPr id="25602" name="Rectangle 3"/>
          <p:cNvSpPr>
            <a:spLocks noGrp="1" noChangeArrowheads="1"/>
          </p:cNvSpPr>
          <p:nvPr>
            <p:ph idx="1"/>
          </p:nvPr>
        </p:nvSpPr>
        <p:spPr>
          <a:xfrm>
            <a:off x="611560" y="1412776"/>
            <a:ext cx="7851775" cy="4624388"/>
          </a:xfrm>
        </p:spPr>
        <p:txBody>
          <a:bodyPr/>
          <a:lstStyle/>
          <a:p>
            <a:pPr eaLnBrk="1" hangingPunct="1"/>
            <a:r>
              <a:rPr lang="en-US" sz="3200" dirty="0" smtClean="0"/>
              <a:t>1 – </a:t>
            </a:r>
            <a:r>
              <a:rPr lang="ru-RU" sz="3200" dirty="0" smtClean="0"/>
              <a:t>Определить интересующие </a:t>
            </a:r>
            <a:r>
              <a:rPr lang="ru-RU" sz="2400" dirty="0" smtClean="0"/>
              <a:t>вопросы</a:t>
            </a:r>
            <a:r>
              <a:rPr lang="ru-RU" sz="3200" dirty="0" smtClean="0"/>
              <a:t> </a:t>
            </a:r>
            <a:endParaRPr lang="en-US" sz="3200" dirty="0" smtClean="0"/>
          </a:p>
          <a:p>
            <a:pPr eaLnBrk="1" hangingPunct="1"/>
            <a:endParaRPr lang="en-US" sz="3200" dirty="0" smtClean="0"/>
          </a:p>
          <a:p>
            <a:pPr eaLnBrk="1" hangingPunct="1"/>
            <a:r>
              <a:rPr lang="en-US" sz="3200" dirty="0" smtClean="0"/>
              <a:t>2 – </a:t>
            </a:r>
            <a:r>
              <a:rPr lang="ru-RU" sz="3200" dirty="0" smtClean="0"/>
              <a:t>Установить приоритет ключевых интересующих вопросов</a:t>
            </a:r>
            <a:endParaRPr lang="en-US" sz="3200" dirty="0" smtClean="0"/>
          </a:p>
          <a:p>
            <a:pPr eaLnBrk="1" hangingPunct="1"/>
            <a:endParaRPr lang="en-US" sz="3200" dirty="0" smtClean="0"/>
          </a:p>
          <a:p>
            <a:pPr eaLnBrk="1" hangingPunct="1"/>
            <a:r>
              <a:rPr lang="en-US" sz="3200" dirty="0" smtClean="0"/>
              <a:t>3 – </a:t>
            </a:r>
            <a:r>
              <a:rPr lang="ru-RU" sz="3200" dirty="0" smtClean="0"/>
              <a:t>Определить потребности в данных и потенциальные источники</a:t>
            </a:r>
            <a:endParaRPr lang="en-US"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itle 1"/>
          <p:cNvSpPr>
            <a:spLocks noGrp="1"/>
          </p:cNvSpPr>
          <p:nvPr>
            <p:ph type="title"/>
          </p:nvPr>
        </p:nvSpPr>
        <p:spPr>
          <a:xfrm>
            <a:off x="467544" y="260648"/>
            <a:ext cx="7762875" cy="1143000"/>
          </a:xfrm>
        </p:spPr>
        <p:txBody>
          <a:bodyPr/>
          <a:lstStyle/>
          <a:p>
            <a:pPr algn="ctr" eaLnBrk="1" hangingPunct="1"/>
            <a:r>
              <a:rPr lang="ru-RU" sz="4400" dirty="0" smtClean="0"/>
              <a:t>Метод семи шагов </a:t>
            </a:r>
            <a:endParaRPr lang="en-US" sz="4400" dirty="0" smtClean="0"/>
          </a:p>
        </p:txBody>
      </p:sp>
      <p:sp>
        <p:nvSpPr>
          <p:cNvPr id="27650" name="Content Placeholder 2"/>
          <p:cNvSpPr>
            <a:spLocks noGrp="1"/>
          </p:cNvSpPr>
          <p:nvPr>
            <p:ph idx="1"/>
          </p:nvPr>
        </p:nvSpPr>
        <p:spPr>
          <a:xfrm>
            <a:off x="323528" y="1196752"/>
            <a:ext cx="8507413" cy="4389438"/>
          </a:xfrm>
        </p:spPr>
        <p:txBody>
          <a:bodyPr/>
          <a:lstStyle/>
          <a:p>
            <a:pPr eaLnBrk="1" hangingPunct="1"/>
            <a:r>
              <a:rPr lang="en-US" sz="3200" dirty="0" smtClean="0"/>
              <a:t>4 – </a:t>
            </a:r>
            <a:r>
              <a:rPr lang="ru-RU" sz="3200" dirty="0" smtClean="0"/>
              <a:t>Преобразовать данные в информацию </a:t>
            </a:r>
            <a:endParaRPr lang="en-US" sz="800" dirty="0" smtClean="0"/>
          </a:p>
          <a:p>
            <a:pPr eaLnBrk="1" hangingPunct="1"/>
            <a:r>
              <a:rPr lang="en-US" sz="3200" dirty="0" smtClean="0"/>
              <a:t>5 – </a:t>
            </a:r>
            <a:r>
              <a:rPr lang="ru-RU" sz="3200" dirty="0" smtClean="0"/>
              <a:t>Истолковать информацию и сделать выводы</a:t>
            </a:r>
            <a:endParaRPr lang="en-US" sz="3200" dirty="0" smtClean="0"/>
          </a:p>
          <a:p>
            <a:pPr eaLnBrk="1" hangingPunct="1"/>
            <a:endParaRPr lang="en-US" sz="800" dirty="0" smtClean="0"/>
          </a:p>
          <a:p>
            <a:pPr eaLnBrk="1" hangingPunct="1"/>
            <a:r>
              <a:rPr lang="en-US" sz="3200" dirty="0" smtClean="0"/>
              <a:t>6 – </a:t>
            </a:r>
            <a:r>
              <a:rPr lang="ru-RU" sz="3200" dirty="0" smtClean="0"/>
              <a:t>Найти решения и начать действовать </a:t>
            </a:r>
            <a:endParaRPr lang="en-US" sz="3200" dirty="0" smtClean="0"/>
          </a:p>
          <a:p>
            <a:pPr eaLnBrk="1" hangingPunct="1"/>
            <a:endParaRPr lang="en-US" sz="800" dirty="0" smtClean="0"/>
          </a:p>
          <a:p>
            <a:pPr eaLnBrk="1" hangingPunct="1"/>
            <a:r>
              <a:rPr lang="en-US" sz="3200" dirty="0" smtClean="0"/>
              <a:t>7 – </a:t>
            </a:r>
            <a:r>
              <a:rPr lang="ru-RU" sz="3200" dirty="0" smtClean="0"/>
              <a:t>Продолжать отслеживать ключевые индикаторы</a:t>
            </a:r>
            <a:endParaRPr lang="en-US" sz="3200" dirty="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itle 1"/>
          <p:cNvSpPr>
            <a:spLocks noGrp="1"/>
          </p:cNvSpPr>
          <p:nvPr>
            <p:ph type="title"/>
          </p:nvPr>
        </p:nvSpPr>
        <p:spPr>
          <a:xfrm>
            <a:off x="611560" y="188640"/>
            <a:ext cx="7762875" cy="1143000"/>
          </a:xfrm>
        </p:spPr>
        <p:txBody>
          <a:bodyPr/>
          <a:lstStyle/>
          <a:p>
            <a:pPr algn="ctr" eaLnBrk="1" hangingPunct="1"/>
            <a:r>
              <a:rPr lang="ru-RU" sz="4800" dirty="0" smtClean="0"/>
              <a:t>Применение 7 шагов</a:t>
            </a:r>
            <a:endParaRPr lang="en-US" sz="4800" dirty="0" smtClean="0"/>
          </a:p>
        </p:txBody>
      </p:sp>
      <p:sp>
        <p:nvSpPr>
          <p:cNvPr id="29698" name="Content Placeholder 2"/>
          <p:cNvSpPr>
            <a:spLocks noGrp="1"/>
          </p:cNvSpPr>
          <p:nvPr>
            <p:ph idx="1"/>
          </p:nvPr>
        </p:nvSpPr>
        <p:spPr/>
        <p:txBody>
          <a:bodyPr/>
          <a:lstStyle/>
          <a:p>
            <a:pPr eaLnBrk="1" hangingPunct="1"/>
            <a:r>
              <a:rPr lang="ru-RU" sz="3200" dirty="0" smtClean="0"/>
              <a:t>Выдаются новые данные, которые имеют программное значение </a:t>
            </a:r>
            <a:endParaRPr lang="en-US" sz="3200" dirty="0" smtClean="0"/>
          </a:p>
          <a:p>
            <a:pPr eaLnBrk="1" hangingPunct="1"/>
            <a:r>
              <a:rPr lang="ru-RU" sz="3200" dirty="0" smtClean="0"/>
              <a:t>Получить разработанное решение, которое необходимо воплотить, или у вас появится специальный вопрос о программах и/или населении </a:t>
            </a:r>
            <a:endParaRPr lang="en-US" sz="3200" dirty="0" smtClean="0"/>
          </a:p>
          <a:p>
            <a:pPr eaLnBrk="1" hangingPunct="1">
              <a:buFont typeface="Wingdings 2" pitchFamily="18" charset="2"/>
              <a:buNone/>
            </a:pPr>
            <a:endParaRPr lang="en-US" sz="2800" dirty="0"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5"/>
          <p:cNvSpPr>
            <a:spLocks noGrp="1"/>
          </p:cNvSpPr>
          <p:nvPr>
            <p:ph type="ctrTitle" sz="quarter"/>
          </p:nvPr>
        </p:nvSpPr>
        <p:spPr/>
        <p:txBody>
          <a:bodyPr/>
          <a:lstStyle/>
          <a:p>
            <a:r>
              <a:rPr lang="ru-RU" sz="4800" b="1" dirty="0" smtClean="0"/>
              <a:t>Шаги 1 и 2: Определение вопросов и установление их приоритетности</a:t>
            </a:r>
          </a:p>
        </p:txBody>
      </p:sp>
      <p:sp>
        <p:nvSpPr>
          <p:cNvPr id="4" name="Slide Number Placeholder 3"/>
          <p:cNvSpPr>
            <a:spLocks noGrp="1"/>
          </p:cNvSpPr>
          <p:nvPr>
            <p:ph type="sldNum" sz="quarter" idx="4294967295"/>
          </p:nvPr>
        </p:nvSpPr>
        <p:spPr>
          <a:xfrm>
            <a:off x="8382000" y="6356350"/>
            <a:ext cx="762000" cy="365125"/>
          </a:xfrm>
        </p:spPr>
        <p:txBody>
          <a:bodyPr/>
          <a:lstStyle/>
          <a:p>
            <a:pPr>
              <a:defRPr/>
            </a:pPr>
            <a:fld id="{08EE0C85-652B-465E-9FE9-D1E9015D7CC6}" type="slidenum">
              <a:rPr lang="en-US"/>
              <a:pPr>
                <a:defRPr/>
              </a:pPr>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Title 1"/>
          <p:cNvSpPr>
            <a:spLocks noGrp="1"/>
          </p:cNvSpPr>
          <p:nvPr>
            <p:ph type="title"/>
          </p:nvPr>
        </p:nvSpPr>
        <p:spPr>
          <a:xfrm>
            <a:off x="457200" y="457200"/>
            <a:ext cx="8229600" cy="1143000"/>
          </a:xfrm>
        </p:spPr>
        <p:txBody>
          <a:bodyPr/>
          <a:lstStyle/>
          <a:p>
            <a:pPr eaLnBrk="1" hangingPunct="1"/>
            <a:r>
              <a:rPr lang="ru-RU" smtClean="0"/>
              <a:t>Шаг</a:t>
            </a:r>
            <a:r>
              <a:rPr lang="en-US" smtClean="0"/>
              <a:t> 1 – </a:t>
            </a:r>
            <a:r>
              <a:rPr lang="ru-RU" smtClean="0"/>
              <a:t>Определите вопросы </a:t>
            </a:r>
            <a:endParaRPr lang="en-US" smtClean="0"/>
          </a:p>
        </p:txBody>
      </p:sp>
      <p:sp>
        <p:nvSpPr>
          <p:cNvPr id="32770" name="Content Placeholder 2"/>
          <p:cNvSpPr>
            <a:spLocks noGrp="1"/>
          </p:cNvSpPr>
          <p:nvPr>
            <p:ph idx="1"/>
          </p:nvPr>
        </p:nvSpPr>
        <p:spPr>
          <a:xfrm>
            <a:off x="923925" y="1600200"/>
            <a:ext cx="7762875" cy="1131888"/>
          </a:xfrm>
        </p:spPr>
        <p:txBody>
          <a:bodyPr/>
          <a:lstStyle/>
          <a:p>
            <a:pPr marL="0" indent="0" eaLnBrk="1" hangingPunct="1">
              <a:buFont typeface="Wingdings 2" pitchFamily="18" charset="2"/>
              <a:buNone/>
            </a:pPr>
            <a:r>
              <a:rPr lang="ru-RU" sz="3200" dirty="0" smtClean="0"/>
              <a:t>Не нужно «выуживать данные»… а лучше ответьте на вопрос, который отвечает реальным потребностям и приоритетам</a:t>
            </a:r>
            <a:endParaRPr lang="en-US" sz="3200" dirty="0" smtClean="0"/>
          </a:p>
        </p:txBody>
      </p:sp>
      <p:pic>
        <p:nvPicPr>
          <p:cNvPr id="32771" name="Picture 3"/>
          <p:cNvPicPr>
            <a:picLocks noChangeAspect="1" noChangeArrowheads="1" noCrop="1"/>
          </p:cNvPicPr>
          <p:nvPr/>
        </p:nvPicPr>
        <p:blipFill>
          <a:blip r:embed="rId3"/>
          <a:srcRect/>
          <a:stretch>
            <a:fillRect/>
          </a:stretch>
        </p:blipFill>
        <p:spPr bwMode="auto">
          <a:xfrm>
            <a:off x="3124200" y="2564904"/>
            <a:ext cx="2686050" cy="30035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itle 1"/>
          <p:cNvSpPr>
            <a:spLocks noGrp="1"/>
          </p:cNvSpPr>
          <p:nvPr>
            <p:ph type="title"/>
          </p:nvPr>
        </p:nvSpPr>
        <p:spPr>
          <a:xfrm>
            <a:off x="467544" y="116632"/>
            <a:ext cx="8218487" cy="1143000"/>
          </a:xfrm>
        </p:spPr>
        <p:txBody>
          <a:bodyPr/>
          <a:lstStyle/>
          <a:p>
            <a:pPr algn="ctr" eaLnBrk="1" hangingPunct="1"/>
            <a:r>
              <a:rPr lang="ru-RU" sz="4500" dirty="0" smtClean="0"/>
              <a:t>Шаг</a:t>
            </a:r>
            <a:r>
              <a:rPr lang="en-US" sz="4500" dirty="0" smtClean="0"/>
              <a:t> 1 – </a:t>
            </a:r>
            <a:r>
              <a:rPr lang="ru-RU" sz="4500" dirty="0" smtClean="0"/>
              <a:t>Определите интересующие вопросы</a:t>
            </a:r>
            <a:endParaRPr lang="en-US" sz="4500" dirty="0" smtClean="0"/>
          </a:p>
        </p:txBody>
      </p:sp>
      <p:sp>
        <p:nvSpPr>
          <p:cNvPr id="34818" name="Content Placeholder 2"/>
          <p:cNvSpPr>
            <a:spLocks noGrp="1"/>
          </p:cNvSpPr>
          <p:nvPr>
            <p:ph idx="1"/>
          </p:nvPr>
        </p:nvSpPr>
        <p:spPr>
          <a:xfrm>
            <a:off x="395536" y="1628800"/>
            <a:ext cx="8496944" cy="3962400"/>
          </a:xfrm>
        </p:spPr>
        <p:txBody>
          <a:bodyPr/>
          <a:lstStyle/>
          <a:p>
            <a:pPr eaLnBrk="1" hangingPunct="1"/>
            <a:r>
              <a:rPr lang="ru-RU" sz="2000" dirty="0" smtClean="0"/>
              <a:t>Индикаторы, которые демонстрируют успех программы</a:t>
            </a:r>
            <a:r>
              <a:rPr lang="en-US" sz="2000" dirty="0" smtClean="0"/>
              <a:t>;</a:t>
            </a:r>
          </a:p>
          <a:p>
            <a:pPr eaLnBrk="1" hangingPunct="1"/>
            <a:r>
              <a:rPr lang="ru-RU" sz="2000" dirty="0" smtClean="0"/>
              <a:t>Обсуждение проблем, представших перед руководителями программы</a:t>
            </a:r>
            <a:r>
              <a:rPr lang="en-US" sz="2000" dirty="0" smtClean="0"/>
              <a:t>;</a:t>
            </a:r>
          </a:p>
          <a:p>
            <a:pPr eaLnBrk="1" hangingPunct="1"/>
            <a:r>
              <a:rPr lang="ru-RU" sz="2000" dirty="0" smtClean="0"/>
              <a:t>Обсуждение будущих решений по планированию</a:t>
            </a:r>
            <a:r>
              <a:rPr lang="en-US" sz="2000" dirty="0" smtClean="0"/>
              <a:t>;</a:t>
            </a:r>
          </a:p>
          <a:p>
            <a:pPr eaLnBrk="1" hangingPunct="1"/>
            <a:r>
              <a:rPr lang="ru-RU" sz="2000" dirty="0" smtClean="0"/>
              <a:t>Отображение, как пациенты переносят услугу; </a:t>
            </a:r>
            <a:endParaRPr lang="en-US" sz="2000" dirty="0" smtClean="0"/>
          </a:p>
          <a:p>
            <a:pPr eaLnBrk="1" hangingPunct="1"/>
            <a:r>
              <a:rPr lang="ru-RU" sz="2000" dirty="0" smtClean="0"/>
              <a:t>Выработка новых вопросов с помощью анализа данных</a:t>
            </a:r>
            <a:r>
              <a:rPr lang="en-US" sz="2000" dirty="0" smtClean="0"/>
              <a:t>;</a:t>
            </a:r>
          </a:p>
          <a:p>
            <a:pPr eaLnBrk="1" hangingPunct="1"/>
            <a:r>
              <a:rPr lang="ru-RU" sz="2000" dirty="0" smtClean="0"/>
              <a:t>Ответная реакция от пациентов</a:t>
            </a:r>
            <a:r>
              <a:rPr lang="en-US" sz="2000" dirty="0" smtClean="0"/>
              <a:t>;</a:t>
            </a:r>
          </a:p>
          <a:p>
            <a:pPr eaLnBrk="1" hangingPunct="1"/>
            <a:r>
              <a:rPr lang="ru-RU" sz="2000" dirty="0" smtClean="0"/>
              <a:t>Внешние факторы</a:t>
            </a:r>
            <a:r>
              <a:rPr lang="en-US" sz="2000" dirty="0" smtClean="0"/>
              <a:t>: </a:t>
            </a:r>
            <a:r>
              <a:rPr lang="ru-RU" sz="2000" dirty="0" smtClean="0"/>
              <a:t>ревизии, оценки программы, вопросы от доноров</a:t>
            </a:r>
            <a:endParaRPr lang="en-US" sz="2000" dirty="0" smtClean="0"/>
          </a:p>
        </p:txBody>
      </p:sp>
      <p:sp>
        <p:nvSpPr>
          <p:cNvPr id="4" name="Slide Number Placeholder 3"/>
          <p:cNvSpPr>
            <a:spLocks noGrp="1"/>
          </p:cNvSpPr>
          <p:nvPr>
            <p:ph type="sldNum" sz="quarter" idx="10"/>
          </p:nvPr>
        </p:nvSpPr>
        <p:spPr/>
        <p:txBody>
          <a:bodyPr/>
          <a:lstStyle/>
          <a:p>
            <a:pPr>
              <a:defRPr/>
            </a:pPr>
            <a:fld id="{8C5E5071-4DD4-4618-823E-3DA588EC65EC}" type="slidenum">
              <a:rPr lang="en-US"/>
              <a:pPr>
                <a:defRPr/>
              </a:pPr>
              <a:t>11</a:t>
            </a:fld>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itle 1"/>
          <p:cNvSpPr>
            <a:spLocks noGrp="1"/>
          </p:cNvSpPr>
          <p:nvPr>
            <p:ph type="title"/>
          </p:nvPr>
        </p:nvSpPr>
        <p:spPr>
          <a:xfrm>
            <a:off x="539552" y="188640"/>
            <a:ext cx="7762875" cy="1628800"/>
          </a:xfrm>
        </p:spPr>
        <p:txBody>
          <a:bodyPr/>
          <a:lstStyle/>
          <a:p>
            <a:pPr algn="ctr" eaLnBrk="1" hangingPunct="1"/>
            <a:r>
              <a:rPr lang="ru-RU" sz="4000" dirty="0" smtClean="0"/>
              <a:t>Шаг</a:t>
            </a:r>
            <a:r>
              <a:rPr lang="en-US" sz="4000" dirty="0" smtClean="0"/>
              <a:t> 2 – </a:t>
            </a:r>
            <a:r>
              <a:rPr lang="ru-RU" sz="4000" dirty="0" smtClean="0"/>
              <a:t>Установите приоритет ключевых интересующих вопросов</a:t>
            </a:r>
            <a:endParaRPr lang="en-US" sz="4000" dirty="0" smtClean="0"/>
          </a:p>
        </p:txBody>
      </p:sp>
      <p:sp>
        <p:nvSpPr>
          <p:cNvPr id="36866" name="Content Placeholder 2"/>
          <p:cNvSpPr>
            <a:spLocks noGrp="1"/>
          </p:cNvSpPr>
          <p:nvPr>
            <p:ph idx="1"/>
          </p:nvPr>
        </p:nvSpPr>
        <p:spPr>
          <a:xfrm>
            <a:off x="1004888" y="2057400"/>
            <a:ext cx="7762875" cy="3071813"/>
          </a:xfrm>
        </p:spPr>
        <p:txBody>
          <a:bodyPr/>
          <a:lstStyle/>
          <a:p>
            <a:pPr eaLnBrk="1" hangingPunct="1"/>
            <a:r>
              <a:rPr lang="ru-RU" sz="2800" smtClean="0"/>
              <a:t>Программная значимость</a:t>
            </a:r>
            <a:endParaRPr lang="en-US" sz="2800" smtClean="0"/>
          </a:p>
          <a:p>
            <a:pPr eaLnBrk="1" hangingPunct="1"/>
            <a:r>
              <a:rPr lang="ru-RU" sz="2800" smtClean="0"/>
              <a:t>Возможность ответить </a:t>
            </a:r>
            <a:endParaRPr lang="en-US" sz="2800" smtClean="0"/>
          </a:p>
          <a:p>
            <a:pPr eaLnBrk="1" hangingPunct="1"/>
            <a:r>
              <a:rPr lang="ru-RU" sz="2800" smtClean="0"/>
              <a:t>Возможность исполнения </a:t>
            </a:r>
            <a:endParaRPr lang="en-US" sz="2800" smtClean="0"/>
          </a:p>
          <a:p>
            <a:pPr eaLnBrk="1" hangingPunct="1"/>
            <a:r>
              <a:rPr lang="ru-RU" sz="2800" smtClean="0"/>
              <a:t>Временной охват вопроса</a:t>
            </a:r>
            <a:endParaRPr lang="en-US" sz="2800" smtClean="0"/>
          </a:p>
        </p:txBody>
      </p:sp>
      <p:sp>
        <p:nvSpPr>
          <p:cNvPr id="5" name="Slide Number Placeholder 4"/>
          <p:cNvSpPr>
            <a:spLocks noGrp="1"/>
          </p:cNvSpPr>
          <p:nvPr>
            <p:ph type="sldNum" sz="quarter" idx="10"/>
          </p:nvPr>
        </p:nvSpPr>
        <p:spPr/>
        <p:txBody>
          <a:bodyPr/>
          <a:lstStyle/>
          <a:p>
            <a:pPr>
              <a:defRPr/>
            </a:pPr>
            <a:fld id="{FD851B20-0DF6-4E04-9480-895FADB9095A}" type="slidenum">
              <a:rPr lang="en-US"/>
              <a:pPr>
                <a:defRPr/>
              </a:pPr>
              <a:t>12</a:t>
            </a:fld>
            <a:endParaRPr lang="en-US"/>
          </a:p>
        </p:txBody>
      </p:sp>
      <p:sp>
        <p:nvSpPr>
          <p:cNvPr id="36867" name="Content Placeholder 2"/>
          <p:cNvSpPr txBox="1">
            <a:spLocks/>
          </p:cNvSpPr>
          <p:nvPr/>
        </p:nvSpPr>
        <p:spPr bwMode="auto">
          <a:xfrm>
            <a:off x="1004888" y="4843463"/>
            <a:ext cx="7762875" cy="971550"/>
          </a:xfrm>
          <a:prstGeom prst="rect">
            <a:avLst/>
          </a:prstGeom>
          <a:noFill/>
          <a:ln w="9525">
            <a:noFill/>
            <a:miter lim="800000"/>
            <a:headEnd/>
            <a:tailEnd/>
          </a:ln>
        </p:spPr>
        <p:txBody>
          <a:bodyPr/>
          <a:lstStyle/>
          <a:p>
            <a:pPr marL="342900" indent="-342900" algn="ctr" eaLnBrk="0" hangingPunct="0">
              <a:spcBef>
                <a:spcPct val="20000"/>
              </a:spcBef>
              <a:spcAft>
                <a:spcPct val="20000"/>
              </a:spcAft>
              <a:buClr>
                <a:schemeClr val="hlink"/>
              </a:buClr>
            </a:pPr>
            <a:r>
              <a:rPr lang="ru-RU" sz="3600" i="1">
                <a:latin typeface="Constantia" pitchFamily="18" charset="0"/>
              </a:rPr>
              <a:t>Убедитесь, что вопрос конкретный</a:t>
            </a:r>
            <a:endParaRPr lang="en-US" sz="3600" i="1">
              <a:latin typeface="Constantia" pitchFamily="18"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Title 1"/>
          <p:cNvSpPr>
            <a:spLocks noGrp="1"/>
          </p:cNvSpPr>
          <p:nvPr>
            <p:ph type="title"/>
          </p:nvPr>
        </p:nvSpPr>
        <p:spPr>
          <a:xfrm>
            <a:off x="1331640" y="13905"/>
            <a:ext cx="8229600" cy="1143000"/>
          </a:xfrm>
        </p:spPr>
        <p:txBody>
          <a:bodyPr/>
          <a:lstStyle/>
          <a:p>
            <a:pPr eaLnBrk="1" hangingPunct="1"/>
            <a:r>
              <a:rPr lang="ru-RU" dirty="0" smtClean="0"/>
              <a:t>Приоритетные вопросы</a:t>
            </a:r>
            <a:endParaRPr lang="en-US" dirty="0" smtClean="0"/>
          </a:p>
        </p:txBody>
      </p:sp>
      <p:sp>
        <p:nvSpPr>
          <p:cNvPr id="3" name="Slide Number Placeholder 2"/>
          <p:cNvSpPr>
            <a:spLocks noGrp="1"/>
          </p:cNvSpPr>
          <p:nvPr>
            <p:ph type="sldNum" sz="quarter" idx="10"/>
          </p:nvPr>
        </p:nvSpPr>
        <p:spPr/>
        <p:txBody>
          <a:bodyPr/>
          <a:lstStyle/>
          <a:p>
            <a:pPr>
              <a:defRPr/>
            </a:pPr>
            <a:fld id="{5AE565AC-1451-4A57-8025-0B53A2AB0242}" type="slidenum">
              <a:rPr lang="en-US"/>
              <a:pPr>
                <a:defRPr/>
              </a:pPr>
              <a:t>13</a:t>
            </a:fld>
            <a:endParaRPr lang="en-US"/>
          </a:p>
        </p:txBody>
      </p:sp>
      <p:graphicFrame>
        <p:nvGraphicFramePr>
          <p:cNvPr id="39001" name="Group 89"/>
          <p:cNvGraphicFramePr>
            <a:graphicFrameLocks noGrp="1"/>
          </p:cNvGraphicFramePr>
          <p:nvPr>
            <p:extLst>
              <p:ext uri="{D42A27DB-BD31-4B8C-83A1-F6EECF244321}">
                <p14:modId xmlns:p14="http://schemas.microsoft.com/office/powerpoint/2010/main" val="145337661"/>
              </p:ext>
            </p:extLst>
          </p:nvPr>
        </p:nvGraphicFramePr>
        <p:xfrm>
          <a:off x="107505" y="980726"/>
          <a:ext cx="8928991" cy="4612012"/>
        </p:xfrm>
        <a:graphic>
          <a:graphicData uri="http://schemas.openxmlformats.org/drawingml/2006/table">
            <a:tbl>
              <a:tblPr/>
              <a:tblGrid>
                <a:gridCol w="2257050"/>
                <a:gridCol w="1483515"/>
                <a:gridCol w="1671086"/>
                <a:gridCol w="1409106"/>
                <a:gridCol w="1509867"/>
                <a:gridCol w="598367"/>
              </a:tblGrid>
              <a:tr h="360042">
                <a:tc gridSpan="6">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sz="1100" b="1" i="0" u="none" strike="noStrike" cap="none" normalizeH="0" baseline="0" dirty="0" smtClean="0">
                          <a:ln>
                            <a:noFill/>
                          </a:ln>
                          <a:solidFill>
                            <a:srgbClr val="002060"/>
                          </a:solidFill>
                          <a:effectLst/>
                          <a:latin typeface="Arial" charset="0"/>
                          <a:cs typeface="Times New Roman" pitchFamily="18" charset="0"/>
                        </a:rPr>
                        <a:t>ПРОЕКТ/ОРГАНИЗАЦИЯ </a:t>
                      </a:r>
                      <a:endParaRPr kumimoji="0" lang="en-US" sz="1000" b="0" i="0" u="none" strike="noStrike" cap="none" normalizeH="0" baseline="0" dirty="0" smtClean="0">
                        <a:ln>
                          <a:noFill/>
                        </a:ln>
                        <a:solidFill>
                          <a:srgbClr val="002060"/>
                        </a:solidFill>
                        <a:effectLst/>
                        <a:latin typeface="Times New Roman" pitchFamily="18" charset="0"/>
                        <a:cs typeface="Times New Roman" pitchFamily="18" charset="0"/>
                      </a:endParaRP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pattFill prst="pct5">
                      <a:fgClr>
                        <a:srgbClr val="FFFFFF"/>
                      </a:fgClr>
                      <a:bgClr>
                        <a:srgbClr val="F2F2F2"/>
                      </a:bgClr>
                    </a:patt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470563">
                <a:tc>
                  <a:txBody>
                    <a:bodyPr/>
                    <a:lstStyle/>
                    <a:p>
                      <a:pPr marL="285750" marR="0" lvl="0" indent="-285750" algn="l"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dirty="0" smtClean="0">
                          <a:ln>
                            <a:noFill/>
                          </a:ln>
                          <a:solidFill>
                            <a:srgbClr val="002060"/>
                          </a:solidFill>
                          <a:effectLst/>
                          <a:latin typeface="Calibri" pitchFamily="34" charset="0"/>
                          <a:cs typeface="Times New Roman" pitchFamily="18" charset="0"/>
                        </a:rPr>
                        <a:t>ПОТЕНЦИАЛЬНЫЕ РЕШЕНИЯ</a:t>
                      </a:r>
                      <a:endParaRPr kumimoji="0" lang="en-US" sz="1400" b="1" i="0" u="none" strike="noStrike" cap="none" normalizeH="0" baseline="0" dirty="0" smtClean="0">
                        <a:ln>
                          <a:noFill/>
                        </a:ln>
                        <a:solidFill>
                          <a:srgbClr val="002060"/>
                        </a:solidFill>
                        <a:effectLst/>
                        <a:latin typeface="Calibri" pitchFamily="34" charset="0"/>
                        <a:cs typeface="Times New Roman" pitchFamily="18" charset="0"/>
                      </a:endParaRP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solidFill>
                      <a:srgbClr val="F3F3F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1" i="0" u="none" strike="noStrike" cap="none" normalizeH="0" baseline="0" dirty="0" smtClean="0">
                          <a:ln>
                            <a:noFill/>
                          </a:ln>
                          <a:solidFill>
                            <a:srgbClr val="002060"/>
                          </a:solidFill>
                          <a:effectLst/>
                          <a:latin typeface="Arial" charset="0"/>
                          <a:cs typeface="Times New Roman" pitchFamily="18" charset="0"/>
                        </a:rPr>
                        <a:t>ПРОГРАММНАЯ ЗНАЧИМОСТЬ</a:t>
                      </a:r>
                      <a:endParaRPr kumimoji="0" lang="en-US" sz="1000" b="0" i="0" u="none" strike="noStrike" cap="none" normalizeH="0" baseline="0" dirty="0" smtClean="0">
                        <a:ln>
                          <a:noFill/>
                        </a:ln>
                        <a:solidFill>
                          <a:srgbClr val="002060"/>
                        </a:solidFill>
                        <a:effectLst/>
                        <a:latin typeface="Times New Roman" pitchFamily="18" charset="0"/>
                        <a:cs typeface="Times New Roman" pitchFamily="18" charset="0"/>
                      </a:endParaRPr>
                    </a:p>
                  </a:txBody>
                  <a:tcPr marL="68580" marR="6858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solidFill>
                      <a:srgbClr val="F3F3F3"/>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100" b="1" i="0" u="none" strike="noStrike" cap="none" normalizeH="0" baseline="0" dirty="0" smtClean="0">
                          <a:ln>
                            <a:noFill/>
                          </a:ln>
                          <a:solidFill>
                            <a:srgbClr val="002060"/>
                          </a:solidFill>
                          <a:effectLst/>
                          <a:latin typeface="Arial" charset="0"/>
                          <a:cs typeface="Times New Roman" pitchFamily="18" charset="0"/>
                        </a:rPr>
                        <a:t>ВОЗМОЖНОСТЬ ОТВЕТИТЬ </a:t>
                      </a:r>
                      <a:endParaRPr kumimoji="0" lang="en-US" sz="1000" b="0" i="0" u="none" strike="noStrike" cap="none" normalizeH="0" baseline="0" dirty="0" smtClean="0">
                        <a:ln>
                          <a:noFill/>
                        </a:ln>
                        <a:solidFill>
                          <a:srgbClr val="002060"/>
                        </a:solidFill>
                        <a:effectLst/>
                        <a:latin typeface="Times New Roman" pitchFamily="18" charset="0"/>
                        <a:cs typeface="Times New Roman" pitchFamily="18" charset="0"/>
                      </a:endParaRPr>
                    </a:p>
                  </a:txBody>
                  <a:tcPr marL="68580" marR="6858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solidFill>
                      <a:srgbClr val="F3F3F3"/>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100" b="1" i="0" u="none" strike="noStrike" cap="none" normalizeH="0" baseline="0" dirty="0" smtClean="0">
                          <a:ln>
                            <a:noFill/>
                          </a:ln>
                          <a:solidFill>
                            <a:srgbClr val="002060"/>
                          </a:solidFill>
                          <a:effectLst/>
                          <a:latin typeface="Arial" charset="0"/>
                          <a:cs typeface="Times New Roman" pitchFamily="18" charset="0"/>
                        </a:rPr>
                        <a:t>ВОЗМОЖНОСТЬ ИСПОЛНЕНИЯ </a:t>
                      </a:r>
                      <a:endParaRPr kumimoji="0" lang="en-US" sz="1000" b="0" i="0" u="none" strike="noStrike" cap="none" normalizeH="0" baseline="0" dirty="0" smtClean="0">
                        <a:ln>
                          <a:noFill/>
                        </a:ln>
                        <a:solidFill>
                          <a:srgbClr val="002060"/>
                        </a:solidFill>
                        <a:effectLst/>
                        <a:latin typeface="Times New Roman" pitchFamily="18" charset="0"/>
                        <a:cs typeface="Times New Roman" pitchFamily="18" charset="0"/>
                      </a:endParaRPr>
                    </a:p>
                  </a:txBody>
                  <a:tcPr marL="68580" marR="6858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solidFill>
                      <a:srgbClr val="F3F3F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1" i="0" u="none" strike="noStrike" cap="none" normalizeH="0" baseline="0" dirty="0" smtClean="0">
                          <a:ln>
                            <a:noFill/>
                          </a:ln>
                          <a:solidFill>
                            <a:srgbClr val="002060"/>
                          </a:solidFill>
                          <a:effectLst/>
                          <a:latin typeface="Arial" charset="0"/>
                          <a:cs typeface="Times New Roman" pitchFamily="18" charset="0"/>
                        </a:rPr>
                        <a:t>ВРЕМЕННОЙ ОХВАТ ВОПРОСА</a:t>
                      </a:r>
                      <a:endParaRPr kumimoji="0" lang="en-US" sz="1000" b="0" i="0" u="none" strike="noStrike" cap="none" normalizeH="0" baseline="0" dirty="0" smtClean="0">
                        <a:ln>
                          <a:noFill/>
                        </a:ln>
                        <a:solidFill>
                          <a:srgbClr val="002060"/>
                        </a:solidFill>
                        <a:effectLst/>
                        <a:latin typeface="Times New Roman" pitchFamily="18" charset="0"/>
                        <a:cs typeface="Times New Roman" pitchFamily="18" charset="0"/>
                      </a:endParaRPr>
                    </a:p>
                  </a:txBody>
                  <a:tcPr marL="68580" marR="6858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solidFill>
                      <a:srgbClr val="F3F3F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1" i="0" u="none" strike="noStrike" cap="none" normalizeH="0" baseline="0" dirty="0" smtClean="0">
                          <a:ln>
                            <a:noFill/>
                          </a:ln>
                          <a:solidFill>
                            <a:srgbClr val="002060"/>
                          </a:solidFill>
                          <a:effectLst/>
                          <a:latin typeface="Arial" charset="0"/>
                          <a:cs typeface="Times New Roman" pitchFamily="18" charset="0"/>
                        </a:rPr>
                        <a:t>ВСЕГО</a:t>
                      </a:r>
                      <a:r>
                        <a:rPr kumimoji="0" lang="en-US" sz="1100" b="1" i="0" u="none" strike="noStrike" cap="none" normalizeH="0" baseline="0" dirty="0" smtClean="0">
                          <a:ln>
                            <a:noFill/>
                          </a:ln>
                          <a:solidFill>
                            <a:srgbClr val="002060"/>
                          </a:solidFill>
                          <a:effectLst/>
                          <a:latin typeface="Arial" charset="0"/>
                          <a:cs typeface="Times New Roman" pitchFamily="18" charset="0"/>
                        </a:rPr>
                        <a:t> </a:t>
                      </a:r>
                      <a:endParaRPr kumimoji="0" lang="en-US" sz="1000" b="0" i="0" u="none" strike="noStrike" cap="none" normalizeH="0" baseline="0" dirty="0" smtClean="0">
                        <a:ln>
                          <a:noFill/>
                        </a:ln>
                        <a:solidFill>
                          <a:srgbClr val="002060"/>
                        </a:solidFill>
                        <a:effectLst/>
                        <a:latin typeface="Times New Roman" pitchFamily="18" charset="0"/>
                        <a:cs typeface="Times New Roman" pitchFamily="18" charset="0"/>
                      </a:endParaRP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solidFill>
                      <a:srgbClr val="F3F3F3"/>
                    </a:solidFill>
                  </a:tcPr>
                </a:tc>
              </a:tr>
              <a:tr h="1663776">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400" b="1" i="1" u="none" strike="noStrike" cap="none" normalizeH="0" baseline="0" smtClean="0">
                        <a:ln>
                          <a:noFill/>
                        </a:ln>
                        <a:solidFill>
                          <a:schemeClr val="tx1"/>
                        </a:solidFill>
                        <a:effectLst/>
                        <a:latin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1" i="1" u="none" strike="noStrike" cap="none" normalizeH="0" baseline="0" smtClean="0">
                          <a:ln>
                            <a:noFill/>
                          </a:ln>
                          <a:solidFill>
                            <a:schemeClr val="tx1"/>
                          </a:solidFill>
                          <a:effectLst/>
                          <a:latin typeface="Calibri" pitchFamily="34" charset="0"/>
                          <a:cs typeface="Times New Roman" pitchFamily="18" charset="0"/>
                        </a:rPr>
                        <a:t>Пожалуйста, перечислите ваши предложенные решения, и выстроите их в соответствии с каждым критерием. </a:t>
                      </a:r>
                      <a:endParaRPr kumimoji="0" lang="en-US" sz="1400" b="1" i="0" u="none" strike="noStrike" cap="none" normalizeH="0" baseline="0" smtClean="0">
                        <a:ln>
                          <a:noFill/>
                        </a:ln>
                        <a:solidFill>
                          <a:schemeClr val="tx1"/>
                        </a:solidFill>
                        <a:effectLst/>
                        <a:latin typeface="Calibri" pitchFamily="34" charset="0"/>
                        <a:cs typeface="Times New Roman" pitchFamily="18" charset="0"/>
                      </a:endParaRP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Arial" charset="0"/>
                          <a:cs typeface="Times New Roman" pitchFamily="18" charset="0"/>
                        </a:rPr>
                        <a:t>Высоко значимый</a:t>
                      </a:r>
                      <a:r>
                        <a:rPr kumimoji="0" lang="en-US" sz="1100" b="0" i="0" u="none" strike="noStrike" cap="none" normalizeH="0" baseline="0" smtClean="0">
                          <a:ln>
                            <a:noFill/>
                          </a:ln>
                          <a:solidFill>
                            <a:schemeClr val="tx1"/>
                          </a:solidFill>
                          <a:effectLst/>
                          <a:latin typeface="Arial" charset="0"/>
                          <a:cs typeface="Times New Roman" pitchFamily="18" charset="0"/>
                        </a:rPr>
                        <a:t>=4</a:t>
                      </a:r>
                      <a:endParaRPr kumimoji="0" lang="en-US"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Arial" charset="0"/>
                          <a:cs typeface="Times New Roman" pitchFamily="18" charset="0"/>
                        </a:rPr>
                        <a:t>Отчасти</a:t>
                      </a:r>
                      <a:r>
                        <a:rPr kumimoji="0" lang="en-US" sz="1100" b="0" i="0" u="none" strike="noStrike" cap="none" normalizeH="0" baseline="0" smtClean="0">
                          <a:ln>
                            <a:noFill/>
                          </a:ln>
                          <a:solidFill>
                            <a:schemeClr val="tx1"/>
                          </a:solidFill>
                          <a:effectLst/>
                          <a:latin typeface="Arial" charset="0"/>
                          <a:cs typeface="Times New Roman" pitchFamily="18" charset="0"/>
                        </a:rPr>
                        <a:t>=3</a:t>
                      </a:r>
                      <a:endParaRPr kumimoji="0" lang="en-US"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Arial" charset="0"/>
                          <a:cs typeface="Times New Roman" pitchFamily="18" charset="0"/>
                        </a:rPr>
                        <a:t>Мало значимый</a:t>
                      </a:r>
                      <a:r>
                        <a:rPr kumimoji="0" lang="en-US" sz="1100" b="0" i="0" u="none" strike="noStrike" cap="none" normalizeH="0" baseline="0" smtClean="0">
                          <a:ln>
                            <a:noFill/>
                          </a:ln>
                          <a:solidFill>
                            <a:schemeClr val="tx1"/>
                          </a:solidFill>
                          <a:effectLst/>
                          <a:latin typeface="Arial" charset="0"/>
                          <a:cs typeface="Times New Roman" pitchFamily="18" charset="0"/>
                        </a:rPr>
                        <a:t>=2</a:t>
                      </a:r>
                      <a:endParaRPr kumimoji="0" lang="en-US"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Arial" charset="0"/>
                          <a:cs typeface="Times New Roman" pitchFamily="18" charset="0"/>
                        </a:rPr>
                        <a:t>Нет значимости</a:t>
                      </a:r>
                      <a:r>
                        <a:rPr kumimoji="0" lang="en-US" sz="1100" b="0" i="0" u="none" strike="noStrike" cap="none" normalizeH="0" baseline="0" smtClean="0">
                          <a:ln>
                            <a:noFill/>
                          </a:ln>
                          <a:solidFill>
                            <a:schemeClr val="tx1"/>
                          </a:solidFill>
                          <a:effectLst/>
                          <a:latin typeface="Arial" charset="0"/>
                          <a:cs typeface="Times New Roman" pitchFamily="18" charset="0"/>
                        </a:rPr>
                        <a:t>=1</a:t>
                      </a:r>
                      <a:endParaRPr kumimoji="0" lang="en-US" sz="11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dirty="0" smtClean="0">
                          <a:ln>
                            <a:noFill/>
                          </a:ln>
                          <a:solidFill>
                            <a:schemeClr val="tx1"/>
                          </a:solidFill>
                          <a:effectLst/>
                          <a:latin typeface="Arial" charset="0"/>
                          <a:cs typeface="Times New Roman" pitchFamily="18" charset="0"/>
                        </a:rPr>
                        <a:t>Легко ответить</a:t>
                      </a:r>
                      <a:r>
                        <a:rPr kumimoji="0" lang="en-US" sz="1100" b="0" i="0" u="none" strike="noStrike" cap="none" normalizeH="0" baseline="0" dirty="0" smtClean="0">
                          <a:ln>
                            <a:noFill/>
                          </a:ln>
                          <a:solidFill>
                            <a:schemeClr val="tx1"/>
                          </a:solidFill>
                          <a:effectLst/>
                          <a:latin typeface="Arial" charset="0"/>
                          <a:cs typeface="Times New Roman" pitchFamily="18" charset="0"/>
                        </a:rPr>
                        <a:t>=4</a:t>
                      </a:r>
                      <a:endParaRPr kumimoji="0" lang="en-US" sz="11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dirty="0" smtClean="0">
                          <a:ln>
                            <a:noFill/>
                          </a:ln>
                          <a:solidFill>
                            <a:schemeClr val="tx1"/>
                          </a:solidFill>
                          <a:effectLst/>
                          <a:latin typeface="Arial" charset="0"/>
                          <a:cs typeface="Times New Roman" pitchFamily="18" charset="0"/>
                        </a:rPr>
                        <a:t>Возможно со стандартными данными =</a:t>
                      </a:r>
                      <a:r>
                        <a:rPr kumimoji="0" lang="en-US" sz="1100" b="0" i="0" u="none" strike="noStrike" cap="none" normalizeH="0" baseline="0" dirty="0" smtClean="0">
                          <a:ln>
                            <a:noFill/>
                          </a:ln>
                          <a:solidFill>
                            <a:schemeClr val="tx1"/>
                          </a:solidFill>
                          <a:effectLst/>
                          <a:latin typeface="Arial" charset="0"/>
                          <a:cs typeface="Times New Roman" pitchFamily="18" charset="0"/>
                        </a:rPr>
                        <a:t>3</a:t>
                      </a:r>
                      <a:endParaRPr kumimoji="0" lang="en-US" sz="11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dirty="0" smtClean="0">
                          <a:ln>
                            <a:noFill/>
                          </a:ln>
                          <a:solidFill>
                            <a:schemeClr val="tx1"/>
                          </a:solidFill>
                          <a:effectLst/>
                          <a:latin typeface="Arial" charset="0"/>
                          <a:cs typeface="Times New Roman" pitchFamily="18" charset="0"/>
                        </a:rPr>
                        <a:t>Могут понадобиться нестандартные данные</a:t>
                      </a:r>
                      <a:r>
                        <a:rPr kumimoji="0" lang="en-US" sz="1100" b="0" i="0" u="none" strike="noStrike" cap="none" normalizeH="0" baseline="0" dirty="0" smtClean="0">
                          <a:ln>
                            <a:noFill/>
                          </a:ln>
                          <a:solidFill>
                            <a:schemeClr val="tx1"/>
                          </a:solidFill>
                          <a:effectLst/>
                          <a:latin typeface="Arial" charset="0"/>
                          <a:cs typeface="Times New Roman" pitchFamily="18" charset="0"/>
                        </a:rPr>
                        <a:t> =2</a:t>
                      </a:r>
                      <a:endParaRPr kumimoji="0" lang="en-US" sz="11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dirty="0" smtClean="0">
                          <a:ln>
                            <a:noFill/>
                          </a:ln>
                          <a:solidFill>
                            <a:schemeClr val="tx1"/>
                          </a:solidFill>
                          <a:effectLst/>
                          <a:latin typeface="Arial" charset="0"/>
                          <a:cs typeface="Times New Roman" pitchFamily="18" charset="0"/>
                        </a:rPr>
                        <a:t>Значительный сбор данных</a:t>
                      </a:r>
                      <a:r>
                        <a:rPr kumimoji="0" lang="en-US" sz="1100" b="0" i="0" u="none" strike="noStrike" cap="none" normalizeH="0" baseline="0" dirty="0" smtClean="0">
                          <a:ln>
                            <a:noFill/>
                          </a:ln>
                          <a:solidFill>
                            <a:schemeClr val="tx1"/>
                          </a:solidFill>
                          <a:effectLst/>
                          <a:latin typeface="Arial" charset="0"/>
                          <a:cs typeface="Times New Roman" pitchFamily="18" charset="0"/>
                        </a:rPr>
                        <a:t>=1</a:t>
                      </a:r>
                      <a:endParaRPr kumimoji="0" lang="en-US" sz="11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L="68580" marR="6858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Arial" charset="0"/>
                          <a:cs typeface="Times New Roman" pitchFamily="18" charset="0"/>
                        </a:rPr>
                        <a:t>Высокая возможность =</a:t>
                      </a:r>
                      <a:r>
                        <a:rPr kumimoji="0" lang="en-US" sz="1100" b="0" i="0" u="none" strike="noStrike" cap="none" normalizeH="0" baseline="0" smtClean="0">
                          <a:ln>
                            <a:noFill/>
                          </a:ln>
                          <a:solidFill>
                            <a:schemeClr val="tx1"/>
                          </a:solidFill>
                          <a:effectLst/>
                          <a:latin typeface="Arial" charset="0"/>
                          <a:cs typeface="Times New Roman" pitchFamily="18" charset="0"/>
                        </a:rPr>
                        <a:t>4</a:t>
                      </a:r>
                      <a:endParaRPr kumimoji="0" lang="en-US"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Arial" charset="0"/>
                          <a:cs typeface="Times New Roman" pitchFamily="18" charset="0"/>
                        </a:rPr>
                        <a:t>Потенциальные преграды</a:t>
                      </a:r>
                      <a:r>
                        <a:rPr kumimoji="0" lang="en-US" sz="1100" b="0" i="0" u="none" strike="noStrike" cap="none" normalizeH="0" baseline="0" smtClean="0">
                          <a:ln>
                            <a:noFill/>
                          </a:ln>
                          <a:solidFill>
                            <a:schemeClr val="tx1"/>
                          </a:solidFill>
                          <a:effectLst/>
                          <a:latin typeface="Arial" charset="0"/>
                          <a:cs typeface="Times New Roman" pitchFamily="18" charset="0"/>
                        </a:rPr>
                        <a:t>=3</a:t>
                      </a:r>
                      <a:endParaRPr kumimoji="0" lang="en-US"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Arial" charset="0"/>
                          <a:cs typeface="Times New Roman" pitchFamily="18" charset="0"/>
                        </a:rPr>
                        <a:t>Небольшой шанс исполнения </a:t>
                      </a:r>
                      <a:r>
                        <a:rPr kumimoji="0" lang="en-US" sz="1100" b="0" i="0" u="none" strike="noStrike" cap="none" normalizeH="0" baseline="0" smtClean="0">
                          <a:ln>
                            <a:noFill/>
                          </a:ln>
                          <a:solidFill>
                            <a:schemeClr val="tx1"/>
                          </a:solidFill>
                          <a:effectLst/>
                          <a:latin typeface="Arial" charset="0"/>
                          <a:cs typeface="Times New Roman" pitchFamily="18" charset="0"/>
                        </a:rPr>
                        <a:t>=2</a:t>
                      </a:r>
                      <a:endParaRPr kumimoji="0" lang="en-US"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Arial" charset="0"/>
                          <a:cs typeface="Times New Roman" pitchFamily="18" charset="0"/>
                        </a:rPr>
                        <a:t>Малый или нет шанса для исполнения </a:t>
                      </a:r>
                      <a:r>
                        <a:rPr kumimoji="0" lang="en-US" sz="1100" b="0" i="0" u="none" strike="noStrike" cap="none" normalizeH="0" baseline="0" smtClean="0">
                          <a:ln>
                            <a:noFill/>
                          </a:ln>
                          <a:solidFill>
                            <a:schemeClr val="tx1"/>
                          </a:solidFill>
                          <a:effectLst/>
                          <a:latin typeface="Arial" charset="0"/>
                          <a:cs typeface="Times New Roman" pitchFamily="18" charset="0"/>
                        </a:rPr>
                        <a:t>=1</a:t>
                      </a:r>
                      <a:endParaRPr kumimoji="0" lang="en-US" sz="11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Arial" charset="0"/>
                          <a:cs typeface="Times New Roman" pitchFamily="18" charset="0"/>
                        </a:rPr>
                        <a:t>Непосредственный</a:t>
                      </a:r>
                      <a:r>
                        <a:rPr kumimoji="0" lang="en-US" sz="1100" b="0" i="0" u="none" strike="noStrike" cap="none" normalizeH="0" baseline="0" smtClean="0">
                          <a:ln>
                            <a:noFill/>
                          </a:ln>
                          <a:solidFill>
                            <a:schemeClr val="tx1"/>
                          </a:solidFill>
                          <a:effectLst/>
                          <a:latin typeface="Arial" charset="0"/>
                          <a:cs typeface="Times New Roman" pitchFamily="18" charset="0"/>
                        </a:rPr>
                        <a:t>=4</a:t>
                      </a:r>
                      <a:endParaRPr kumimoji="0" lang="en-US"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Arial" charset="0"/>
                          <a:cs typeface="Times New Roman" pitchFamily="18" charset="0"/>
                        </a:rPr>
                        <a:t>Следующий квартал</a:t>
                      </a:r>
                      <a:r>
                        <a:rPr kumimoji="0" lang="en-US" sz="1100" b="0" i="0" u="none" strike="noStrike" cap="none" normalizeH="0" baseline="0" smtClean="0">
                          <a:ln>
                            <a:noFill/>
                          </a:ln>
                          <a:solidFill>
                            <a:schemeClr val="tx1"/>
                          </a:solidFill>
                          <a:effectLst/>
                          <a:latin typeface="Arial" charset="0"/>
                          <a:cs typeface="Times New Roman" pitchFamily="18" charset="0"/>
                        </a:rPr>
                        <a:t>=3</a:t>
                      </a:r>
                      <a:endParaRPr kumimoji="0" lang="en-US"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Arial" charset="0"/>
                          <a:cs typeface="Times New Roman" pitchFamily="18" charset="0"/>
                        </a:rPr>
                        <a:t>Следующий месяц</a:t>
                      </a:r>
                      <a:r>
                        <a:rPr kumimoji="0" lang="en-US" sz="1100" b="0" i="0" u="none" strike="noStrike" cap="none" normalizeH="0" baseline="0" smtClean="0">
                          <a:ln>
                            <a:noFill/>
                          </a:ln>
                          <a:solidFill>
                            <a:schemeClr val="tx1"/>
                          </a:solidFill>
                          <a:effectLst/>
                          <a:latin typeface="Arial" charset="0"/>
                          <a:cs typeface="Times New Roman" pitchFamily="18" charset="0"/>
                        </a:rPr>
                        <a:t>=2</a:t>
                      </a:r>
                      <a:endParaRPr kumimoji="0" lang="en-US"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Arial" charset="0"/>
                          <a:cs typeface="Times New Roman" pitchFamily="18" charset="0"/>
                        </a:rPr>
                        <a:t>Далекое будущее</a:t>
                      </a:r>
                      <a:r>
                        <a:rPr kumimoji="0" lang="en-US" sz="1100" b="0" i="0" u="none" strike="noStrike" cap="none" normalizeH="0" baseline="0" smtClean="0">
                          <a:ln>
                            <a:noFill/>
                          </a:ln>
                          <a:solidFill>
                            <a:schemeClr val="tx1"/>
                          </a:solidFill>
                          <a:effectLst/>
                          <a:latin typeface="Arial" charset="0"/>
                          <a:cs typeface="Times New Roman" pitchFamily="18" charset="0"/>
                        </a:rPr>
                        <a:t> =1</a:t>
                      </a:r>
                      <a:endParaRPr kumimoji="0" lang="en-US" sz="14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700" b="0" i="0" u="none" strike="noStrike" cap="none" normalizeH="0" baseline="0" smtClean="0">
                        <a:ln>
                          <a:noFill/>
                        </a:ln>
                        <a:solidFill>
                          <a:schemeClr val="tx1"/>
                        </a:solidFill>
                        <a:effectLst/>
                        <a:latin typeface="Arial" charset="0"/>
                        <a:cs typeface="Times New Roman" pitchFamily="18" charset="0"/>
                      </a:endParaRP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r>
              <a:tr h="705877">
                <a:tc>
                  <a:txBody>
                    <a:bodyPr/>
                    <a:lstStyle/>
                    <a:p>
                      <a:pPr marL="285750" marR="0" lvl="0" indent="-285750" algn="l" defTabSz="914400" rtl="0" eaLnBrk="1" fontAlgn="base" latinLnBrk="0" hangingPunct="1">
                        <a:lnSpc>
                          <a:spcPct val="100000"/>
                        </a:lnSpc>
                        <a:spcBef>
                          <a:spcPct val="0"/>
                        </a:spcBef>
                        <a:spcAft>
                          <a:spcPct val="0"/>
                        </a:spcAft>
                        <a:buClrTx/>
                        <a:buSzTx/>
                        <a:buFontTx/>
                        <a:buNone/>
                        <a:tabLst/>
                      </a:pPr>
                      <a:r>
                        <a:rPr kumimoji="0" lang="en-US" sz="800" b="1" i="0" u="none" strike="noStrike" cap="none" normalizeH="0" baseline="0" smtClean="0">
                          <a:ln>
                            <a:noFill/>
                          </a:ln>
                          <a:solidFill>
                            <a:schemeClr val="tx1"/>
                          </a:solidFill>
                          <a:effectLst/>
                          <a:latin typeface="Calibri" pitchFamily="34" charset="0"/>
                          <a:cs typeface="Times New Roman" pitchFamily="18" charset="0"/>
                        </a:rPr>
                        <a:t>1. </a:t>
                      </a: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700" b="0" i="0" u="none" strike="noStrike" cap="none" normalizeH="0" baseline="0" smtClean="0">
                        <a:ln>
                          <a:noFill/>
                        </a:ln>
                        <a:solidFill>
                          <a:schemeClr val="tx1"/>
                        </a:solidFill>
                        <a:effectLst/>
                        <a:latin typeface="Arial" charset="0"/>
                        <a:cs typeface="Times New Roman" pitchFamily="18" charset="0"/>
                      </a:endParaRP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700" b="0" i="0" u="none" strike="noStrike" cap="none" normalizeH="0" baseline="0" dirty="0" smtClean="0">
                        <a:ln>
                          <a:noFill/>
                        </a:ln>
                        <a:solidFill>
                          <a:schemeClr val="tx1"/>
                        </a:solidFill>
                        <a:effectLst/>
                        <a:latin typeface="Arial" charset="0"/>
                        <a:cs typeface="Times New Roman" pitchFamily="18" charset="0"/>
                      </a:endParaRP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700" b="0" i="0" u="none" strike="noStrike" cap="none" normalizeH="0" baseline="0" smtClean="0">
                        <a:ln>
                          <a:noFill/>
                        </a:ln>
                        <a:solidFill>
                          <a:schemeClr val="tx1"/>
                        </a:solidFill>
                        <a:effectLst/>
                        <a:latin typeface="Times New Roman" pitchFamily="18" charset="0"/>
                        <a:cs typeface="Times New Roman" pitchFamily="18" charset="0"/>
                      </a:endParaRP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700" b="0" i="0" u="none" strike="noStrike" cap="none" normalizeH="0" baseline="0" smtClean="0">
                        <a:ln>
                          <a:noFill/>
                        </a:ln>
                        <a:solidFill>
                          <a:schemeClr val="tx1"/>
                        </a:solidFill>
                        <a:effectLst/>
                        <a:latin typeface="Arial" charset="0"/>
                        <a:cs typeface="Times New Roman" pitchFamily="18" charset="0"/>
                      </a:endParaRP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700" b="0" i="0" u="none" strike="noStrike" cap="none" normalizeH="0" baseline="0" smtClean="0">
                        <a:ln>
                          <a:noFill/>
                        </a:ln>
                        <a:solidFill>
                          <a:schemeClr val="tx1"/>
                        </a:solidFill>
                        <a:effectLst/>
                        <a:latin typeface="Arial" charset="0"/>
                        <a:cs typeface="Times New Roman" pitchFamily="18" charset="0"/>
                      </a:endParaRP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r>
              <a:tr h="705877">
                <a:tc>
                  <a:txBody>
                    <a:bodyPr/>
                    <a:lstStyle/>
                    <a:p>
                      <a:pPr marL="285750" marR="0" lvl="0" indent="-28575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chemeClr val="tx1"/>
                          </a:solidFill>
                          <a:effectLst/>
                          <a:latin typeface="Arial" charset="0"/>
                          <a:cs typeface="Times New Roman" pitchFamily="18" charset="0"/>
                        </a:rPr>
                        <a:t>2. </a:t>
                      </a:r>
                      <a:endParaRPr kumimoji="0" lang="en-US" sz="700" b="0" i="0" u="none" strike="noStrike" cap="none" normalizeH="0" baseline="0" smtClean="0">
                        <a:ln>
                          <a:noFill/>
                        </a:ln>
                        <a:solidFill>
                          <a:schemeClr val="tx1"/>
                        </a:solidFill>
                        <a:effectLst/>
                        <a:latin typeface="Times New Roman" pitchFamily="18" charset="0"/>
                        <a:cs typeface="Times New Roman" pitchFamily="18" charset="0"/>
                      </a:endParaRP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700" b="0" i="0" u="none" strike="noStrike" cap="none" normalizeH="0" baseline="0" smtClean="0">
                        <a:ln>
                          <a:noFill/>
                        </a:ln>
                        <a:solidFill>
                          <a:schemeClr val="tx1"/>
                        </a:solidFill>
                        <a:effectLst/>
                        <a:latin typeface="Arial" charset="0"/>
                        <a:cs typeface="Times New Roman" pitchFamily="18" charset="0"/>
                      </a:endParaRP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700" b="0" i="0" u="none" strike="noStrike" cap="none" normalizeH="0" baseline="0" smtClean="0">
                        <a:ln>
                          <a:noFill/>
                        </a:ln>
                        <a:solidFill>
                          <a:schemeClr val="tx1"/>
                        </a:solidFill>
                        <a:effectLst/>
                        <a:latin typeface="Arial" charset="0"/>
                        <a:cs typeface="Times New Roman" pitchFamily="18" charset="0"/>
                      </a:endParaRP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700" b="0" i="0" u="none" strike="noStrike" cap="none" normalizeH="0" baseline="0" smtClean="0">
                        <a:ln>
                          <a:noFill/>
                        </a:ln>
                        <a:solidFill>
                          <a:schemeClr val="tx1"/>
                        </a:solidFill>
                        <a:effectLst/>
                        <a:latin typeface="Arial" charset="0"/>
                        <a:cs typeface="Times New Roman" pitchFamily="18" charset="0"/>
                      </a:endParaRP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700" b="0" i="0" u="none" strike="noStrike" cap="none" normalizeH="0" baseline="0" smtClean="0">
                        <a:ln>
                          <a:noFill/>
                        </a:ln>
                        <a:solidFill>
                          <a:schemeClr val="tx1"/>
                        </a:solidFill>
                        <a:effectLst/>
                        <a:latin typeface="Arial" charset="0"/>
                        <a:cs typeface="Times New Roman" pitchFamily="18" charset="0"/>
                      </a:endParaRP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700" b="0" i="0" u="none" strike="noStrike" cap="none" normalizeH="0" baseline="0" smtClean="0">
                        <a:ln>
                          <a:noFill/>
                        </a:ln>
                        <a:solidFill>
                          <a:schemeClr val="tx1"/>
                        </a:solidFill>
                        <a:effectLst/>
                        <a:latin typeface="Arial" charset="0"/>
                        <a:cs typeface="Times New Roman" pitchFamily="18" charset="0"/>
                      </a:endParaRP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r>
              <a:tr h="705877">
                <a:tc>
                  <a:txBody>
                    <a:bodyPr/>
                    <a:lstStyle/>
                    <a:p>
                      <a:pPr marL="285750" marR="0" lvl="0" indent="-28575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chemeClr val="tx1"/>
                          </a:solidFill>
                          <a:effectLst/>
                          <a:latin typeface="Arial" charset="0"/>
                          <a:cs typeface="Times New Roman" pitchFamily="18" charset="0"/>
                        </a:rPr>
                        <a:t>3. </a:t>
                      </a:r>
                      <a:endParaRPr kumimoji="0" lang="en-US" sz="700" b="0" i="0" u="none" strike="noStrike" cap="none" normalizeH="0" baseline="0" smtClean="0">
                        <a:ln>
                          <a:noFill/>
                        </a:ln>
                        <a:solidFill>
                          <a:schemeClr val="tx1"/>
                        </a:solidFill>
                        <a:effectLst/>
                        <a:latin typeface="Times New Roman" pitchFamily="18" charset="0"/>
                        <a:cs typeface="Times New Roman" pitchFamily="18" charset="0"/>
                      </a:endParaRP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700" b="0" i="0" u="none" strike="noStrike" cap="none" normalizeH="0" baseline="0" smtClean="0">
                        <a:ln>
                          <a:noFill/>
                        </a:ln>
                        <a:solidFill>
                          <a:schemeClr val="tx1"/>
                        </a:solidFill>
                        <a:effectLst/>
                        <a:latin typeface="Arial" charset="0"/>
                        <a:cs typeface="Times New Roman" pitchFamily="18" charset="0"/>
                      </a:endParaRP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700" b="0" i="0" u="none" strike="noStrike" cap="none" normalizeH="0" baseline="0" smtClean="0">
                        <a:ln>
                          <a:noFill/>
                        </a:ln>
                        <a:solidFill>
                          <a:schemeClr val="tx1"/>
                        </a:solidFill>
                        <a:effectLst/>
                        <a:latin typeface="Arial" charset="0"/>
                        <a:cs typeface="Times New Roman" pitchFamily="18" charset="0"/>
                      </a:endParaRP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700" b="0" i="0" u="none" strike="noStrike" cap="none" normalizeH="0" baseline="0" smtClean="0">
                        <a:ln>
                          <a:noFill/>
                        </a:ln>
                        <a:solidFill>
                          <a:schemeClr val="tx1"/>
                        </a:solidFill>
                        <a:effectLst/>
                        <a:latin typeface="Arial" charset="0"/>
                        <a:cs typeface="Times New Roman" pitchFamily="18" charset="0"/>
                      </a:endParaRP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700" b="0" i="0" u="none" strike="noStrike" cap="none" normalizeH="0" baseline="0" smtClean="0">
                        <a:ln>
                          <a:noFill/>
                        </a:ln>
                        <a:solidFill>
                          <a:schemeClr val="tx1"/>
                        </a:solidFill>
                        <a:effectLst/>
                        <a:latin typeface="Arial" charset="0"/>
                        <a:cs typeface="Times New Roman" pitchFamily="18" charset="0"/>
                      </a:endParaRP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700" b="0" i="0" u="none" strike="noStrike" cap="none" normalizeH="0" baseline="0" dirty="0" smtClean="0">
                        <a:ln>
                          <a:noFill/>
                        </a:ln>
                        <a:solidFill>
                          <a:schemeClr val="tx1"/>
                        </a:solidFill>
                        <a:effectLst/>
                        <a:latin typeface="Arial" charset="0"/>
                        <a:cs typeface="Times New Roman" pitchFamily="18" charset="0"/>
                      </a:endParaRP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0961" name="AutoShape 2"/>
          <p:cNvSpPr>
            <a:spLocks noChangeArrowheads="1"/>
          </p:cNvSpPr>
          <p:nvPr/>
        </p:nvSpPr>
        <p:spPr bwMode="auto">
          <a:xfrm>
            <a:off x="7162800" y="2997200"/>
            <a:ext cx="1981200" cy="563563"/>
          </a:xfrm>
          <a:prstGeom prst="roundRect">
            <a:avLst>
              <a:gd name="adj" fmla="val 16667"/>
            </a:avLst>
          </a:prstGeom>
          <a:solidFill>
            <a:srgbClr val="FF9900"/>
          </a:solidFill>
          <a:ln w="9525">
            <a:solidFill>
              <a:schemeClr val="bg1"/>
            </a:solidFill>
            <a:round/>
            <a:headEnd/>
            <a:tailEnd/>
          </a:ln>
        </p:spPr>
        <p:txBody>
          <a:bodyPr wrap="none" anchor="ctr"/>
          <a:lstStyle/>
          <a:p>
            <a:endParaRPr lang="ru-RU">
              <a:latin typeface="Constantia" pitchFamily="18" charset="0"/>
            </a:endParaRPr>
          </a:p>
        </p:txBody>
      </p:sp>
      <p:sp>
        <p:nvSpPr>
          <p:cNvPr id="40962" name="Text Box 3"/>
          <p:cNvSpPr txBox="1">
            <a:spLocks/>
          </p:cNvSpPr>
          <p:nvPr/>
        </p:nvSpPr>
        <p:spPr bwMode="auto">
          <a:xfrm>
            <a:off x="7086600" y="3086100"/>
            <a:ext cx="2057400" cy="549275"/>
          </a:xfrm>
          <a:prstGeom prst="rect">
            <a:avLst/>
          </a:prstGeom>
          <a:noFill/>
          <a:ln w="12700">
            <a:noFill/>
            <a:miter lim="800000"/>
            <a:headEnd/>
            <a:tailEnd/>
          </a:ln>
        </p:spPr>
        <p:txBody>
          <a:bodyPr>
            <a:spAutoFit/>
          </a:bodyPr>
          <a:lstStyle/>
          <a:p>
            <a:pPr algn="ctr">
              <a:lnSpc>
                <a:spcPct val="75000"/>
              </a:lnSpc>
              <a:spcBef>
                <a:spcPct val="50000"/>
              </a:spcBef>
            </a:pPr>
            <a:r>
              <a:rPr lang="ru-RU" sz="2000" b="1">
                <a:solidFill>
                  <a:srgbClr val="000066"/>
                </a:solidFill>
                <a:latin typeface="Constantia" pitchFamily="18" charset="0"/>
                <a:cs typeface="Times New Roman" pitchFamily="18" charset="0"/>
                <a:sym typeface="Times New Roman" pitchFamily="18" charset="0"/>
              </a:rPr>
              <a:t>Конечный вопрос</a:t>
            </a:r>
            <a:endParaRPr lang="en-US" sz="2000" b="1">
              <a:solidFill>
                <a:srgbClr val="000066"/>
              </a:solidFill>
              <a:latin typeface="Constantia" pitchFamily="18" charset="0"/>
              <a:cs typeface="Times New Roman" pitchFamily="18" charset="0"/>
              <a:sym typeface="Times New Roman" pitchFamily="18" charset="0"/>
            </a:endParaRPr>
          </a:p>
        </p:txBody>
      </p:sp>
      <p:grpSp>
        <p:nvGrpSpPr>
          <p:cNvPr id="40963" name="Group 4"/>
          <p:cNvGrpSpPr>
            <a:grpSpLocks/>
          </p:cNvGrpSpPr>
          <p:nvPr/>
        </p:nvGrpSpPr>
        <p:grpSpPr bwMode="auto">
          <a:xfrm>
            <a:off x="5638800" y="1657350"/>
            <a:ext cx="1447800" cy="3886200"/>
            <a:chOff x="1296" y="1392"/>
            <a:chExt cx="768" cy="2925"/>
          </a:xfrm>
        </p:grpSpPr>
        <p:sp>
          <p:nvSpPr>
            <p:cNvPr id="40993" name="Line 5"/>
            <p:cNvSpPr>
              <a:spLocks noChangeShapeType="1"/>
            </p:cNvSpPr>
            <p:nvPr/>
          </p:nvSpPr>
          <p:spPr bwMode="auto">
            <a:xfrm>
              <a:off x="1296" y="1392"/>
              <a:ext cx="0" cy="2160"/>
            </a:xfrm>
            <a:prstGeom prst="line">
              <a:avLst/>
            </a:prstGeom>
            <a:noFill/>
            <a:ln w="9525">
              <a:solidFill>
                <a:schemeClr val="tx1"/>
              </a:solidFill>
              <a:round/>
              <a:headEnd/>
              <a:tailEnd/>
            </a:ln>
          </p:spPr>
          <p:txBody>
            <a:bodyPr wrap="none" anchor="ctr"/>
            <a:lstStyle/>
            <a:p>
              <a:endParaRPr lang="ru-RU"/>
            </a:p>
          </p:txBody>
        </p:sp>
        <p:sp>
          <p:nvSpPr>
            <p:cNvPr id="40994" name="Line 6"/>
            <p:cNvSpPr>
              <a:spLocks noChangeShapeType="1"/>
            </p:cNvSpPr>
            <p:nvPr/>
          </p:nvSpPr>
          <p:spPr bwMode="auto">
            <a:xfrm>
              <a:off x="1392" y="1488"/>
              <a:ext cx="0" cy="2160"/>
            </a:xfrm>
            <a:prstGeom prst="line">
              <a:avLst/>
            </a:prstGeom>
            <a:noFill/>
            <a:ln w="9525">
              <a:solidFill>
                <a:schemeClr val="tx1"/>
              </a:solidFill>
              <a:round/>
              <a:headEnd/>
              <a:tailEnd/>
            </a:ln>
          </p:spPr>
          <p:txBody>
            <a:bodyPr wrap="none" anchor="ctr"/>
            <a:lstStyle/>
            <a:p>
              <a:endParaRPr lang="ru-RU"/>
            </a:p>
          </p:txBody>
        </p:sp>
        <p:sp>
          <p:nvSpPr>
            <p:cNvPr id="40995" name="Line 7"/>
            <p:cNvSpPr>
              <a:spLocks noChangeShapeType="1"/>
            </p:cNvSpPr>
            <p:nvPr/>
          </p:nvSpPr>
          <p:spPr bwMode="auto">
            <a:xfrm>
              <a:off x="1488" y="1584"/>
              <a:ext cx="0" cy="2160"/>
            </a:xfrm>
            <a:prstGeom prst="line">
              <a:avLst/>
            </a:prstGeom>
            <a:noFill/>
            <a:ln w="9525">
              <a:solidFill>
                <a:schemeClr val="tx1"/>
              </a:solidFill>
              <a:round/>
              <a:headEnd/>
              <a:tailEnd/>
            </a:ln>
          </p:spPr>
          <p:txBody>
            <a:bodyPr wrap="none" anchor="ctr"/>
            <a:lstStyle/>
            <a:p>
              <a:endParaRPr lang="ru-RU"/>
            </a:p>
          </p:txBody>
        </p:sp>
        <p:sp>
          <p:nvSpPr>
            <p:cNvPr id="40996" name="Line 8"/>
            <p:cNvSpPr>
              <a:spLocks noChangeShapeType="1"/>
            </p:cNvSpPr>
            <p:nvPr/>
          </p:nvSpPr>
          <p:spPr bwMode="auto">
            <a:xfrm>
              <a:off x="1584" y="1680"/>
              <a:ext cx="0" cy="2160"/>
            </a:xfrm>
            <a:prstGeom prst="line">
              <a:avLst/>
            </a:prstGeom>
            <a:noFill/>
            <a:ln w="9525">
              <a:solidFill>
                <a:schemeClr val="tx1"/>
              </a:solidFill>
              <a:round/>
              <a:headEnd/>
              <a:tailEnd/>
            </a:ln>
          </p:spPr>
          <p:txBody>
            <a:bodyPr wrap="none" anchor="ctr"/>
            <a:lstStyle/>
            <a:p>
              <a:endParaRPr lang="ru-RU"/>
            </a:p>
          </p:txBody>
        </p:sp>
        <p:sp>
          <p:nvSpPr>
            <p:cNvPr id="40997" name="Line 9"/>
            <p:cNvSpPr>
              <a:spLocks noChangeShapeType="1"/>
            </p:cNvSpPr>
            <p:nvPr/>
          </p:nvSpPr>
          <p:spPr bwMode="auto">
            <a:xfrm>
              <a:off x="1680" y="1776"/>
              <a:ext cx="0" cy="2160"/>
            </a:xfrm>
            <a:prstGeom prst="line">
              <a:avLst/>
            </a:prstGeom>
            <a:noFill/>
            <a:ln w="9525">
              <a:solidFill>
                <a:schemeClr val="tx1"/>
              </a:solidFill>
              <a:round/>
              <a:headEnd/>
              <a:tailEnd/>
            </a:ln>
          </p:spPr>
          <p:txBody>
            <a:bodyPr wrap="none" anchor="ctr"/>
            <a:lstStyle/>
            <a:p>
              <a:endParaRPr lang="ru-RU"/>
            </a:p>
          </p:txBody>
        </p:sp>
        <p:sp>
          <p:nvSpPr>
            <p:cNvPr id="40998" name="Line 10"/>
            <p:cNvSpPr>
              <a:spLocks noChangeShapeType="1"/>
            </p:cNvSpPr>
            <p:nvPr/>
          </p:nvSpPr>
          <p:spPr bwMode="auto">
            <a:xfrm>
              <a:off x="1776" y="1872"/>
              <a:ext cx="0" cy="2160"/>
            </a:xfrm>
            <a:prstGeom prst="line">
              <a:avLst/>
            </a:prstGeom>
            <a:noFill/>
            <a:ln w="9525">
              <a:solidFill>
                <a:schemeClr val="tx1"/>
              </a:solidFill>
              <a:round/>
              <a:headEnd/>
              <a:tailEnd/>
            </a:ln>
          </p:spPr>
          <p:txBody>
            <a:bodyPr wrap="none" anchor="ctr"/>
            <a:lstStyle/>
            <a:p>
              <a:endParaRPr lang="ru-RU"/>
            </a:p>
          </p:txBody>
        </p:sp>
        <p:sp>
          <p:nvSpPr>
            <p:cNvPr id="40999" name="Line 11"/>
            <p:cNvSpPr>
              <a:spLocks noChangeShapeType="1"/>
            </p:cNvSpPr>
            <p:nvPr/>
          </p:nvSpPr>
          <p:spPr bwMode="auto">
            <a:xfrm>
              <a:off x="1872" y="1968"/>
              <a:ext cx="0" cy="2160"/>
            </a:xfrm>
            <a:prstGeom prst="line">
              <a:avLst/>
            </a:prstGeom>
            <a:noFill/>
            <a:ln w="9525">
              <a:solidFill>
                <a:schemeClr val="tx1"/>
              </a:solidFill>
              <a:round/>
              <a:headEnd/>
              <a:tailEnd/>
            </a:ln>
          </p:spPr>
          <p:txBody>
            <a:bodyPr wrap="none" anchor="ctr"/>
            <a:lstStyle/>
            <a:p>
              <a:endParaRPr lang="ru-RU"/>
            </a:p>
          </p:txBody>
        </p:sp>
        <p:sp>
          <p:nvSpPr>
            <p:cNvPr id="41000" name="Line 12"/>
            <p:cNvSpPr>
              <a:spLocks noChangeShapeType="1"/>
            </p:cNvSpPr>
            <p:nvPr/>
          </p:nvSpPr>
          <p:spPr bwMode="auto">
            <a:xfrm>
              <a:off x="1968" y="2064"/>
              <a:ext cx="0" cy="2160"/>
            </a:xfrm>
            <a:prstGeom prst="line">
              <a:avLst/>
            </a:prstGeom>
            <a:noFill/>
            <a:ln w="9525">
              <a:solidFill>
                <a:schemeClr val="tx1"/>
              </a:solidFill>
              <a:round/>
              <a:headEnd/>
              <a:tailEnd/>
            </a:ln>
          </p:spPr>
          <p:txBody>
            <a:bodyPr wrap="none" anchor="ctr"/>
            <a:lstStyle/>
            <a:p>
              <a:endParaRPr lang="ru-RU"/>
            </a:p>
          </p:txBody>
        </p:sp>
        <p:sp>
          <p:nvSpPr>
            <p:cNvPr id="41001" name="Line 13"/>
            <p:cNvSpPr>
              <a:spLocks noChangeShapeType="1"/>
            </p:cNvSpPr>
            <p:nvPr/>
          </p:nvSpPr>
          <p:spPr bwMode="auto">
            <a:xfrm>
              <a:off x="2064" y="2157"/>
              <a:ext cx="0" cy="2160"/>
            </a:xfrm>
            <a:prstGeom prst="line">
              <a:avLst/>
            </a:prstGeom>
            <a:noFill/>
            <a:ln w="9525">
              <a:solidFill>
                <a:schemeClr val="tx1"/>
              </a:solidFill>
              <a:round/>
              <a:headEnd/>
              <a:tailEnd/>
            </a:ln>
          </p:spPr>
          <p:txBody>
            <a:bodyPr wrap="none" anchor="ctr"/>
            <a:lstStyle/>
            <a:p>
              <a:endParaRPr lang="ru-RU"/>
            </a:p>
          </p:txBody>
        </p:sp>
        <p:sp>
          <p:nvSpPr>
            <p:cNvPr id="41002" name="Line 14"/>
            <p:cNvSpPr>
              <a:spLocks noChangeShapeType="1"/>
            </p:cNvSpPr>
            <p:nvPr/>
          </p:nvSpPr>
          <p:spPr bwMode="auto">
            <a:xfrm>
              <a:off x="1296" y="1392"/>
              <a:ext cx="768" cy="765"/>
            </a:xfrm>
            <a:prstGeom prst="line">
              <a:avLst/>
            </a:prstGeom>
            <a:noFill/>
            <a:ln w="9525">
              <a:solidFill>
                <a:schemeClr val="tx1"/>
              </a:solidFill>
              <a:round/>
              <a:headEnd/>
              <a:tailEnd/>
            </a:ln>
          </p:spPr>
          <p:txBody>
            <a:bodyPr wrap="none" anchor="ctr"/>
            <a:lstStyle/>
            <a:p>
              <a:endParaRPr lang="ru-RU"/>
            </a:p>
          </p:txBody>
        </p:sp>
        <p:sp>
          <p:nvSpPr>
            <p:cNvPr id="41003" name="Line 15"/>
            <p:cNvSpPr>
              <a:spLocks noChangeShapeType="1"/>
            </p:cNvSpPr>
            <p:nvPr/>
          </p:nvSpPr>
          <p:spPr bwMode="auto">
            <a:xfrm>
              <a:off x="1296" y="1966"/>
              <a:ext cx="768" cy="765"/>
            </a:xfrm>
            <a:prstGeom prst="line">
              <a:avLst/>
            </a:prstGeom>
            <a:noFill/>
            <a:ln w="9525">
              <a:solidFill>
                <a:schemeClr val="tx1"/>
              </a:solidFill>
              <a:round/>
              <a:headEnd/>
              <a:tailEnd/>
            </a:ln>
          </p:spPr>
          <p:txBody>
            <a:bodyPr wrap="none" anchor="ctr"/>
            <a:lstStyle/>
            <a:p>
              <a:endParaRPr lang="ru-RU"/>
            </a:p>
          </p:txBody>
        </p:sp>
        <p:sp>
          <p:nvSpPr>
            <p:cNvPr id="41004" name="Line 16"/>
            <p:cNvSpPr>
              <a:spLocks noChangeShapeType="1"/>
            </p:cNvSpPr>
            <p:nvPr/>
          </p:nvSpPr>
          <p:spPr bwMode="auto">
            <a:xfrm>
              <a:off x="1296" y="1776"/>
              <a:ext cx="768" cy="765"/>
            </a:xfrm>
            <a:prstGeom prst="line">
              <a:avLst/>
            </a:prstGeom>
            <a:noFill/>
            <a:ln w="9525">
              <a:solidFill>
                <a:schemeClr val="tx1"/>
              </a:solidFill>
              <a:round/>
              <a:headEnd/>
              <a:tailEnd/>
            </a:ln>
          </p:spPr>
          <p:txBody>
            <a:bodyPr wrap="none" anchor="ctr"/>
            <a:lstStyle/>
            <a:p>
              <a:endParaRPr lang="ru-RU"/>
            </a:p>
          </p:txBody>
        </p:sp>
        <p:sp>
          <p:nvSpPr>
            <p:cNvPr id="41005" name="Line 17"/>
            <p:cNvSpPr>
              <a:spLocks noChangeShapeType="1"/>
            </p:cNvSpPr>
            <p:nvPr/>
          </p:nvSpPr>
          <p:spPr bwMode="auto">
            <a:xfrm>
              <a:off x="1296" y="1584"/>
              <a:ext cx="768" cy="765"/>
            </a:xfrm>
            <a:prstGeom prst="line">
              <a:avLst/>
            </a:prstGeom>
            <a:noFill/>
            <a:ln w="9525">
              <a:solidFill>
                <a:schemeClr val="tx1"/>
              </a:solidFill>
              <a:round/>
              <a:headEnd/>
              <a:tailEnd/>
            </a:ln>
          </p:spPr>
          <p:txBody>
            <a:bodyPr wrap="none" anchor="ctr"/>
            <a:lstStyle/>
            <a:p>
              <a:endParaRPr lang="ru-RU"/>
            </a:p>
          </p:txBody>
        </p:sp>
        <p:sp>
          <p:nvSpPr>
            <p:cNvPr id="41006" name="Line 18"/>
            <p:cNvSpPr>
              <a:spLocks noChangeShapeType="1"/>
            </p:cNvSpPr>
            <p:nvPr/>
          </p:nvSpPr>
          <p:spPr bwMode="auto">
            <a:xfrm>
              <a:off x="1296" y="2922"/>
              <a:ext cx="768" cy="765"/>
            </a:xfrm>
            <a:prstGeom prst="line">
              <a:avLst/>
            </a:prstGeom>
            <a:noFill/>
            <a:ln w="9525">
              <a:solidFill>
                <a:schemeClr val="tx1"/>
              </a:solidFill>
              <a:round/>
              <a:headEnd/>
              <a:tailEnd/>
            </a:ln>
          </p:spPr>
          <p:txBody>
            <a:bodyPr wrap="none" anchor="ctr"/>
            <a:lstStyle/>
            <a:p>
              <a:endParaRPr lang="ru-RU"/>
            </a:p>
          </p:txBody>
        </p:sp>
        <p:sp>
          <p:nvSpPr>
            <p:cNvPr id="41007" name="Line 19"/>
            <p:cNvSpPr>
              <a:spLocks noChangeShapeType="1"/>
            </p:cNvSpPr>
            <p:nvPr/>
          </p:nvSpPr>
          <p:spPr bwMode="auto">
            <a:xfrm>
              <a:off x="1296" y="3496"/>
              <a:ext cx="768" cy="765"/>
            </a:xfrm>
            <a:prstGeom prst="line">
              <a:avLst/>
            </a:prstGeom>
            <a:noFill/>
            <a:ln w="9525">
              <a:solidFill>
                <a:schemeClr val="tx1"/>
              </a:solidFill>
              <a:round/>
              <a:headEnd/>
              <a:tailEnd/>
            </a:ln>
          </p:spPr>
          <p:txBody>
            <a:bodyPr wrap="none" anchor="ctr"/>
            <a:lstStyle/>
            <a:p>
              <a:endParaRPr lang="ru-RU"/>
            </a:p>
          </p:txBody>
        </p:sp>
        <p:sp>
          <p:nvSpPr>
            <p:cNvPr id="41008" name="Line 20"/>
            <p:cNvSpPr>
              <a:spLocks noChangeShapeType="1"/>
            </p:cNvSpPr>
            <p:nvPr/>
          </p:nvSpPr>
          <p:spPr bwMode="auto">
            <a:xfrm>
              <a:off x="1296" y="3306"/>
              <a:ext cx="768" cy="765"/>
            </a:xfrm>
            <a:prstGeom prst="line">
              <a:avLst/>
            </a:prstGeom>
            <a:noFill/>
            <a:ln w="9525">
              <a:solidFill>
                <a:schemeClr val="tx1"/>
              </a:solidFill>
              <a:round/>
              <a:headEnd/>
              <a:tailEnd/>
            </a:ln>
          </p:spPr>
          <p:txBody>
            <a:bodyPr wrap="none" anchor="ctr"/>
            <a:lstStyle/>
            <a:p>
              <a:endParaRPr lang="ru-RU"/>
            </a:p>
          </p:txBody>
        </p:sp>
        <p:sp>
          <p:nvSpPr>
            <p:cNvPr id="41009" name="Line 21"/>
            <p:cNvSpPr>
              <a:spLocks noChangeShapeType="1"/>
            </p:cNvSpPr>
            <p:nvPr/>
          </p:nvSpPr>
          <p:spPr bwMode="auto">
            <a:xfrm>
              <a:off x="1296" y="3114"/>
              <a:ext cx="768" cy="765"/>
            </a:xfrm>
            <a:prstGeom prst="line">
              <a:avLst/>
            </a:prstGeom>
            <a:noFill/>
            <a:ln w="9525">
              <a:solidFill>
                <a:schemeClr val="tx1"/>
              </a:solidFill>
              <a:round/>
              <a:headEnd/>
              <a:tailEnd/>
            </a:ln>
          </p:spPr>
          <p:txBody>
            <a:bodyPr wrap="none" anchor="ctr"/>
            <a:lstStyle/>
            <a:p>
              <a:endParaRPr lang="ru-RU"/>
            </a:p>
          </p:txBody>
        </p:sp>
        <p:sp>
          <p:nvSpPr>
            <p:cNvPr id="41010" name="Line 22"/>
            <p:cNvSpPr>
              <a:spLocks noChangeShapeType="1"/>
            </p:cNvSpPr>
            <p:nvPr/>
          </p:nvSpPr>
          <p:spPr bwMode="auto">
            <a:xfrm>
              <a:off x="1296" y="2157"/>
              <a:ext cx="768" cy="765"/>
            </a:xfrm>
            <a:prstGeom prst="line">
              <a:avLst/>
            </a:prstGeom>
            <a:noFill/>
            <a:ln w="9525">
              <a:solidFill>
                <a:schemeClr val="tx1"/>
              </a:solidFill>
              <a:round/>
              <a:headEnd/>
              <a:tailEnd/>
            </a:ln>
          </p:spPr>
          <p:txBody>
            <a:bodyPr wrap="none" anchor="ctr"/>
            <a:lstStyle/>
            <a:p>
              <a:endParaRPr lang="ru-RU"/>
            </a:p>
          </p:txBody>
        </p:sp>
        <p:sp>
          <p:nvSpPr>
            <p:cNvPr id="41011" name="Line 23"/>
            <p:cNvSpPr>
              <a:spLocks noChangeShapeType="1"/>
            </p:cNvSpPr>
            <p:nvPr/>
          </p:nvSpPr>
          <p:spPr bwMode="auto">
            <a:xfrm>
              <a:off x="1296" y="2731"/>
              <a:ext cx="768" cy="765"/>
            </a:xfrm>
            <a:prstGeom prst="line">
              <a:avLst/>
            </a:prstGeom>
            <a:noFill/>
            <a:ln w="9525">
              <a:solidFill>
                <a:schemeClr val="tx1"/>
              </a:solidFill>
              <a:round/>
              <a:headEnd/>
              <a:tailEnd/>
            </a:ln>
          </p:spPr>
          <p:txBody>
            <a:bodyPr wrap="none" anchor="ctr"/>
            <a:lstStyle/>
            <a:p>
              <a:endParaRPr lang="ru-RU"/>
            </a:p>
          </p:txBody>
        </p:sp>
        <p:sp>
          <p:nvSpPr>
            <p:cNvPr id="41012" name="Line 24"/>
            <p:cNvSpPr>
              <a:spLocks noChangeShapeType="1"/>
            </p:cNvSpPr>
            <p:nvPr/>
          </p:nvSpPr>
          <p:spPr bwMode="auto">
            <a:xfrm>
              <a:off x="1296" y="2541"/>
              <a:ext cx="768" cy="765"/>
            </a:xfrm>
            <a:prstGeom prst="line">
              <a:avLst/>
            </a:prstGeom>
            <a:noFill/>
            <a:ln w="9525">
              <a:solidFill>
                <a:schemeClr val="tx1"/>
              </a:solidFill>
              <a:round/>
              <a:headEnd/>
              <a:tailEnd/>
            </a:ln>
          </p:spPr>
          <p:txBody>
            <a:bodyPr wrap="none" anchor="ctr"/>
            <a:lstStyle/>
            <a:p>
              <a:endParaRPr lang="ru-RU"/>
            </a:p>
          </p:txBody>
        </p:sp>
        <p:sp>
          <p:nvSpPr>
            <p:cNvPr id="41013" name="Line 25"/>
            <p:cNvSpPr>
              <a:spLocks noChangeShapeType="1"/>
            </p:cNvSpPr>
            <p:nvPr/>
          </p:nvSpPr>
          <p:spPr bwMode="auto">
            <a:xfrm>
              <a:off x="1296" y="2349"/>
              <a:ext cx="768" cy="765"/>
            </a:xfrm>
            <a:prstGeom prst="line">
              <a:avLst/>
            </a:prstGeom>
            <a:noFill/>
            <a:ln w="9525">
              <a:solidFill>
                <a:schemeClr val="tx1"/>
              </a:solidFill>
              <a:round/>
              <a:headEnd/>
              <a:tailEnd/>
            </a:ln>
          </p:spPr>
          <p:txBody>
            <a:bodyPr wrap="none" anchor="ctr"/>
            <a:lstStyle/>
            <a:p>
              <a:endParaRPr lang="ru-RU"/>
            </a:p>
          </p:txBody>
        </p:sp>
      </p:grpSp>
      <p:sp>
        <p:nvSpPr>
          <p:cNvPr id="40964" name="AutoShape 26"/>
          <p:cNvSpPr>
            <a:spLocks/>
          </p:cNvSpPr>
          <p:nvPr/>
        </p:nvSpPr>
        <p:spPr bwMode="auto">
          <a:xfrm>
            <a:off x="3919538" y="2309813"/>
            <a:ext cx="1981200" cy="1676400"/>
          </a:xfrm>
          <a:prstGeom prst="rightArrow">
            <a:avLst>
              <a:gd name="adj1" fmla="val 50000"/>
              <a:gd name="adj2" fmla="val 29545"/>
            </a:avLst>
          </a:prstGeom>
          <a:solidFill>
            <a:srgbClr val="FF9900"/>
          </a:solidFill>
          <a:ln w="12700">
            <a:solidFill>
              <a:srgbClr val="FFFFFF"/>
            </a:solidFill>
            <a:miter lim="800000"/>
            <a:headEnd/>
            <a:tailEnd/>
          </a:ln>
        </p:spPr>
        <p:txBody>
          <a:bodyPr wrap="none" anchor="ctr"/>
          <a:lstStyle/>
          <a:p>
            <a:endParaRPr lang="ru-RU">
              <a:latin typeface="Constantia" pitchFamily="18" charset="0"/>
            </a:endParaRPr>
          </a:p>
        </p:txBody>
      </p:sp>
      <p:sp>
        <p:nvSpPr>
          <p:cNvPr id="40965" name="Text Box 27"/>
          <p:cNvSpPr txBox="1">
            <a:spLocks/>
          </p:cNvSpPr>
          <p:nvPr/>
        </p:nvSpPr>
        <p:spPr bwMode="auto">
          <a:xfrm>
            <a:off x="3997325" y="2805113"/>
            <a:ext cx="2000250" cy="701675"/>
          </a:xfrm>
          <a:prstGeom prst="rect">
            <a:avLst/>
          </a:prstGeom>
          <a:noFill/>
          <a:ln w="12700">
            <a:noFill/>
            <a:miter lim="800000"/>
            <a:headEnd/>
            <a:tailEnd/>
          </a:ln>
        </p:spPr>
        <p:txBody>
          <a:bodyPr>
            <a:spAutoFit/>
          </a:bodyPr>
          <a:lstStyle/>
          <a:p>
            <a:pPr>
              <a:spcBef>
                <a:spcPct val="50000"/>
              </a:spcBef>
            </a:pPr>
            <a:r>
              <a:rPr lang="ru-RU" sz="2000" b="1">
                <a:solidFill>
                  <a:srgbClr val="000066"/>
                </a:solidFill>
                <a:latin typeface="Constantia" pitchFamily="18" charset="0"/>
                <a:cs typeface="Times New Roman" pitchFamily="18" charset="0"/>
                <a:sym typeface="Times New Roman" pitchFamily="18" charset="0"/>
              </a:rPr>
              <a:t>Уточненный вопрос</a:t>
            </a:r>
            <a:endParaRPr lang="en-US" sz="2000" b="1">
              <a:solidFill>
                <a:srgbClr val="000066"/>
              </a:solidFill>
              <a:latin typeface="Constantia" pitchFamily="18" charset="0"/>
              <a:cs typeface="Times New Roman" pitchFamily="18" charset="0"/>
              <a:sym typeface="Times New Roman" pitchFamily="18" charset="0"/>
            </a:endParaRPr>
          </a:p>
        </p:txBody>
      </p:sp>
      <p:sp>
        <p:nvSpPr>
          <p:cNvPr id="40966" name="Rectangle 31"/>
          <p:cNvSpPr>
            <a:spLocks noGrp="1" noChangeArrowheads="1"/>
          </p:cNvSpPr>
          <p:nvPr>
            <p:ph type="title"/>
          </p:nvPr>
        </p:nvSpPr>
        <p:spPr>
          <a:xfrm>
            <a:off x="412750" y="76200"/>
            <a:ext cx="8229600" cy="1066800"/>
          </a:xfrm>
        </p:spPr>
        <p:txBody>
          <a:bodyPr/>
          <a:lstStyle/>
          <a:p>
            <a:pPr eaLnBrk="1" hangingPunct="1"/>
            <a:r>
              <a:rPr lang="ru-RU" sz="3200" b="1" smtClean="0"/>
              <a:t>Определение, оценка, уточнение, предоставление приоритетов вопросам </a:t>
            </a:r>
            <a:endParaRPr lang="en-US" sz="3200" b="1" smtClean="0"/>
          </a:p>
        </p:txBody>
      </p:sp>
      <p:grpSp>
        <p:nvGrpSpPr>
          <p:cNvPr id="40967" name="Group 32"/>
          <p:cNvGrpSpPr>
            <a:grpSpLocks/>
          </p:cNvGrpSpPr>
          <p:nvPr/>
        </p:nvGrpSpPr>
        <p:grpSpPr bwMode="auto">
          <a:xfrm>
            <a:off x="2405063" y="1366838"/>
            <a:ext cx="1447800" cy="3886200"/>
            <a:chOff x="1296" y="1392"/>
            <a:chExt cx="768" cy="2925"/>
          </a:xfrm>
        </p:grpSpPr>
        <p:sp>
          <p:nvSpPr>
            <p:cNvPr id="40972" name="Line 33"/>
            <p:cNvSpPr>
              <a:spLocks noChangeShapeType="1"/>
            </p:cNvSpPr>
            <p:nvPr/>
          </p:nvSpPr>
          <p:spPr bwMode="auto">
            <a:xfrm>
              <a:off x="1296" y="1392"/>
              <a:ext cx="0" cy="2160"/>
            </a:xfrm>
            <a:prstGeom prst="line">
              <a:avLst/>
            </a:prstGeom>
            <a:noFill/>
            <a:ln w="9525">
              <a:solidFill>
                <a:schemeClr val="tx1"/>
              </a:solidFill>
              <a:round/>
              <a:headEnd/>
              <a:tailEnd/>
            </a:ln>
          </p:spPr>
          <p:txBody>
            <a:bodyPr wrap="none" anchor="ctr"/>
            <a:lstStyle/>
            <a:p>
              <a:endParaRPr lang="ru-RU"/>
            </a:p>
          </p:txBody>
        </p:sp>
        <p:sp>
          <p:nvSpPr>
            <p:cNvPr id="40973" name="Line 34"/>
            <p:cNvSpPr>
              <a:spLocks noChangeShapeType="1"/>
            </p:cNvSpPr>
            <p:nvPr/>
          </p:nvSpPr>
          <p:spPr bwMode="auto">
            <a:xfrm>
              <a:off x="1392" y="1488"/>
              <a:ext cx="0" cy="2160"/>
            </a:xfrm>
            <a:prstGeom prst="line">
              <a:avLst/>
            </a:prstGeom>
            <a:noFill/>
            <a:ln w="9525">
              <a:solidFill>
                <a:schemeClr val="tx1"/>
              </a:solidFill>
              <a:round/>
              <a:headEnd/>
              <a:tailEnd/>
            </a:ln>
          </p:spPr>
          <p:txBody>
            <a:bodyPr wrap="none" anchor="ctr"/>
            <a:lstStyle/>
            <a:p>
              <a:endParaRPr lang="ru-RU"/>
            </a:p>
          </p:txBody>
        </p:sp>
        <p:sp>
          <p:nvSpPr>
            <p:cNvPr id="40974" name="Line 35"/>
            <p:cNvSpPr>
              <a:spLocks noChangeShapeType="1"/>
            </p:cNvSpPr>
            <p:nvPr/>
          </p:nvSpPr>
          <p:spPr bwMode="auto">
            <a:xfrm>
              <a:off x="1488" y="1584"/>
              <a:ext cx="0" cy="2160"/>
            </a:xfrm>
            <a:prstGeom prst="line">
              <a:avLst/>
            </a:prstGeom>
            <a:noFill/>
            <a:ln w="9525">
              <a:solidFill>
                <a:schemeClr val="tx1"/>
              </a:solidFill>
              <a:round/>
              <a:headEnd/>
              <a:tailEnd/>
            </a:ln>
          </p:spPr>
          <p:txBody>
            <a:bodyPr wrap="none" anchor="ctr"/>
            <a:lstStyle/>
            <a:p>
              <a:endParaRPr lang="ru-RU"/>
            </a:p>
          </p:txBody>
        </p:sp>
        <p:sp>
          <p:nvSpPr>
            <p:cNvPr id="40975" name="Line 36"/>
            <p:cNvSpPr>
              <a:spLocks noChangeShapeType="1"/>
            </p:cNvSpPr>
            <p:nvPr/>
          </p:nvSpPr>
          <p:spPr bwMode="auto">
            <a:xfrm>
              <a:off x="1584" y="1680"/>
              <a:ext cx="0" cy="2160"/>
            </a:xfrm>
            <a:prstGeom prst="line">
              <a:avLst/>
            </a:prstGeom>
            <a:noFill/>
            <a:ln w="9525">
              <a:solidFill>
                <a:schemeClr val="tx1"/>
              </a:solidFill>
              <a:round/>
              <a:headEnd/>
              <a:tailEnd/>
            </a:ln>
          </p:spPr>
          <p:txBody>
            <a:bodyPr wrap="none" anchor="ctr"/>
            <a:lstStyle/>
            <a:p>
              <a:endParaRPr lang="ru-RU"/>
            </a:p>
          </p:txBody>
        </p:sp>
        <p:sp>
          <p:nvSpPr>
            <p:cNvPr id="40976" name="Line 37"/>
            <p:cNvSpPr>
              <a:spLocks noChangeShapeType="1"/>
            </p:cNvSpPr>
            <p:nvPr/>
          </p:nvSpPr>
          <p:spPr bwMode="auto">
            <a:xfrm>
              <a:off x="1680" y="1776"/>
              <a:ext cx="0" cy="2160"/>
            </a:xfrm>
            <a:prstGeom prst="line">
              <a:avLst/>
            </a:prstGeom>
            <a:noFill/>
            <a:ln w="9525">
              <a:solidFill>
                <a:schemeClr val="tx1"/>
              </a:solidFill>
              <a:round/>
              <a:headEnd/>
              <a:tailEnd/>
            </a:ln>
          </p:spPr>
          <p:txBody>
            <a:bodyPr wrap="none" anchor="ctr"/>
            <a:lstStyle/>
            <a:p>
              <a:endParaRPr lang="ru-RU"/>
            </a:p>
          </p:txBody>
        </p:sp>
        <p:sp>
          <p:nvSpPr>
            <p:cNvPr id="40977" name="Line 38"/>
            <p:cNvSpPr>
              <a:spLocks noChangeShapeType="1"/>
            </p:cNvSpPr>
            <p:nvPr/>
          </p:nvSpPr>
          <p:spPr bwMode="auto">
            <a:xfrm>
              <a:off x="1776" y="1872"/>
              <a:ext cx="0" cy="2160"/>
            </a:xfrm>
            <a:prstGeom prst="line">
              <a:avLst/>
            </a:prstGeom>
            <a:noFill/>
            <a:ln w="9525">
              <a:solidFill>
                <a:schemeClr val="tx1"/>
              </a:solidFill>
              <a:round/>
              <a:headEnd/>
              <a:tailEnd/>
            </a:ln>
          </p:spPr>
          <p:txBody>
            <a:bodyPr wrap="none" anchor="ctr"/>
            <a:lstStyle/>
            <a:p>
              <a:endParaRPr lang="ru-RU"/>
            </a:p>
          </p:txBody>
        </p:sp>
        <p:sp>
          <p:nvSpPr>
            <p:cNvPr id="40978" name="Line 39"/>
            <p:cNvSpPr>
              <a:spLocks noChangeShapeType="1"/>
            </p:cNvSpPr>
            <p:nvPr/>
          </p:nvSpPr>
          <p:spPr bwMode="auto">
            <a:xfrm>
              <a:off x="1872" y="1968"/>
              <a:ext cx="0" cy="2160"/>
            </a:xfrm>
            <a:prstGeom prst="line">
              <a:avLst/>
            </a:prstGeom>
            <a:noFill/>
            <a:ln w="9525">
              <a:solidFill>
                <a:schemeClr val="tx1"/>
              </a:solidFill>
              <a:round/>
              <a:headEnd/>
              <a:tailEnd/>
            </a:ln>
          </p:spPr>
          <p:txBody>
            <a:bodyPr wrap="none" anchor="ctr"/>
            <a:lstStyle/>
            <a:p>
              <a:endParaRPr lang="ru-RU"/>
            </a:p>
          </p:txBody>
        </p:sp>
        <p:sp>
          <p:nvSpPr>
            <p:cNvPr id="40979" name="Line 40"/>
            <p:cNvSpPr>
              <a:spLocks noChangeShapeType="1"/>
            </p:cNvSpPr>
            <p:nvPr/>
          </p:nvSpPr>
          <p:spPr bwMode="auto">
            <a:xfrm>
              <a:off x="1968" y="2064"/>
              <a:ext cx="0" cy="2160"/>
            </a:xfrm>
            <a:prstGeom prst="line">
              <a:avLst/>
            </a:prstGeom>
            <a:noFill/>
            <a:ln w="9525">
              <a:solidFill>
                <a:schemeClr val="tx1"/>
              </a:solidFill>
              <a:round/>
              <a:headEnd/>
              <a:tailEnd/>
            </a:ln>
          </p:spPr>
          <p:txBody>
            <a:bodyPr wrap="none" anchor="ctr"/>
            <a:lstStyle/>
            <a:p>
              <a:endParaRPr lang="ru-RU"/>
            </a:p>
          </p:txBody>
        </p:sp>
        <p:sp>
          <p:nvSpPr>
            <p:cNvPr id="40980" name="Line 41"/>
            <p:cNvSpPr>
              <a:spLocks noChangeShapeType="1"/>
            </p:cNvSpPr>
            <p:nvPr/>
          </p:nvSpPr>
          <p:spPr bwMode="auto">
            <a:xfrm>
              <a:off x="2064" y="2157"/>
              <a:ext cx="0" cy="2160"/>
            </a:xfrm>
            <a:prstGeom prst="line">
              <a:avLst/>
            </a:prstGeom>
            <a:noFill/>
            <a:ln w="9525">
              <a:solidFill>
                <a:schemeClr val="tx1"/>
              </a:solidFill>
              <a:round/>
              <a:headEnd/>
              <a:tailEnd/>
            </a:ln>
          </p:spPr>
          <p:txBody>
            <a:bodyPr wrap="none" anchor="ctr"/>
            <a:lstStyle/>
            <a:p>
              <a:endParaRPr lang="ru-RU"/>
            </a:p>
          </p:txBody>
        </p:sp>
        <p:sp>
          <p:nvSpPr>
            <p:cNvPr id="40981" name="Line 42"/>
            <p:cNvSpPr>
              <a:spLocks noChangeShapeType="1"/>
            </p:cNvSpPr>
            <p:nvPr/>
          </p:nvSpPr>
          <p:spPr bwMode="auto">
            <a:xfrm>
              <a:off x="1296" y="1392"/>
              <a:ext cx="768" cy="765"/>
            </a:xfrm>
            <a:prstGeom prst="line">
              <a:avLst/>
            </a:prstGeom>
            <a:noFill/>
            <a:ln w="9525">
              <a:solidFill>
                <a:schemeClr val="tx1"/>
              </a:solidFill>
              <a:round/>
              <a:headEnd/>
              <a:tailEnd/>
            </a:ln>
          </p:spPr>
          <p:txBody>
            <a:bodyPr wrap="none" anchor="ctr"/>
            <a:lstStyle/>
            <a:p>
              <a:endParaRPr lang="ru-RU"/>
            </a:p>
          </p:txBody>
        </p:sp>
        <p:sp>
          <p:nvSpPr>
            <p:cNvPr id="40982" name="Line 43"/>
            <p:cNvSpPr>
              <a:spLocks noChangeShapeType="1"/>
            </p:cNvSpPr>
            <p:nvPr/>
          </p:nvSpPr>
          <p:spPr bwMode="auto">
            <a:xfrm>
              <a:off x="1296" y="1966"/>
              <a:ext cx="768" cy="765"/>
            </a:xfrm>
            <a:prstGeom prst="line">
              <a:avLst/>
            </a:prstGeom>
            <a:noFill/>
            <a:ln w="9525">
              <a:solidFill>
                <a:schemeClr val="tx1"/>
              </a:solidFill>
              <a:round/>
              <a:headEnd/>
              <a:tailEnd/>
            </a:ln>
          </p:spPr>
          <p:txBody>
            <a:bodyPr wrap="none" anchor="ctr"/>
            <a:lstStyle/>
            <a:p>
              <a:endParaRPr lang="ru-RU"/>
            </a:p>
          </p:txBody>
        </p:sp>
        <p:sp>
          <p:nvSpPr>
            <p:cNvPr id="40983" name="Line 44"/>
            <p:cNvSpPr>
              <a:spLocks noChangeShapeType="1"/>
            </p:cNvSpPr>
            <p:nvPr/>
          </p:nvSpPr>
          <p:spPr bwMode="auto">
            <a:xfrm>
              <a:off x="1296" y="1776"/>
              <a:ext cx="768" cy="765"/>
            </a:xfrm>
            <a:prstGeom prst="line">
              <a:avLst/>
            </a:prstGeom>
            <a:noFill/>
            <a:ln w="9525">
              <a:solidFill>
                <a:schemeClr val="tx1"/>
              </a:solidFill>
              <a:round/>
              <a:headEnd/>
              <a:tailEnd/>
            </a:ln>
          </p:spPr>
          <p:txBody>
            <a:bodyPr wrap="none" anchor="ctr"/>
            <a:lstStyle/>
            <a:p>
              <a:endParaRPr lang="ru-RU"/>
            </a:p>
          </p:txBody>
        </p:sp>
        <p:sp>
          <p:nvSpPr>
            <p:cNvPr id="40984" name="Line 45"/>
            <p:cNvSpPr>
              <a:spLocks noChangeShapeType="1"/>
            </p:cNvSpPr>
            <p:nvPr/>
          </p:nvSpPr>
          <p:spPr bwMode="auto">
            <a:xfrm>
              <a:off x="1296" y="1584"/>
              <a:ext cx="768" cy="765"/>
            </a:xfrm>
            <a:prstGeom prst="line">
              <a:avLst/>
            </a:prstGeom>
            <a:noFill/>
            <a:ln w="9525">
              <a:solidFill>
                <a:schemeClr val="tx1"/>
              </a:solidFill>
              <a:round/>
              <a:headEnd/>
              <a:tailEnd/>
            </a:ln>
          </p:spPr>
          <p:txBody>
            <a:bodyPr wrap="none" anchor="ctr"/>
            <a:lstStyle/>
            <a:p>
              <a:endParaRPr lang="ru-RU"/>
            </a:p>
          </p:txBody>
        </p:sp>
        <p:sp>
          <p:nvSpPr>
            <p:cNvPr id="40985" name="Line 46"/>
            <p:cNvSpPr>
              <a:spLocks noChangeShapeType="1"/>
            </p:cNvSpPr>
            <p:nvPr/>
          </p:nvSpPr>
          <p:spPr bwMode="auto">
            <a:xfrm>
              <a:off x="1296" y="2922"/>
              <a:ext cx="768" cy="765"/>
            </a:xfrm>
            <a:prstGeom prst="line">
              <a:avLst/>
            </a:prstGeom>
            <a:noFill/>
            <a:ln w="9525">
              <a:solidFill>
                <a:schemeClr val="tx1"/>
              </a:solidFill>
              <a:round/>
              <a:headEnd/>
              <a:tailEnd/>
            </a:ln>
          </p:spPr>
          <p:txBody>
            <a:bodyPr wrap="none" anchor="ctr"/>
            <a:lstStyle/>
            <a:p>
              <a:endParaRPr lang="ru-RU"/>
            </a:p>
          </p:txBody>
        </p:sp>
        <p:sp>
          <p:nvSpPr>
            <p:cNvPr id="40986" name="Line 47"/>
            <p:cNvSpPr>
              <a:spLocks noChangeShapeType="1"/>
            </p:cNvSpPr>
            <p:nvPr/>
          </p:nvSpPr>
          <p:spPr bwMode="auto">
            <a:xfrm>
              <a:off x="1296" y="3496"/>
              <a:ext cx="768" cy="765"/>
            </a:xfrm>
            <a:prstGeom prst="line">
              <a:avLst/>
            </a:prstGeom>
            <a:noFill/>
            <a:ln w="9525">
              <a:solidFill>
                <a:schemeClr val="tx1"/>
              </a:solidFill>
              <a:round/>
              <a:headEnd/>
              <a:tailEnd/>
            </a:ln>
          </p:spPr>
          <p:txBody>
            <a:bodyPr wrap="none" anchor="ctr"/>
            <a:lstStyle/>
            <a:p>
              <a:endParaRPr lang="ru-RU"/>
            </a:p>
          </p:txBody>
        </p:sp>
        <p:sp>
          <p:nvSpPr>
            <p:cNvPr id="40987" name="Line 48"/>
            <p:cNvSpPr>
              <a:spLocks noChangeShapeType="1"/>
            </p:cNvSpPr>
            <p:nvPr/>
          </p:nvSpPr>
          <p:spPr bwMode="auto">
            <a:xfrm>
              <a:off x="1296" y="3306"/>
              <a:ext cx="768" cy="765"/>
            </a:xfrm>
            <a:prstGeom prst="line">
              <a:avLst/>
            </a:prstGeom>
            <a:noFill/>
            <a:ln w="9525">
              <a:solidFill>
                <a:schemeClr val="tx1"/>
              </a:solidFill>
              <a:round/>
              <a:headEnd/>
              <a:tailEnd/>
            </a:ln>
          </p:spPr>
          <p:txBody>
            <a:bodyPr wrap="none" anchor="ctr"/>
            <a:lstStyle/>
            <a:p>
              <a:endParaRPr lang="ru-RU"/>
            </a:p>
          </p:txBody>
        </p:sp>
        <p:sp>
          <p:nvSpPr>
            <p:cNvPr id="40988" name="Line 49"/>
            <p:cNvSpPr>
              <a:spLocks noChangeShapeType="1"/>
            </p:cNvSpPr>
            <p:nvPr/>
          </p:nvSpPr>
          <p:spPr bwMode="auto">
            <a:xfrm>
              <a:off x="1296" y="3114"/>
              <a:ext cx="768" cy="765"/>
            </a:xfrm>
            <a:prstGeom prst="line">
              <a:avLst/>
            </a:prstGeom>
            <a:noFill/>
            <a:ln w="9525">
              <a:solidFill>
                <a:schemeClr val="tx1"/>
              </a:solidFill>
              <a:round/>
              <a:headEnd/>
              <a:tailEnd/>
            </a:ln>
          </p:spPr>
          <p:txBody>
            <a:bodyPr wrap="none" anchor="ctr"/>
            <a:lstStyle/>
            <a:p>
              <a:endParaRPr lang="ru-RU"/>
            </a:p>
          </p:txBody>
        </p:sp>
        <p:sp>
          <p:nvSpPr>
            <p:cNvPr id="40989" name="Line 50"/>
            <p:cNvSpPr>
              <a:spLocks noChangeShapeType="1"/>
            </p:cNvSpPr>
            <p:nvPr/>
          </p:nvSpPr>
          <p:spPr bwMode="auto">
            <a:xfrm>
              <a:off x="1296" y="2157"/>
              <a:ext cx="768" cy="765"/>
            </a:xfrm>
            <a:prstGeom prst="line">
              <a:avLst/>
            </a:prstGeom>
            <a:noFill/>
            <a:ln w="9525">
              <a:solidFill>
                <a:schemeClr val="tx1"/>
              </a:solidFill>
              <a:round/>
              <a:headEnd/>
              <a:tailEnd/>
            </a:ln>
          </p:spPr>
          <p:txBody>
            <a:bodyPr wrap="none" anchor="ctr"/>
            <a:lstStyle/>
            <a:p>
              <a:endParaRPr lang="ru-RU"/>
            </a:p>
          </p:txBody>
        </p:sp>
        <p:sp>
          <p:nvSpPr>
            <p:cNvPr id="40990" name="Line 51"/>
            <p:cNvSpPr>
              <a:spLocks noChangeShapeType="1"/>
            </p:cNvSpPr>
            <p:nvPr/>
          </p:nvSpPr>
          <p:spPr bwMode="auto">
            <a:xfrm>
              <a:off x="1296" y="2731"/>
              <a:ext cx="768" cy="765"/>
            </a:xfrm>
            <a:prstGeom prst="line">
              <a:avLst/>
            </a:prstGeom>
            <a:noFill/>
            <a:ln w="9525">
              <a:solidFill>
                <a:schemeClr val="tx1"/>
              </a:solidFill>
              <a:round/>
              <a:headEnd/>
              <a:tailEnd/>
            </a:ln>
          </p:spPr>
          <p:txBody>
            <a:bodyPr wrap="none" anchor="ctr"/>
            <a:lstStyle/>
            <a:p>
              <a:endParaRPr lang="ru-RU"/>
            </a:p>
          </p:txBody>
        </p:sp>
        <p:sp>
          <p:nvSpPr>
            <p:cNvPr id="40991" name="Line 52"/>
            <p:cNvSpPr>
              <a:spLocks noChangeShapeType="1"/>
            </p:cNvSpPr>
            <p:nvPr/>
          </p:nvSpPr>
          <p:spPr bwMode="auto">
            <a:xfrm>
              <a:off x="1296" y="2541"/>
              <a:ext cx="768" cy="765"/>
            </a:xfrm>
            <a:prstGeom prst="line">
              <a:avLst/>
            </a:prstGeom>
            <a:noFill/>
            <a:ln w="9525">
              <a:solidFill>
                <a:schemeClr val="tx1"/>
              </a:solidFill>
              <a:round/>
              <a:headEnd/>
              <a:tailEnd/>
            </a:ln>
          </p:spPr>
          <p:txBody>
            <a:bodyPr wrap="none" anchor="ctr"/>
            <a:lstStyle/>
            <a:p>
              <a:endParaRPr lang="ru-RU"/>
            </a:p>
          </p:txBody>
        </p:sp>
        <p:sp>
          <p:nvSpPr>
            <p:cNvPr id="40992" name="Line 53"/>
            <p:cNvSpPr>
              <a:spLocks noChangeShapeType="1"/>
            </p:cNvSpPr>
            <p:nvPr/>
          </p:nvSpPr>
          <p:spPr bwMode="auto">
            <a:xfrm>
              <a:off x="1296" y="2349"/>
              <a:ext cx="768" cy="765"/>
            </a:xfrm>
            <a:prstGeom prst="line">
              <a:avLst/>
            </a:prstGeom>
            <a:noFill/>
            <a:ln w="9525">
              <a:solidFill>
                <a:schemeClr val="tx1"/>
              </a:solidFill>
              <a:round/>
              <a:headEnd/>
              <a:tailEnd/>
            </a:ln>
          </p:spPr>
          <p:txBody>
            <a:bodyPr wrap="none" anchor="ctr"/>
            <a:lstStyle/>
            <a:p>
              <a:endParaRPr lang="ru-RU"/>
            </a:p>
          </p:txBody>
        </p:sp>
      </p:grpSp>
      <p:sp>
        <p:nvSpPr>
          <p:cNvPr id="40968" name="AutoShape 54"/>
          <p:cNvSpPr>
            <a:spLocks/>
          </p:cNvSpPr>
          <p:nvPr/>
        </p:nvSpPr>
        <p:spPr bwMode="auto">
          <a:xfrm>
            <a:off x="0" y="1700213"/>
            <a:ext cx="2743200" cy="2971800"/>
          </a:xfrm>
          <a:prstGeom prst="rightArrow">
            <a:avLst>
              <a:gd name="adj1" fmla="val 50000"/>
              <a:gd name="adj2" fmla="val 25000"/>
            </a:avLst>
          </a:prstGeom>
          <a:solidFill>
            <a:srgbClr val="FF9900"/>
          </a:solidFill>
          <a:ln w="12700">
            <a:solidFill>
              <a:srgbClr val="FFFFFF"/>
            </a:solidFill>
            <a:miter lim="800000"/>
            <a:headEnd/>
            <a:tailEnd/>
          </a:ln>
        </p:spPr>
        <p:txBody>
          <a:bodyPr wrap="none" anchor="ctr"/>
          <a:lstStyle/>
          <a:p>
            <a:endParaRPr lang="ru-RU">
              <a:latin typeface="Constantia" pitchFamily="18" charset="0"/>
            </a:endParaRPr>
          </a:p>
        </p:txBody>
      </p:sp>
      <p:sp>
        <p:nvSpPr>
          <p:cNvPr id="40969" name="Text Box 55"/>
          <p:cNvSpPr txBox="1">
            <a:spLocks/>
          </p:cNvSpPr>
          <p:nvPr/>
        </p:nvSpPr>
        <p:spPr bwMode="auto">
          <a:xfrm>
            <a:off x="280308" y="4874382"/>
            <a:ext cx="3025775" cy="1920875"/>
          </a:xfrm>
          <a:prstGeom prst="rect">
            <a:avLst/>
          </a:prstGeom>
          <a:solidFill>
            <a:srgbClr val="BFE0EF"/>
          </a:solidFill>
          <a:ln w="12700">
            <a:noFill/>
            <a:miter lim="800000"/>
            <a:headEnd/>
            <a:tailEnd/>
          </a:ln>
        </p:spPr>
        <p:txBody>
          <a:bodyPr>
            <a:spAutoFit/>
          </a:bodyPr>
          <a:lstStyle/>
          <a:p>
            <a:pPr>
              <a:buClr>
                <a:schemeClr val="tx2"/>
              </a:buClr>
              <a:buFont typeface="Wingdings" pitchFamily="2" charset="2"/>
              <a:buChar char="ü"/>
            </a:pPr>
            <a:r>
              <a:rPr lang="en-US" b="1" dirty="0">
                <a:solidFill>
                  <a:srgbClr val="000066"/>
                </a:solidFill>
                <a:latin typeface="Arial Unicode MS" pitchFamily="34" charset="-128"/>
                <a:cs typeface="Times New Roman" pitchFamily="18" charset="0"/>
                <a:sym typeface="Times New Roman" pitchFamily="18" charset="0"/>
              </a:rPr>
              <a:t> </a:t>
            </a:r>
            <a:r>
              <a:rPr lang="ru-RU" sz="2000" b="1" dirty="0">
                <a:solidFill>
                  <a:srgbClr val="FF0000"/>
                </a:solidFill>
                <a:cs typeface="Times New Roman" pitchFamily="18" charset="0"/>
                <a:sym typeface="Times New Roman" pitchFamily="18" charset="0"/>
              </a:rPr>
              <a:t>Важно</a:t>
            </a:r>
            <a:endParaRPr lang="en-US" sz="2000" b="1" dirty="0">
              <a:solidFill>
                <a:srgbClr val="FF0000"/>
              </a:solidFill>
              <a:cs typeface="Times New Roman" pitchFamily="18" charset="0"/>
              <a:sym typeface="Times New Roman" pitchFamily="18" charset="0"/>
            </a:endParaRPr>
          </a:p>
          <a:p>
            <a:pPr>
              <a:buClr>
                <a:schemeClr val="tx2"/>
              </a:buClr>
              <a:buFont typeface="Wingdings" pitchFamily="2" charset="2"/>
              <a:buChar char="ü"/>
            </a:pPr>
            <a:r>
              <a:rPr lang="ru-RU" sz="2000" b="1" dirty="0">
                <a:solidFill>
                  <a:srgbClr val="FF0000"/>
                </a:solidFill>
                <a:cs typeface="Times New Roman" pitchFamily="18" charset="0"/>
                <a:sym typeface="Times New Roman" pitchFamily="18" charset="0"/>
              </a:rPr>
              <a:t>Приоритет</a:t>
            </a:r>
            <a:endParaRPr lang="en-US" sz="2000" b="1" dirty="0">
              <a:solidFill>
                <a:srgbClr val="FF0000"/>
              </a:solidFill>
              <a:cs typeface="Times New Roman" pitchFamily="18" charset="0"/>
              <a:sym typeface="Times New Roman" pitchFamily="18" charset="0"/>
            </a:endParaRPr>
          </a:p>
          <a:p>
            <a:pPr>
              <a:buClr>
                <a:schemeClr val="tx2"/>
              </a:buClr>
              <a:buFont typeface="Wingdings" pitchFamily="2" charset="2"/>
              <a:buChar char="ü"/>
            </a:pPr>
            <a:r>
              <a:rPr lang="ru-RU" sz="2000" b="1" dirty="0">
                <a:solidFill>
                  <a:srgbClr val="FF0000"/>
                </a:solidFill>
                <a:cs typeface="Times New Roman" pitchFamily="18" charset="0"/>
                <a:sym typeface="Times New Roman" pitchFamily="18" charset="0"/>
              </a:rPr>
              <a:t>Возможность исполнения </a:t>
            </a:r>
            <a:r>
              <a:rPr lang="en-US" sz="2000" b="1" dirty="0">
                <a:solidFill>
                  <a:srgbClr val="FF0000"/>
                </a:solidFill>
                <a:latin typeface="Arial Unicode MS" pitchFamily="34" charset="-128"/>
                <a:cs typeface="Times New Roman" pitchFamily="18" charset="0"/>
                <a:sym typeface="Times New Roman" pitchFamily="18" charset="0"/>
              </a:rPr>
              <a:t> </a:t>
            </a:r>
          </a:p>
          <a:p>
            <a:pPr>
              <a:buClr>
                <a:schemeClr val="tx2"/>
              </a:buClr>
              <a:buFont typeface="Wingdings" pitchFamily="2" charset="2"/>
              <a:buChar char="ü"/>
            </a:pPr>
            <a:r>
              <a:rPr lang="ru-RU" sz="2000" b="1" dirty="0">
                <a:solidFill>
                  <a:srgbClr val="000066"/>
                </a:solidFill>
                <a:cs typeface="Times New Roman" pitchFamily="18" charset="0"/>
                <a:sym typeface="Times New Roman" pitchFamily="18" charset="0"/>
              </a:rPr>
              <a:t>Пробел данных</a:t>
            </a:r>
            <a:endParaRPr lang="en-US" sz="2000" b="1" dirty="0">
              <a:solidFill>
                <a:srgbClr val="000066"/>
              </a:solidFill>
              <a:latin typeface="Arial Unicode MS" pitchFamily="34" charset="-128"/>
              <a:cs typeface="Times New Roman" pitchFamily="18" charset="0"/>
              <a:sym typeface="Times New Roman" pitchFamily="18" charset="0"/>
            </a:endParaRPr>
          </a:p>
          <a:p>
            <a:pPr>
              <a:buClr>
                <a:schemeClr val="tx2"/>
              </a:buClr>
              <a:buFont typeface="Wingdings" pitchFamily="2" charset="2"/>
              <a:buChar char="ü"/>
            </a:pPr>
            <a:r>
              <a:rPr lang="ru-RU" sz="2000" b="1" dirty="0">
                <a:solidFill>
                  <a:srgbClr val="000066"/>
                </a:solidFill>
                <a:cs typeface="Times New Roman" pitchFamily="18" charset="0"/>
                <a:sym typeface="Times New Roman" pitchFamily="18" charset="0"/>
              </a:rPr>
              <a:t>Еще не в процессе</a:t>
            </a:r>
            <a:endParaRPr lang="en-US" sz="2000" b="1" dirty="0">
              <a:solidFill>
                <a:srgbClr val="000066"/>
              </a:solidFill>
              <a:latin typeface="Arial Unicode MS" pitchFamily="34" charset="-128"/>
              <a:cs typeface="Times New Roman" pitchFamily="18" charset="0"/>
              <a:sym typeface="Times New Roman" pitchFamily="18" charset="0"/>
            </a:endParaRPr>
          </a:p>
        </p:txBody>
      </p:sp>
      <p:sp>
        <p:nvSpPr>
          <p:cNvPr id="40970" name="Text Box 56"/>
          <p:cNvSpPr txBox="1">
            <a:spLocks/>
          </p:cNvSpPr>
          <p:nvPr/>
        </p:nvSpPr>
        <p:spPr bwMode="auto">
          <a:xfrm>
            <a:off x="3309938" y="5411635"/>
            <a:ext cx="3511550" cy="1311275"/>
          </a:xfrm>
          <a:prstGeom prst="rect">
            <a:avLst/>
          </a:prstGeom>
          <a:solidFill>
            <a:srgbClr val="BFE0EF"/>
          </a:solidFill>
          <a:ln w="12700">
            <a:noFill/>
            <a:miter lim="800000"/>
            <a:headEnd/>
            <a:tailEnd/>
          </a:ln>
        </p:spPr>
        <p:txBody>
          <a:bodyPr>
            <a:spAutoFit/>
          </a:bodyPr>
          <a:lstStyle/>
          <a:p>
            <a:pPr>
              <a:buClr>
                <a:schemeClr val="tx1"/>
              </a:buClr>
              <a:buFont typeface="Wingdings" pitchFamily="2" charset="2"/>
              <a:buChar char="ü"/>
            </a:pPr>
            <a:r>
              <a:rPr lang="en-US" sz="2000" b="1" dirty="0">
                <a:solidFill>
                  <a:srgbClr val="000066"/>
                </a:solidFill>
                <a:latin typeface="Arial Unicode MS" pitchFamily="34" charset="-128"/>
                <a:cs typeface="Times New Roman" pitchFamily="18" charset="0"/>
                <a:sym typeface="Times New Roman" pitchFamily="18" charset="0"/>
              </a:rPr>
              <a:t> </a:t>
            </a:r>
            <a:r>
              <a:rPr lang="ru-RU" sz="2000" b="1" dirty="0">
                <a:solidFill>
                  <a:srgbClr val="FF0000"/>
                </a:solidFill>
                <a:cs typeface="Times New Roman" pitchFamily="18" charset="0"/>
                <a:sym typeface="Times New Roman" pitchFamily="18" charset="0"/>
              </a:rPr>
              <a:t>Возможность ответить</a:t>
            </a:r>
            <a:endParaRPr lang="en-US" sz="2000" b="1" dirty="0">
              <a:solidFill>
                <a:srgbClr val="FF0000"/>
              </a:solidFill>
              <a:cs typeface="Times New Roman" pitchFamily="18" charset="0"/>
              <a:sym typeface="Times New Roman" pitchFamily="18" charset="0"/>
            </a:endParaRPr>
          </a:p>
          <a:p>
            <a:pPr>
              <a:buClr>
                <a:schemeClr val="tx1"/>
              </a:buClr>
              <a:buFont typeface="Wingdings" pitchFamily="2" charset="2"/>
              <a:buChar char="ü"/>
            </a:pPr>
            <a:r>
              <a:rPr lang="en-US" sz="2000" b="1" dirty="0">
                <a:solidFill>
                  <a:srgbClr val="000066"/>
                </a:solidFill>
                <a:latin typeface="Arial Unicode MS" pitchFamily="34" charset="-128"/>
                <a:cs typeface="Times New Roman" pitchFamily="18" charset="0"/>
                <a:sym typeface="Times New Roman" pitchFamily="18" charset="0"/>
              </a:rPr>
              <a:t> </a:t>
            </a:r>
            <a:r>
              <a:rPr lang="ru-RU" sz="2000" b="1" dirty="0">
                <a:solidFill>
                  <a:srgbClr val="000066"/>
                </a:solidFill>
                <a:cs typeface="Times New Roman" pitchFamily="18" charset="0"/>
                <a:sym typeface="Times New Roman" pitchFamily="18" charset="0"/>
              </a:rPr>
              <a:t>Метод доступный</a:t>
            </a:r>
            <a:endParaRPr lang="en-US" sz="2000" b="1" dirty="0">
              <a:solidFill>
                <a:srgbClr val="000066"/>
              </a:solidFill>
              <a:latin typeface="Arial Unicode MS" pitchFamily="34" charset="-128"/>
              <a:cs typeface="Times New Roman" pitchFamily="18" charset="0"/>
              <a:sym typeface="Times New Roman" pitchFamily="18" charset="0"/>
            </a:endParaRPr>
          </a:p>
          <a:p>
            <a:pPr>
              <a:buClr>
                <a:schemeClr val="tx1"/>
              </a:buClr>
              <a:buFont typeface="Wingdings" pitchFamily="2" charset="2"/>
              <a:buChar char="ü"/>
            </a:pPr>
            <a:r>
              <a:rPr lang="en-US" sz="2000" b="1" dirty="0">
                <a:solidFill>
                  <a:srgbClr val="000066"/>
                </a:solidFill>
                <a:latin typeface="Arial Unicode MS" pitchFamily="34" charset="-128"/>
                <a:cs typeface="Times New Roman" pitchFamily="18" charset="0"/>
                <a:sym typeface="Times New Roman" pitchFamily="18" charset="0"/>
              </a:rPr>
              <a:t> </a:t>
            </a:r>
            <a:r>
              <a:rPr lang="ru-RU" sz="2000" b="1" dirty="0">
                <a:solidFill>
                  <a:srgbClr val="000066"/>
                </a:solidFill>
                <a:cs typeface="Times New Roman" pitchFamily="18" charset="0"/>
                <a:sym typeface="Times New Roman" pitchFamily="18" charset="0"/>
              </a:rPr>
              <a:t>Рациональный часовой период </a:t>
            </a:r>
            <a:endParaRPr lang="en-US" sz="2000" b="1" dirty="0">
              <a:solidFill>
                <a:srgbClr val="000066"/>
              </a:solidFill>
              <a:latin typeface="Arial Unicode MS" pitchFamily="34" charset="-128"/>
              <a:cs typeface="Times New Roman" pitchFamily="18" charset="0"/>
              <a:sym typeface="Times New Roman" pitchFamily="18" charset="0"/>
            </a:endParaRPr>
          </a:p>
        </p:txBody>
      </p:sp>
      <p:sp>
        <p:nvSpPr>
          <p:cNvPr id="40971" name="Text Box 57"/>
          <p:cNvSpPr txBox="1">
            <a:spLocks/>
          </p:cNvSpPr>
          <p:nvPr/>
        </p:nvSpPr>
        <p:spPr bwMode="auto">
          <a:xfrm>
            <a:off x="395288" y="2819400"/>
            <a:ext cx="1981200" cy="701675"/>
          </a:xfrm>
          <a:prstGeom prst="rect">
            <a:avLst/>
          </a:prstGeom>
          <a:noFill/>
          <a:ln w="12700">
            <a:noFill/>
            <a:miter lim="800000"/>
            <a:headEnd/>
            <a:tailEnd/>
          </a:ln>
        </p:spPr>
        <p:txBody>
          <a:bodyPr>
            <a:spAutoFit/>
          </a:bodyPr>
          <a:lstStyle/>
          <a:p>
            <a:pPr>
              <a:spcBef>
                <a:spcPct val="50000"/>
              </a:spcBef>
            </a:pPr>
            <a:r>
              <a:rPr lang="ru-RU" sz="2000" b="1">
                <a:solidFill>
                  <a:srgbClr val="000066"/>
                </a:solidFill>
                <a:latin typeface="Constantia" pitchFamily="18" charset="0"/>
                <a:cs typeface="Times New Roman" pitchFamily="18" charset="0"/>
                <a:sym typeface="Times New Roman" pitchFamily="18" charset="0"/>
              </a:rPr>
              <a:t>Первичный вопрос</a:t>
            </a:r>
            <a:endParaRPr lang="en-US" sz="2000" b="1">
              <a:solidFill>
                <a:srgbClr val="000066"/>
              </a:solidFill>
              <a:latin typeface="Constantia" pitchFamily="18" charset="0"/>
              <a:cs typeface="Times New Roman" pitchFamily="18" charset="0"/>
              <a:sym typeface="Times New Roman" pitchFamily="18" charset="0"/>
            </a:endParaRP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510" name="Rectangle 27"/>
          <p:cNvSpPr>
            <a:spLocks noGrp="1" noChangeArrowheads="1"/>
          </p:cNvSpPr>
          <p:nvPr>
            <p:ph type="title"/>
          </p:nvPr>
        </p:nvSpPr>
        <p:spPr>
          <a:xfrm>
            <a:off x="248901" y="33337"/>
            <a:ext cx="8609452" cy="762001"/>
          </a:xfrm>
        </p:spPr>
        <p:txBody>
          <a:bodyPr/>
          <a:lstStyle/>
          <a:p>
            <a:pPr eaLnBrk="1" fontAlgn="auto" hangingPunct="1">
              <a:spcAft>
                <a:spcPts val="0"/>
              </a:spcAft>
              <a:defRPr/>
            </a:pPr>
            <a:r>
              <a:rPr lang="en-US" sz="3200" b="1" dirty="0" smtClean="0"/>
              <a:t>A Public Health Questions Approach </a:t>
            </a:r>
            <a:br>
              <a:rPr lang="en-US" sz="3200" b="1" dirty="0" smtClean="0"/>
            </a:br>
            <a:r>
              <a:rPr lang="en-US" sz="1200" dirty="0" smtClean="0"/>
              <a:t>(</a:t>
            </a:r>
            <a:r>
              <a:rPr lang="en-US" sz="1200" dirty="0" err="1"/>
              <a:t>Rugg</a:t>
            </a:r>
            <a:r>
              <a:rPr lang="en-US" sz="1200" dirty="0"/>
              <a:t> D</a:t>
            </a:r>
            <a:r>
              <a:rPr lang="en-US" sz="1200" dirty="0" smtClean="0"/>
              <a:t>, et al.  </a:t>
            </a:r>
            <a:r>
              <a:rPr lang="en-US" sz="1200" dirty="0"/>
              <a:t>Global advances in HIV /AIDS monitoring </a:t>
            </a:r>
            <a:r>
              <a:rPr lang="en-US" sz="1200" dirty="0" smtClean="0"/>
              <a:t>and evaluation. New </a:t>
            </a:r>
            <a:r>
              <a:rPr lang="en-US" sz="1200" dirty="0"/>
              <a:t>Directions for Evaluation 103, </a:t>
            </a:r>
            <a:r>
              <a:rPr lang="en-US" sz="1200" dirty="0" smtClean="0"/>
              <a:t>2004)</a:t>
            </a:r>
            <a:endParaRPr lang="en-US" sz="1200" b="1" dirty="0" smtClean="0"/>
          </a:p>
        </p:txBody>
      </p:sp>
      <p:sp>
        <p:nvSpPr>
          <p:cNvPr id="50" name="Slide Number Placeholder 4"/>
          <p:cNvSpPr>
            <a:spLocks noGrp="1"/>
          </p:cNvSpPr>
          <p:nvPr>
            <p:ph type="sldNum" sz="quarter" idx="10"/>
          </p:nvPr>
        </p:nvSpPr>
        <p:spPr>
          <a:xfrm>
            <a:off x="7605713" y="6324600"/>
            <a:ext cx="1243012" cy="533400"/>
          </a:xfrm>
        </p:spPr>
        <p:txBody>
          <a:bodyPr/>
          <a:lstStyle/>
          <a:p>
            <a:pPr>
              <a:defRPr/>
            </a:pPr>
            <a:fld id="{E9BB88D5-D159-4199-BA17-D8DC6327F78E}" type="slidenum">
              <a:rPr lang="en-US"/>
              <a:pPr>
                <a:defRPr/>
              </a:pPr>
              <a:t>15</a:t>
            </a:fld>
            <a:endParaRPr lang="en-US"/>
          </a:p>
        </p:txBody>
      </p:sp>
      <p:sp>
        <p:nvSpPr>
          <p:cNvPr id="43010" name="Rectangle 2"/>
          <p:cNvSpPr>
            <a:spLocks noChangeArrowheads="1"/>
          </p:cNvSpPr>
          <p:nvPr/>
        </p:nvSpPr>
        <p:spPr bwMode="auto">
          <a:xfrm>
            <a:off x="1617663" y="5943600"/>
            <a:ext cx="7308850" cy="762000"/>
          </a:xfrm>
          <a:prstGeom prst="rect">
            <a:avLst/>
          </a:prstGeom>
          <a:solidFill>
            <a:srgbClr val="009999"/>
          </a:solidFill>
          <a:ln w="9525">
            <a:solidFill>
              <a:schemeClr val="bg1"/>
            </a:solidFill>
            <a:miter lim="800000"/>
            <a:headEnd/>
            <a:tailEnd/>
          </a:ln>
        </p:spPr>
        <p:txBody>
          <a:bodyPr wrap="none" anchor="ctr"/>
          <a:lstStyle/>
          <a:p>
            <a:pPr>
              <a:lnSpc>
                <a:spcPct val="90000"/>
              </a:lnSpc>
              <a:spcBef>
                <a:spcPct val="25000"/>
              </a:spcBef>
              <a:buClr>
                <a:srgbClr val="FFFF00"/>
              </a:buClr>
              <a:buSzPct val="90000"/>
              <a:buFont typeface="Wingdings" pitchFamily="2" charset="2"/>
              <a:buNone/>
            </a:pPr>
            <a:r>
              <a:rPr lang="ru-RU" sz="1600" b="1">
                <a:latin typeface="Arial Narrow" pitchFamily="34" charset="0"/>
              </a:rPr>
              <a:t>В чем проблема</a:t>
            </a:r>
            <a:r>
              <a:rPr lang="en-US" sz="1600" b="1">
                <a:latin typeface="Arial Narrow" pitchFamily="34" charset="0"/>
              </a:rPr>
              <a:t>?</a:t>
            </a:r>
            <a:r>
              <a:rPr lang="en-US" sz="1400" b="1">
                <a:latin typeface="Arial Narrow" pitchFamily="34" charset="0"/>
              </a:rPr>
              <a:t> </a:t>
            </a:r>
          </a:p>
        </p:txBody>
      </p:sp>
      <p:sp>
        <p:nvSpPr>
          <p:cNvPr id="43011" name="Rectangle 3"/>
          <p:cNvSpPr>
            <a:spLocks noChangeArrowheads="1"/>
          </p:cNvSpPr>
          <p:nvPr/>
        </p:nvSpPr>
        <p:spPr bwMode="auto">
          <a:xfrm>
            <a:off x="2084388" y="5257800"/>
            <a:ext cx="6842125" cy="685800"/>
          </a:xfrm>
          <a:prstGeom prst="rect">
            <a:avLst/>
          </a:prstGeom>
          <a:solidFill>
            <a:srgbClr val="6699FF"/>
          </a:solidFill>
          <a:ln w="9525">
            <a:solidFill>
              <a:schemeClr val="bg1"/>
            </a:solidFill>
            <a:miter lim="800000"/>
            <a:headEnd/>
            <a:tailEnd/>
          </a:ln>
        </p:spPr>
        <p:txBody>
          <a:bodyPr wrap="none" anchor="ctr"/>
          <a:lstStyle/>
          <a:p>
            <a:pPr>
              <a:lnSpc>
                <a:spcPct val="90000"/>
              </a:lnSpc>
              <a:spcBef>
                <a:spcPct val="25000"/>
              </a:spcBef>
            </a:pPr>
            <a:r>
              <a:rPr lang="ru-RU" sz="1600" b="1">
                <a:latin typeface="Arial Narrow" pitchFamily="34" charset="0"/>
              </a:rPr>
              <a:t>Какие способствующие факторы</a:t>
            </a:r>
            <a:r>
              <a:rPr lang="en-US" sz="1600" b="1">
                <a:latin typeface="Arial Narrow" pitchFamily="34" charset="0"/>
              </a:rPr>
              <a:t>? </a:t>
            </a:r>
          </a:p>
        </p:txBody>
      </p:sp>
      <p:sp>
        <p:nvSpPr>
          <p:cNvPr id="43012" name="Rectangle 4"/>
          <p:cNvSpPr>
            <a:spLocks noChangeArrowheads="1"/>
          </p:cNvSpPr>
          <p:nvPr/>
        </p:nvSpPr>
        <p:spPr bwMode="auto">
          <a:xfrm>
            <a:off x="2940050" y="3886200"/>
            <a:ext cx="5986463" cy="685800"/>
          </a:xfrm>
          <a:prstGeom prst="rect">
            <a:avLst/>
          </a:prstGeom>
          <a:solidFill>
            <a:srgbClr val="6699FF"/>
          </a:solidFill>
          <a:ln w="9525">
            <a:solidFill>
              <a:schemeClr val="bg1"/>
            </a:solidFill>
            <a:miter lim="800000"/>
            <a:headEnd/>
            <a:tailEnd/>
          </a:ln>
        </p:spPr>
        <p:txBody>
          <a:bodyPr wrap="none" anchor="ctr"/>
          <a:lstStyle/>
          <a:p>
            <a:pPr>
              <a:lnSpc>
                <a:spcPct val="90000"/>
              </a:lnSpc>
              <a:spcBef>
                <a:spcPct val="25000"/>
              </a:spcBef>
              <a:buClr>
                <a:srgbClr val="FFFF00"/>
              </a:buClr>
              <a:buSzPct val="90000"/>
              <a:buFont typeface="Wingdings" pitchFamily="2" charset="2"/>
              <a:buNone/>
            </a:pPr>
            <a:r>
              <a:rPr lang="ru-RU" sz="1600" b="1">
                <a:latin typeface="Arial Narrow" pitchFamily="34" charset="0"/>
              </a:rPr>
              <a:t>Какие </a:t>
            </a:r>
            <a:r>
              <a:rPr lang="ru-RU" sz="1600" b="1"/>
              <a:t>необходимы </a:t>
            </a:r>
            <a:r>
              <a:rPr lang="ru-RU" sz="1600" b="1">
                <a:latin typeface="Arial Narrow" pitchFamily="34" charset="0"/>
              </a:rPr>
              <a:t>вмешательства и ресурсы</a:t>
            </a:r>
            <a:r>
              <a:rPr lang="en-US" sz="1600" b="1">
                <a:latin typeface="Arial Narrow" pitchFamily="34" charset="0"/>
              </a:rPr>
              <a:t>? </a:t>
            </a:r>
          </a:p>
        </p:txBody>
      </p:sp>
      <p:sp>
        <p:nvSpPr>
          <p:cNvPr id="43013" name="Rectangle 5"/>
          <p:cNvSpPr>
            <a:spLocks noChangeArrowheads="1"/>
          </p:cNvSpPr>
          <p:nvPr/>
        </p:nvSpPr>
        <p:spPr bwMode="auto">
          <a:xfrm>
            <a:off x="2395538" y="4572000"/>
            <a:ext cx="6530975" cy="685800"/>
          </a:xfrm>
          <a:prstGeom prst="rect">
            <a:avLst/>
          </a:prstGeom>
          <a:solidFill>
            <a:srgbClr val="6699FF"/>
          </a:solidFill>
          <a:ln w="9525">
            <a:solidFill>
              <a:schemeClr val="bg1"/>
            </a:solidFill>
            <a:miter lim="800000"/>
            <a:headEnd/>
            <a:tailEnd/>
          </a:ln>
        </p:spPr>
        <p:txBody>
          <a:bodyPr wrap="none" tIns="91440" anchor="ctr"/>
          <a:lstStyle/>
          <a:p>
            <a:pPr>
              <a:lnSpc>
                <a:spcPct val="90000"/>
              </a:lnSpc>
              <a:spcBef>
                <a:spcPct val="25000"/>
              </a:spcBef>
            </a:pPr>
            <a:r>
              <a:rPr lang="ru-RU" sz="1600" b="1">
                <a:latin typeface="Arial Narrow" pitchFamily="34" charset="0"/>
              </a:rPr>
              <a:t>Какие вмешательства могут работать</a:t>
            </a:r>
            <a:r>
              <a:rPr lang="en-US" sz="1600" b="1">
                <a:latin typeface="Arial Narrow" pitchFamily="34" charset="0"/>
              </a:rPr>
              <a:t> (</a:t>
            </a:r>
            <a:r>
              <a:rPr lang="ru-RU" sz="1600" b="1">
                <a:latin typeface="Arial Narrow" pitchFamily="34" charset="0"/>
              </a:rPr>
              <a:t>действенность и</a:t>
            </a:r>
            <a:endParaRPr lang="ru-RU" sz="1600" b="1"/>
          </a:p>
          <a:p>
            <a:pPr>
              <a:lnSpc>
                <a:spcPct val="90000"/>
              </a:lnSpc>
              <a:spcBef>
                <a:spcPct val="25000"/>
              </a:spcBef>
            </a:pPr>
            <a:r>
              <a:rPr lang="ru-RU" sz="1600" b="1">
                <a:latin typeface="Arial Narrow" pitchFamily="34" charset="0"/>
              </a:rPr>
              <a:t> эффективность</a:t>
            </a:r>
            <a:r>
              <a:rPr lang="en-US" sz="1600" b="1">
                <a:latin typeface="Arial Narrow" pitchFamily="34" charset="0"/>
              </a:rPr>
              <a:t>)? </a:t>
            </a:r>
          </a:p>
        </p:txBody>
      </p:sp>
      <p:sp>
        <p:nvSpPr>
          <p:cNvPr id="43014" name="Rectangle 6"/>
          <p:cNvSpPr>
            <a:spLocks noChangeArrowheads="1"/>
          </p:cNvSpPr>
          <p:nvPr/>
        </p:nvSpPr>
        <p:spPr bwMode="auto">
          <a:xfrm>
            <a:off x="4184650" y="2667000"/>
            <a:ext cx="4741863" cy="609600"/>
          </a:xfrm>
          <a:prstGeom prst="rect">
            <a:avLst/>
          </a:prstGeom>
          <a:solidFill>
            <a:srgbClr val="CC99FF"/>
          </a:solidFill>
          <a:ln w="9525">
            <a:solidFill>
              <a:schemeClr val="bg1"/>
            </a:solidFill>
            <a:miter lim="800000"/>
            <a:headEnd/>
            <a:tailEnd/>
          </a:ln>
        </p:spPr>
        <p:txBody>
          <a:bodyPr wrap="none" bIns="91440" anchor="ctr"/>
          <a:lstStyle/>
          <a:p>
            <a:pPr>
              <a:lnSpc>
                <a:spcPct val="90000"/>
              </a:lnSpc>
              <a:spcBef>
                <a:spcPct val="25000"/>
              </a:spcBef>
            </a:pPr>
            <a:r>
              <a:rPr lang="ru-RU" sz="1600" b="1">
                <a:latin typeface="Arial Narrow" pitchFamily="34" charset="0"/>
              </a:rPr>
              <a:t>Мы внедряем программу как запланировано?</a:t>
            </a:r>
            <a:r>
              <a:rPr lang="en-US" sz="1600" b="1">
                <a:latin typeface="Arial Narrow" pitchFamily="34" charset="0"/>
              </a:rPr>
              <a:t>  </a:t>
            </a:r>
          </a:p>
        </p:txBody>
      </p:sp>
      <p:sp>
        <p:nvSpPr>
          <p:cNvPr id="43015" name="Rectangle 7"/>
          <p:cNvSpPr>
            <a:spLocks noChangeArrowheads="1"/>
          </p:cNvSpPr>
          <p:nvPr/>
        </p:nvSpPr>
        <p:spPr bwMode="auto">
          <a:xfrm>
            <a:off x="3795713" y="3235325"/>
            <a:ext cx="5130800" cy="650875"/>
          </a:xfrm>
          <a:prstGeom prst="rect">
            <a:avLst/>
          </a:prstGeom>
          <a:solidFill>
            <a:srgbClr val="CC99FF"/>
          </a:solidFill>
          <a:ln w="9525">
            <a:solidFill>
              <a:schemeClr val="bg1"/>
            </a:solidFill>
            <a:miter lim="800000"/>
            <a:headEnd/>
            <a:tailEnd/>
          </a:ln>
        </p:spPr>
        <p:txBody>
          <a:bodyPr wrap="none" anchor="ctr"/>
          <a:lstStyle/>
          <a:p>
            <a:pPr>
              <a:lnSpc>
                <a:spcPct val="90000"/>
              </a:lnSpc>
              <a:spcBef>
                <a:spcPct val="25000"/>
              </a:spcBef>
            </a:pPr>
            <a:endParaRPr lang="en-US" sz="1400" b="1">
              <a:latin typeface="Arial Narrow" pitchFamily="34" charset="0"/>
            </a:endParaRPr>
          </a:p>
          <a:p>
            <a:pPr>
              <a:lnSpc>
                <a:spcPct val="90000"/>
              </a:lnSpc>
              <a:spcBef>
                <a:spcPct val="25000"/>
              </a:spcBef>
            </a:pPr>
            <a:r>
              <a:rPr lang="ru-RU" sz="1600" b="1">
                <a:latin typeface="Arial Narrow" pitchFamily="34" charset="0"/>
              </a:rPr>
              <a:t>Что мы делаем? Мы делаем это правильно?</a:t>
            </a:r>
            <a:endParaRPr lang="en-US" sz="1600" b="1">
              <a:latin typeface="Arial Narrow" pitchFamily="34" charset="0"/>
            </a:endParaRPr>
          </a:p>
          <a:p>
            <a:pPr>
              <a:lnSpc>
                <a:spcPct val="90000"/>
              </a:lnSpc>
              <a:spcBef>
                <a:spcPct val="25000"/>
              </a:spcBef>
            </a:pPr>
            <a:endParaRPr lang="en-US" sz="1400" b="1">
              <a:latin typeface="Arial Narrow" pitchFamily="34" charset="0"/>
            </a:endParaRPr>
          </a:p>
        </p:txBody>
      </p:sp>
      <p:sp>
        <p:nvSpPr>
          <p:cNvPr id="43016" name="Rectangle 8"/>
          <p:cNvSpPr>
            <a:spLocks noChangeArrowheads="1"/>
          </p:cNvSpPr>
          <p:nvPr/>
        </p:nvSpPr>
        <p:spPr bwMode="auto">
          <a:xfrm>
            <a:off x="4495800" y="2057400"/>
            <a:ext cx="4430713" cy="609600"/>
          </a:xfrm>
          <a:prstGeom prst="rect">
            <a:avLst/>
          </a:prstGeom>
          <a:solidFill>
            <a:srgbClr val="CC99FF"/>
          </a:solidFill>
          <a:ln w="9525">
            <a:solidFill>
              <a:schemeClr val="bg1"/>
            </a:solidFill>
            <a:miter lim="800000"/>
            <a:headEnd/>
            <a:tailEnd/>
          </a:ln>
        </p:spPr>
        <p:txBody>
          <a:bodyPr tIns="91440" anchor="ctr"/>
          <a:lstStyle/>
          <a:p>
            <a:pPr>
              <a:lnSpc>
                <a:spcPct val="90000"/>
              </a:lnSpc>
              <a:spcBef>
                <a:spcPct val="25000"/>
              </a:spcBef>
              <a:buClr>
                <a:srgbClr val="FFFF00"/>
              </a:buClr>
              <a:buSzPct val="90000"/>
              <a:buFont typeface="Wingdings" pitchFamily="2" charset="2"/>
              <a:buNone/>
            </a:pPr>
            <a:endParaRPr lang="en-US" sz="1400" b="1">
              <a:latin typeface="Arial Narrow" pitchFamily="34" charset="0"/>
            </a:endParaRPr>
          </a:p>
          <a:p>
            <a:pPr>
              <a:lnSpc>
                <a:spcPct val="90000"/>
              </a:lnSpc>
              <a:spcBef>
                <a:spcPct val="25000"/>
              </a:spcBef>
              <a:buClr>
                <a:srgbClr val="FFFF00"/>
              </a:buClr>
              <a:buSzPct val="90000"/>
              <a:buFont typeface="Wingdings" pitchFamily="2" charset="2"/>
              <a:buNone/>
            </a:pPr>
            <a:r>
              <a:rPr lang="ru-RU" sz="1600" b="1">
                <a:latin typeface="Arial Narrow" pitchFamily="34" charset="0"/>
              </a:rPr>
              <a:t>Вмешательства работаю/есть разница?</a:t>
            </a:r>
            <a:r>
              <a:rPr lang="en-US" sz="1600" b="1">
                <a:latin typeface="Arial Narrow" pitchFamily="34" charset="0"/>
              </a:rPr>
              <a:t> </a:t>
            </a:r>
            <a:endParaRPr lang="en-US" b="1" i="1">
              <a:latin typeface="Arial Narrow" pitchFamily="34" charset="0"/>
            </a:endParaRPr>
          </a:p>
        </p:txBody>
      </p:sp>
      <p:sp>
        <p:nvSpPr>
          <p:cNvPr id="43017" name="Rectangle 9"/>
          <p:cNvSpPr>
            <a:spLocks noChangeArrowheads="1"/>
          </p:cNvSpPr>
          <p:nvPr/>
        </p:nvSpPr>
        <p:spPr bwMode="auto">
          <a:xfrm>
            <a:off x="4883150" y="1143000"/>
            <a:ext cx="4043363" cy="914400"/>
          </a:xfrm>
          <a:prstGeom prst="rect">
            <a:avLst/>
          </a:prstGeom>
          <a:solidFill>
            <a:srgbClr val="00B050"/>
          </a:solidFill>
          <a:ln w="9525">
            <a:solidFill>
              <a:schemeClr val="bg1"/>
            </a:solidFill>
            <a:miter lim="800000"/>
            <a:headEnd/>
            <a:tailEnd/>
          </a:ln>
        </p:spPr>
        <p:txBody>
          <a:bodyPr tIns="91440" anchor="ctr"/>
          <a:lstStyle/>
          <a:p>
            <a:pPr>
              <a:lnSpc>
                <a:spcPct val="90000"/>
              </a:lnSpc>
              <a:spcBef>
                <a:spcPct val="25000"/>
              </a:spcBef>
              <a:buClr>
                <a:srgbClr val="FFFF00"/>
              </a:buClr>
              <a:buSzPct val="90000"/>
              <a:buFont typeface="Wingdings" pitchFamily="2" charset="2"/>
              <a:buNone/>
            </a:pPr>
            <a:r>
              <a:rPr lang="ru-RU" sz="1600" b="1">
                <a:latin typeface="Arial Narrow" pitchFamily="34" charset="0"/>
              </a:rPr>
              <a:t>Коллективные усилия проводятся в достаточном масштабе, чтобы повлиять на эпидемию</a:t>
            </a:r>
            <a:r>
              <a:rPr lang="en-US" sz="1600" b="1">
                <a:latin typeface="Arial Narrow" pitchFamily="34" charset="0"/>
              </a:rPr>
              <a:t>? </a:t>
            </a:r>
            <a:endParaRPr lang="en-US" sz="1400" b="1" i="1">
              <a:latin typeface="Arial Narrow" pitchFamily="34" charset="0"/>
            </a:endParaRPr>
          </a:p>
        </p:txBody>
      </p:sp>
      <p:sp>
        <p:nvSpPr>
          <p:cNvPr id="43018" name="Line 11"/>
          <p:cNvSpPr>
            <a:spLocks noChangeShapeType="1"/>
          </p:cNvSpPr>
          <p:nvPr/>
        </p:nvSpPr>
        <p:spPr bwMode="auto">
          <a:xfrm flipV="1">
            <a:off x="1617663" y="3886200"/>
            <a:ext cx="1322387" cy="0"/>
          </a:xfrm>
          <a:prstGeom prst="line">
            <a:avLst/>
          </a:prstGeom>
          <a:noFill/>
          <a:ln w="6350">
            <a:solidFill>
              <a:schemeClr val="tx1"/>
            </a:solidFill>
            <a:prstDash val="lgDash"/>
            <a:round/>
            <a:headEnd/>
            <a:tailEnd/>
          </a:ln>
        </p:spPr>
        <p:txBody>
          <a:bodyPr anchor="ctr">
            <a:spAutoFit/>
          </a:bodyPr>
          <a:lstStyle/>
          <a:p>
            <a:endParaRPr lang="ru-RU"/>
          </a:p>
        </p:txBody>
      </p:sp>
      <p:sp>
        <p:nvSpPr>
          <p:cNvPr id="43019" name="Text Box 12"/>
          <p:cNvSpPr txBox="1">
            <a:spLocks noChangeArrowheads="1"/>
          </p:cNvSpPr>
          <p:nvPr/>
        </p:nvSpPr>
        <p:spPr bwMode="auto">
          <a:xfrm>
            <a:off x="939800" y="4495800"/>
            <a:ext cx="1708150" cy="730250"/>
          </a:xfrm>
          <a:prstGeom prst="rect">
            <a:avLst/>
          </a:prstGeom>
          <a:noFill/>
          <a:ln w="9525">
            <a:noFill/>
            <a:miter lim="800000"/>
            <a:headEnd/>
            <a:tailEnd/>
          </a:ln>
        </p:spPr>
        <p:txBody>
          <a:bodyPr>
            <a:spAutoFit/>
          </a:bodyPr>
          <a:lstStyle/>
          <a:p>
            <a:pPr>
              <a:spcBef>
                <a:spcPct val="50000"/>
              </a:spcBef>
            </a:pPr>
            <a:r>
              <a:rPr lang="ru-RU" sz="1400" b="1">
                <a:solidFill>
                  <a:srgbClr val="00CCFF"/>
                </a:solidFill>
              </a:rPr>
              <a:t>Понимание потенциальных реакций </a:t>
            </a:r>
            <a:endParaRPr lang="en-US" sz="1400" b="1">
              <a:solidFill>
                <a:srgbClr val="00CCFF"/>
              </a:solidFill>
            </a:endParaRPr>
          </a:p>
        </p:txBody>
      </p:sp>
      <p:sp>
        <p:nvSpPr>
          <p:cNvPr id="43020" name="Text Box 15"/>
          <p:cNvSpPr txBox="1">
            <a:spLocks noChangeArrowheads="1"/>
          </p:cNvSpPr>
          <p:nvPr/>
        </p:nvSpPr>
        <p:spPr bwMode="auto">
          <a:xfrm>
            <a:off x="1617663" y="2497138"/>
            <a:ext cx="1789112" cy="942975"/>
          </a:xfrm>
          <a:prstGeom prst="rect">
            <a:avLst/>
          </a:prstGeom>
          <a:noFill/>
          <a:ln w="9525">
            <a:noFill/>
            <a:miter lim="800000"/>
            <a:headEnd/>
            <a:tailEnd/>
          </a:ln>
        </p:spPr>
        <p:txBody>
          <a:bodyPr>
            <a:spAutoFit/>
          </a:bodyPr>
          <a:lstStyle/>
          <a:p>
            <a:pPr>
              <a:spcBef>
                <a:spcPct val="50000"/>
              </a:spcBef>
            </a:pPr>
            <a:r>
              <a:rPr lang="ru-RU" sz="1400" b="1">
                <a:solidFill>
                  <a:srgbClr val="CC99FF"/>
                </a:solidFill>
              </a:rPr>
              <a:t>Мониторинг и оценка национальных программ </a:t>
            </a:r>
            <a:endParaRPr lang="en-US" sz="1400" b="1">
              <a:solidFill>
                <a:srgbClr val="CC99FF"/>
              </a:solidFill>
            </a:endParaRPr>
          </a:p>
        </p:txBody>
      </p:sp>
      <p:sp>
        <p:nvSpPr>
          <p:cNvPr id="43021" name="Text Box 16"/>
          <p:cNvSpPr txBox="1">
            <a:spLocks noChangeArrowheads="1"/>
          </p:cNvSpPr>
          <p:nvPr/>
        </p:nvSpPr>
        <p:spPr bwMode="auto">
          <a:xfrm>
            <a:off x="2317750" y="1219200"/>
            <a:ext cx="2079625" cy="730250"/>
          </a:xfrm>
          <a:prstGeom prst="rect">
            <a:avLst/>
          </a:prstGeom>
          <a:noFill/>
          <a:ln w="9525">
            <a:noFill/>
            <a:miter lim="800000"/>
            <a:headEnd/>
            <a:tailEnd/>
          </a:ln>
        </p:spPr>
        <p:txBody>
          <a:bodyPr>
            <a:spAutoFit/>
          </a:bodyPr>
          <a:lstStyle/>
          <a:p>
            <a:pPr>
              <a:spcBef>
                <a:spcPct val="50000"/>
              </a:spcBef>
            </a:pPr>
            <a:r>
              <a:rPr lang="ru-RU" sz="1400" b="1">
                <a:solidFill>
                  <a:srgbClr val="00CC00"/>
                </a:solidFill>
              </a:rPr>
              <a:t>Определение коллективной эффективности</a:t>
            </a:r>
            <a:endParaRPr lang="en-US" sz="1400" b="1">
              <a:solidFill>
                <a:srgbClr val="00CC00"/>
              </a:solidFill>
            </a:endParaRPr>
          </a:p>
        </p:txBody>
      </p:sp>
      <p:sp>
        <p:nvSpPr>
          <p:cNvPr id="43022" name="Text Box 19"/>
          <p:cNvSpPr txBox="1">
            <a:spLocks noChangeArrowheads="1"/>
          </p:cNvSpPr>
          <p:nvPr/>
        </p:nvSpPr>
        <p:spPr bwMode="auto">
          <a:xfrm>
            <a:off x="668338" y="6400800"/>
            <a:ext cx="185737" cy="461963"/>
          </a:xfrm>
          <a:prstGeom prst="rect">
            <a:avLst/>
          </a:prstGeom>
          <a:noFill/>
          <a:ln w="9525">
            <a:noFill/>
            <a:miter lim="800000"/>
            <a:headEnd/>
            <a:tailEnd/>
          </a:ln>
        </p:spPr>
        <p:txBody>
          <a:bodyPr wrap="none">
            <a:spAutoFit/>
          </a:bodyPr>
          <a:lstStyle/>
          <a:p>
            <a:endParaRPr lang="fr-FR" sz="2400">
              <a:latin typeface="Times New Roman" pitchFamily="18" charset="0"/>
            </a:endParaRPr>
          </a:p>
        </p:txBody>
      </p:sp>
      <p:sp>
        <p:nvSpPr>
          <p:cNvPr id="43023" name="Rectangle 25"/>
          <p:cNvSpPr>
            <a:spLocks noChangeArrowheads="1"/>
          </p:cNvSpPr>
          <p:nvPr/>
        </p:nvSpPr>
        <p:spPr bwMode="auto">
          <a:xfrm>
            <a:off x="0" y="5818188"/>
            <a:ext cx="682625" cy="922337"/>
          </a:xfrm>
          <a:prstGeom prst="rect">
            <a:avLst/>
          </a:prstGeom>
          <a:noFill/>
          <a:ln w="9525">
            <a:noFill/>
            <a:miter lim="800000"/>
            <a:headEnd/>
            <a:tailEnd/>
          </a:ln>
        </p:spPr>
        <p:txBody>
          <a:bodyPr wrap="none" anchor="ctr"/>
          <a:lstStyle/>
          <a:p>
            <a:endParaRPr lang="ru-RU">
              <a:latin typeface="Constantia" pitchFamily="18" charset="0"/>
            </a:endParaRPr>
          </a:p>
        </p:txBody>
      </p:sp>
      <p:sp>
        <p:nvSpPr>
          <p:cNvPr id="43024" name="Line 26"/>
          <p:cNvSpPr>
            <a:spLocks noChangeShapeType="1"/>
          </p:cNvSpPr>
          <p:nvPr/>
        </p:nvSpPr>
        <p:spPr bwMode="auto">
          <a:xfrm flipV="1">
            <a:off x="8058150" y="987425"/>
            <a:ext cx="0" cy="19050"/>
          </a:xfrm>
          <a:prstGeom prst="line">
            <a:avLst/>
          </a:prstGeom>
          <a:noFill/>
          <a:ln w="9525">
            <a:solidFill>
              <a:schemeClr val="bg1"/>
            </a:solidFill>
            <a:round/>
            <a:headEnd/>
            <a:tailEnd/>
          </a:ln>
        </p:spPr>
        <p:txBody>
          <a:bodyPr/>
          <a:lstStyle/>
          <a:p>
            <a:endParaRPr lang="ru-RU"/>
          </a:p>
        </p:txBody>
      </p:sp>
      <p:sp>
        <p:nvSpPr>
          <p:cNvPr id="43026" name="Text Box 28"/>
          <p:cNvSpPr txBox="1">
            <a:spLocks noChangeArrowheads="1"/>
          </p:cNvSpPr>
          <p:nvPr/>
        </p:nvSpPr>
        <p:spPr bwMode="auto">
          <a:xfrm>
            <a:off x="219075" y="3886200"/>
            <a:ext cx="1384300" cy="730250"/>
          </a:xfrm>
          <a:prstGeom prst="rect">
            <a:avLst/>
          </a:prstGeom>
          <a:noFill/>
          <a:ln w="9525">
            <a:noFill/>
            <a:miter lim="800000"/>
            <a:headEnd/>
            <a:tailEnd/>
          </a:ln>
        </p:spPr>
        <p:txBody>
          <a:bodyPr>
            <a:spAutoFit/>
          </a:bodyPr>
          <a:lstStyle/>
          <a:p>
            <a:pPr>
              <a:spcBef>
                <a:spcPct val="50000"/>
              </a:spcBef>
            </a:pPr>
            <a:r>
              <a:rPr lang="ru-RU" sz="1400" b="1" i="1"/>
              <a:t>Мы делаем правильные вещи</a:t>
            </a:r>
            <a:r>
              <a:rPr lang="en-US" sz="1400" b="1" i="1"/>
              <a:t>?</a:t>
            </a:r>
          </a:p>
        </p:txBody>
      </p:sp>
      <p:sp>
        <p:nvSpPr>
          <p:cNvPr id="43027" name="Text Box 29"/>
          <p:cNvSpPr txBox="1">
            <a:spLocks noChangeArrowheads="1"/>
          </p:cNvSpPr>
          <p:nvPr/>
        </p:nvSpPr>
        <p:spPr bwMode="auto">
          <a:xfrm>
            <a:off x="219075" y="2590800"/>
            <a:ext cx="1443038" cy="517525"/>
          </a:xfrm>
          <a:prstGeom prst="rect">
            <a:avLst/>
          </a:prstGeom>
          <a:noFill/>
          <a:ln w="9525">
            <a:noFill/>
            <a:miter lim="800000"/>
            <a:headEnd/>
            <a:tailEnd/>
          </a:ln>
        </p:spPr>
        <p:txBody>
          <a:bodyPr>
            <a:spAutoFit/>
          </a:bodyPr>
          <a:lstStyle/>
          <a:p>
            <a:pPr>
              <a:spcBef>
                <a:spcPct val="50000"/>
              </a:spcBef>
            </a:pPr>
            <a:r>
              <a:rPr lang="ru-RU" sz="1400" b="1" i="1"/>
              <a:t>Проводится правильно</a:t>
            </a:r>
            <a:r>
              <a:rPr lang="en-US" sz="1400" b="1" i="1"/>
              <a:t>?</a:t>
            </a:r>
          </a:p>
        </p:txBody>
      </p:sp>
      <p:sp>
        <p:nvSpPr>
          <p:cNvPr id="43028" name="Text Box 30"/>
          <p:cNvSpPr txBox="1">
            <a:spLocks noChangeArrowheads="1"/>
          </p:cNvSpPr>
          <p:nvPr/>
        </p:nvSpPr>
        <p:spPr bwMode="auto">
          <a:xfrm>
            <a:off x="219075" y="1219200"/>
            <a:ext cx="1566863" cy="1155700"/>
          </a:xfrm>
          <a:prstGeom prst="rect">
            <a:avLst/>
          </a:prstGeom>
          <a:noFill/>
          <a:ln w="9525">
            <a:noFill/>
            <a:miter lim="800000"/>
            <a:headEnd/>
            <a:tailEnd/>
          </a:ln>
        </p:spPr>
        <p:txBody>
          <a:bodyPr>
            <a:spAutoFit/>
          </a:bodyPr>
          <a:lstStyle/>
          <a:p>
            <a:pPr>
              <a:spcBef>
                <a:spcPct val="50000"/>
              </a:spcBef>
            </a:pPr>
            <a:r>
              <a:rPr lang="ru-RU" sz="1400" b="1" i="1"/>
              <a:t>Проводится ли в достаточно большом масштабе</a:t>
            </a:r>
            <a:r>
              <a:rPr lang="en-US" sz="1400" b="1" i="1"/>
              <a:t>?</a:t>
            </a:r>
          </a:p>
        </p:txBody>
      </p:sp>
      <p:sp>
        <p:nvSpPr>
          <p:cNvPr id="43029" name="Rectangle 31"/>
          <p:cNvSpPr>
            <a:spLocks noChangeArrowheads="1"/>
          </p:cNvSpPr>
          <p:nvPr/>
        </p:nvSpPr>
        <p:spPr bwMode="auto">
          <a:xfrm>
            <a:off x="219075" y="5943600"/>
            <a:ext cx="1398588" cy="762000"/>
          </a:xfrm>
          <a:prstGeom prst="rect">
            <a:avLst/>
          </a:prstGeom>
          <a:noFill/>
          <a:ln w="9525">
            <a:noFill/>
            <a:miter lim="800000"/>
            <a:headEnd/>
            <a:tailEnd/>
          </a:ln>
        </p:spPr>
        <p:txBody>
          <a:bodyPr tIns="91440" anchor="ctr"/>
          <a:lstStyle/>
          <a:p>
            <a:pPr algn="ctr">
              <a:spcBef>
                <a:spcPct val="20000"/>
              </a:spcBef>
              <a:buClr>
                <a:srgbClr val="FFFF00"/>
              </a:buClr>
              <a:buSzPct val="90000"/>
              <a:buFont typeface="Wingdings" pitchFamily="2" charset="2"/>
              <a:buNone/>
            </a:pPr>
            <a:endParaRPr lang="en-US" sz="800" b="1"/>
          </a:p>
          <a:p>
            <a:pPr algn="ctr">
              <a:spcBef>
                <a:spcPct val="20000"/>
              </a:spcBef>
              <a:buClr>
                <a:srgbClr val="FFFF00"/>
              </a:buClr>
              <a:buSzPct val="90000"/>
              <a:buFont typeface="Wingdings" pitchFamily="2" charset="2"/>
              <a:buNone/>
            </a:pPr>
            <a:r>
              <a:rPr lang="ru-RU" sz="1400" b="1">
                <a:solidFill>
                  <a:srgbClr val="009999"/>
                </a:solidFill>
              </a:rPr>
              <a:t>Определение проблемы</a:t>
            </a:r>
            <a:endParaRPr lang="en-US" sz="1400" b="1">
              <a:solidFill>
                <a:srgbClr val="009999"/>
              </a:solidFill>
            </a:endParaRPr>
          </a:p>
          <a:p>
            <a:pPr>
              <a:lnSpc>
                <a:spcPct val="90000"/>
              </a:lnSpc>
              <a:spcBef>
                <a:spcPct val="25000"/>
              </a:spcBef>
              <a:buClr>
                <a:srgbClr val="FFFF00"/>
              </a:buClr>
              <a:buSzPct val="90000"/>
              <a:buFont typeface="Wingdings" pitchFamily="2" charset="2"/>
              <a:buNone/>
            </a:pPr>
            <a:endParaRPr lang="en-US" sz="1600" b="1" i="1"/>
          </a:p>
        </p:txBody>
      </p:sp>
      <p:sp>
        <p:nvSpPr>
          <p:cNvPr id="43030" name="Line 33"/>
          <p:cNvSpPr>
            <a:spLocks noChangeShapeType="1"/>
          </p:cNvSpPr>
          <p:nvPr/>
        </p:nvSpPr>
        <p:spPr bwMode="auto">
          <a:xfrm flipH="1">
            <a:off x="1617663" y="3886200"/>
            <a:ext cx="0" cy="685800"/>
          </a:xfrm>
          <a:prstGeom prst="line">
            <a:avLst/>
          </a:prstGeom>
          <a:noFill/>
          <a:ln w="6350">
            <a:solidFill>
              <a:schemeClr val="tx1"/>
            </a:solidFill>
            <a:prstDash val="lgDash"/>
            <a:round/>
            <a:headEnd/>
            <a:tailEnd/>
          </a:ln>
        </p:spPr>
        <p:txBody>
          <a:bodyPr anchor="ctr">
            <a:spAutoFit/>
          </a:bodyPr>
          <a:lstStyle/>
          <a:p>
            <a:endParaRPr lang="ru-RU"/>
          </a:p>
        </p:txBody>
      </p:sp>
      <p:sp>
        <p:nvSpPr>
          <p:cNvPr id="43031" name="Line 34"/>
          <p:cNvSpPr>
            <a:spLocks noChangeShapeType="1"/>
          </p:cNvSpPr>
          <p:nvPr/>
        </p:nvSpPr>
        <p:spPr bwMode="auto">
          <a:xfrm flipH="1">
            <a:off x="1617663" y="5181600"/>
            <a:ext cx="0" cy="762000"/>
          </a:xfrm>
          <a:prstGeom prst="line">
            <a:avLst/>
          </a:prstGeom>
          <a:noFill/>
          <a:ln w="6350">
            <a:solidFill>
              <a:schemeClr val="tx1"/>
            </a:solidFill>
            <a:prstDash val="lgDash"/>
            <a:round/>
            <a:headEnd/>
            <a:tailEnd/>
          </a:ln>
        </p:spPr>
        <p:txBody>
          <a:bodyPr anchor="ctr">
            <a:spAutoFit/>
          </a:bodyPr>
          <a:lstStyle/>
          <a:p>
            <a:endParaRPr lang="ru-RU"/>
          </a:p>
        </p:txBody>
      </p:sp>
      <p:sp>
        <p:nvSpPr>
          <p:cNvPr id="43032" name="Line 35"/>
          <p:cNvSpPr>
            <a:spLocks noChangeShapeType="1"/>
          </p:cNvSpPr>
          <p:nvPr/>
        </p:nvSpPr>
        <p:spPr bwMode="auto">
          <a:xfrm flipV="1">
            <a:off x="219075" y="6040438"/>
            <a:ext cx="1398588" cy="0"/>
          </a:xfrm>
          <a:prstGeom prst="line">
            <a:avLst/>
          </a:prstGeom>
          <a:noFill/>
          <a:ln w="6350">
            <a:solidFill>
              <a:schemeClr val="tx1"/>
            </a:solidFill>
            <a:prstDash val="lgDash"/>
            <a:round/>
            <a:headEnd/>
            <a:tailEnd/>
          </a:ln>
        </p:spPr>
        <p:txBody>
          <a:bodyPr anchor="ctr">
            <a:spAutoFit/>
          </a:bodyPr>
          <a:lstStyle/>
          <a:p>
            <a:endParaRPr lang="ru-RU"/>
          </a:p>
        </p:txBody>
      </p:sp>
      <p:sp>
        <p:nvSpPr>
          <p:cNvPr id="43033" name="Line 36"/>
          <p:cNvSpPr>
            <a:spLocks noChangeShapeType="1"/>
          </p:cNvSpPr>
          <p:nvPr/>
        </p:nvSpPr>
        <p:spPr bwMode="auto">
          <a:xfrm flipH="1">
            <a:off x="219075" y="6019800"/>
            <a:ext cx="0" cy="762000"/>
          </a:xfrm>
          <a:prstGeom prst="line">
            <a:avLst/>
          </a:prstGeom>
          <a:noFill/>
          <a:ln w="6350">
            <a:solidFill>
              <a:schemeClr val="tx1"/>
            </a:solidFill>
            <a:prstDash val="lgDash"/>
            <a:round/>
            <a:headEnd/>
            <a:tailEnd/>
          </a:ln>
        </p:spPr>
        <p:txBody>
          <a:bodyPr anchor="ctr">
            <a:spAutoFit/>
          </a:bodyPr>
          <a:lstStyle/>
          <a:p>
            <a:endParaRPr lang="ru-RU"/>
          </a:p>
        </p:txBody>
      </p:sp>
      <p:sp>
        <p:nvSpPr>
          <p:cNvPr id="43034" name="Line 38"/>
          <p:cNvSpPr>
            <a:spLocks noChangeShapeType="1"/>
          </p:cNvSpPr>
          <p:nvPr/>
        </p:nvSpPr>
        <p:spPr bwMode="auto">
          <a:xfrm flipH="1">
            <a:off x="2084388" y="3352800"/>
            <a:ext cx="0" cy="533400"/>
          </a:xfrm>
          <a:prstGeom prst="line">
            <a:avLst/>
          </a:prstGeom>
          <a:noFill/>
          <a:ln w="6350">
            <a:solidFill>
              <a:schemeClr val="tx1"/>
            </a:solidFill>
            <a:prstDash val="lgDash"/>
            <a:round/>
            <a:headEnd/>
            <a:tailEnd/>
          </a:ln>
        </p:spPr>
        <p:txBody>
          <a:bodyPr anchor="ctr">
            <a:spAutoFit/>
          </a:bodyPr>
          <a:lstStyle/>
          <a:p>
            <a:endParaRPr lang="ru-RU"/>
          </a:p>
        </p:txBody>
      </p:sp>
      <p:sp>
        <p:nvSpPr>
          <p:cNvPr id="43035" name="Line 39"/>
          <p:cNvSpPr>
            <a:spLocks noChangeShapeType="1"/>
          </p:cNvSpPr>
          <p:nvPr/>
        </p:nvSpPr>
        <p:spPr bwMode="auto">
          <a:xfrm flipH="1">
            <a:off x="2084388" y="2057400"/>
            <a:ext cx="0" cy="457200"/>
          </a:xfrm>
          <a:prstGeom prst="line">
            <a:avLst/>
          </a:prstGeom>
          <a:noFill/>
          <a:ln w="6350">
            <a:solidFill>
              <a:schemeClr val="tx1"/>
            </a:solidFill>
            <a:prstDash val="lgDash"/>
            <a:round/>
            <a:headEnd/>
            <a:tailEnd/>
          </a:ln>
        </p:spPr>
        <p:txBody>
          <a:bodyPr anchor="ctr">
            <a:spAutoFit/>
          </a:bodyPr>
          <a:lstStyle/>
          <a:p>
            <a:endParaRPr lang="ru-RU"/>
          </a:p>
        </p:txBody>
      </p:sp>
      <p:sp>
        <p:nvSpPr>
          <p:cNvPr id="43036" name="Line 40"/>
          <p:cNvSpPr>
            <a:spLocks noChangeShapeType="1"/>
          </p:cNvSpPr>
          <p:nvPr/>
        </p:nvSpPr>
        <p:spPr bwMode="auto">
          <a:xfrm flipV="1">
            <a:off x="2084388" y="2057400"/>
            <a:ext cx="2411412" cy="0"/>
          </a:xfrm>
          <a:prstGeom prst="line">
            <a:avLst/>
          </a:prstGeom>
          <a:noFill/>
          <a:ln w="6350">
            <a:solidFill>
              <a:schemeClr val="tx1"/>
            </a:solidFill>
            <a:prstDash val="lgDash"/>
            <a:round/>
            <a:headEnd/>
            <a:tailEnd/>
          </a:ln>
        </p:spPr>
        <p:txBody>
          <a:bodyPr anchor="ctr">
            <a:spAutoFit/>
          </a:bodyPr>
          <a:lstStyle/>
          <a:p>
            <a:endParaRPr lang="ru-RU"/>
          </a:p>
        </p:txBody>
      </p:sp>
      <p:sp>
        <p:nvSpPr>
          <p:cNvPr id="43037" name="Line 41"/>
          <p:cNvSpPr>
            <a:spLocks noChangeShapeType="1"/>
          </p:cNvSpPr>
          <p:nvPr/>
        </p:nvSpPr>
        <p:spPr bwMode="auto">
          <a:xfrm flipV="1">
            <a:off x="3017838" y="1143000"/>
            <a:ext cx="1943100" cy="0"/>
          </a:xfrm>
          <a:prstGeom prst="line">
            <a:avLst/>
          </a:prstGeom>
          <a:noFill/>
          <a:ln w="6350">
            <a:solidFill>
              <a:schemeClr val="tx1"/>
            </a:solidFill>
            <a:prstDash val="lgDash"/>
            <a:round/>
            <a:headEnd/>
            <a:tailEnd/>
          </a:ln>
        </p:spPr>
        <p:txBody>
          <a:bodyPr anchor="ctr">
            <a:spAutoFit/>
          </a:bodyPr>
          <a:lstStyle/>
          <a:p>
            <a:endParaRPr lang="ru-RU"/>
          </a:p>
        </p:txBody>
      </p:sp>
      <p:sp>
        <p:nvSpPr>
          <p:cNvPr id="43038" name="Line 42"/>
          <p:cNvSpPr>
            <a:spLocks noChangeShapeType="1"/>
          </p:cNvSpPr>
          <p:nvPr/>
        </p:nvSpPr>
        <p:spPr bwMode="auto">
          <a:xfrm flipH="1">
            <a:off x="3017838" y="1828800"/>
            <a:ext cx="0" cy="228600"/>
          </a:xfrm>
          <a:prstGeom prst="line">
            <a:avLst/>
          </a:prstGeom>
          <a:noFill/>
          <a:ln w="6350">
            <a:solidFill>
              <a:schemeClr val="tx1"/>
            </a:solidFill>
            <a:prstDash val="lgDash"/>
            <a:round/>
            <a:headEnd/>
            <a:tailEnd/>
          </a:ln>
        </p:spPr>
        <p:txBody>
          <a:bodyPr anchor="ctr">
            <a:spAutoFit/>
          </a:bodyPr>
          <a:lstStyle/>
          <a:p>
            <a:endParaRPr lang="ru-RU"/>
          </a:p>
        </p:txBody>
      </p:sp>
      <p:cxnSp>
        <p:nvCxnSpPr>
          <p:cNvPr id="43039" name="AutoShape 43"/>
          <p:cNvCxnSpPr>
            <a:cxnSpLocks noChangeShapeType="1"/>
            <a:endCxn id="43017" idx="0"/>
          </p:cNvCxnSpPr>
          <p:nvPr/>
        </p:nvCxnSpPr>
        <p:spPr bwMode="auto">
          <a:xfrm>
            <a:off x="6905625" y="838200"/>
            <a:ext cx="0" cy="304800"/>
          </a:xfrm>
          <a:prstGeom prst="straightConnector1">
            <a:avLst/>
          </a:prstGeom>
          <a:noFill/>
          <a:ln w="9525">
            <a:solidFill>
              <a:schemeClr val="tx1"/>
            </a:solidFill>
            <a:round/>
            <a:headEnd/>
            <a:tailEnd type="triangle" w="med" len="med"/>
          </a:ln>
        </p:spPr>
      </p:cxnSp>
      <p:sp>
        <p:nvSpPr>
          <p:cNvPr id="43040" name="Line 44"/>
          <p:cNvSpPr>
            <a:spLocks noChangeShapeType="1"/>
          </p:cNvSpPr>
          <p:nvPr/>
        </p:nvSpPr>
        <p:spPr bwMode="auto">
          <a:xfrm flipV="1">
            <a:off x="6905625" y="838200"/>
            <a:ext cx="2098675" cy="0"/>
          </a:xfrm>
          <a:prstGeom prst="line">
            <a:avLst/>
          </a:prstGeom>
          <a:noFill/>
          <a:ln w="6350">
            <a:solidFill>
              <a:schemeClr val="tx1"/>
            </a:solidFill>
            <a:prstDash val="lgDash"/>
            <a:round/>
            <a:headEnd/>
            <a:tailEnd/>
          </a:ln>
        </p:spPr>
        <p:txBody>
          <a:bodyPr anchor="ctr">
            <a:spAutoFit/>
          </a:bodyPr>
          <a:lstStyle/>
          <a:p>
            <a:endParaRPr lang="ru-RU"/>
          </a:p>
        </p:txBody>
      </p:sp>
      <p:sp>
        <p:nvSpPr>
          <p:cNvPr id="43041" name="Line 45"/>
          <p:cNvSpPr>
            <a:spLocks noChangeShapeType="1"/>
          </p:cNvSpPr>
          <p:nvPr/>
        </p:nvSpPr>
        <p:spPr bwMode="auto">
          <a:xfrm flipH="1">
            <a:off x="9004300" y="838200"/>
            <a:ext cx="0" cy="5867400"/>
          </a:xfrm>
          <a:prstGeom prst="line">
            <a:avLst/>
          </a:prstGeom>
          <a:noFill/>
          <a:ln w="6350">
            <a:solidFill>
              <a:schemeClr val="tx1"/>
            </a:solidFill>
            <a:prstDash val="lgDash"/>
            <a:round/>
            <a:headEnd/>
            <a:tailEnd/>
          </a:ln>
        </p:spPr>
        <p:txBody>
          <a:bodyPr anchor="ctr">
            <a:spAutoFit/>
          </a:bodyPr>
          <a:lstStyle/>
          <a:p>
            <a:endParaRPr lang="ru-RU"/>
          </a:p>
        </p:txBody>
      </p:sp>
      <p:sp>
        <p:nvSpPr>
          <p:cNvPr id="43042" name="Line 46"/>
          <p:cNvSpPr>
            <a:spLocks noChangeShapeType="1"/>
          </p:cNvSpPr>
          <p:nvPr/>
        </p:nvSpPr>
        <p:spPr bwMode="auto">
          <a:xfrm flipV="1">
            <a:off x="3484563" y="6705600"/>
            <a:ext cx="5519737" cy="0"/>
          </a:xfrm>
          <a:prstGeom prst="line">
            <a:avLst/>
          </a:prstGeom>
          <a:noFill/>
          <a:ln w="6350">
            <a:solidFill>
              <a:schemeClr val="tx1"/>
            </a:solidFill>
            <a:prstDash val="lgDash"/>
            <a:round/>
            <a:headEnd/>
            <a:tailEnd/>
          </a:ln>
        </p:spPr>
        <p:txBody>
          <a:bodyPr anchor="ctr">
            <a:spAutoFit/>
          </a:bodyPr>
          <a:lstStyle/>
          <a:p>
            <a:endParaRPr lang="ru-RU"/>
          </a:p>
        </p:txBody>
      </p:sp>
      <p:sp>
        <p:nvSpPr>
          <p:cNvPr id="43043" name="Line 47"/>
          <p:cNvSpPr>
            <a:spLocks noChangeShapeType="1"/>
          </p:cNvSpPr>
          <p:nvPr/>
        </p:nvSpPr>
        <p:spPr bwMode="auto">
          <a:xfrm flipH="1">
            <a:off x="3017838" y="1143000"/>
            <a:ext cx="0" cy="152400"/>
          </a:xfrm>
          <a:prstGeom prst="line">
            <a:avLst/>
          </a:prstGeom>
          <a:noFill/>
          <a:ln w="6350">
            <a:solidFill>
              <a:schemeClr val="tx1"/>
            </a:solidFill>
            <a:prstDash val="lgDash"/>
            <a:round/>
            <a:headEnd/>
            <a:tailEnd/>
          </a:ln>
        </p:spPr>
        <p:txBody>
          <a:bodyPr anchor="ctr">
            <a:spAutoFit/>
          </a:bodyPr>
          <a:lstStyle/>
          <a:p>
            <a:endParaRPr lang="ru-RU"/>
          </a:p>
        </p:txBody>
      </p:sp>
      <p:sp>
        <p:nvSpPr>
          <p:cNvPr id="43044" name="Rectangle 37"/>
          <p:cNvSpPr>
            <a:spLocks noChangeArrowheads="1"/>
          </p:cNvSpPr>
          <p:nvPr/>
        </p:nvSpPr>
        <p:spPr bwMode="auto">
          <a:xfrm>
            <a:off x="234836" y="46038"/>
            <a:ext cx="8369611" cy="792162"/>
          </a:xfrm>
          <a:prstGeom prst="rect">
            <a:avLst/>
          </a:prstGeom>
          <a:solidFill>
            <a:schemeClr val="accent1"/>
          </a:solidFill>
          <a:ln w="9525">
            <a:solidFill>
              <a:schemeClr val="tx1"/>
            </a:solidFill>
            <a:miter lim="800000"/>
            <a:headEnd/>
            <a:tailEnd/>
          </a:ln>
        </p:spPr>
        <p:txBody>
          <a:bodyPr wrap="none" anchor="ctr"/>
          <a:lstStyle/>
          <a:p>
            <a:pPr algn="ctr"/>
            <a:r>
              <a:rPr lang="ru-RU" sz="2400" dirty="0"/>
              <a:t>Подход к здравоохранению на основе вопросов</a:t>
            </a: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itle 1"/>
          <p:cNvSpPr>
            <a:spLocks noGrp="1"/>
          </p:cNvSpPr>
          <p:nvPr>
            <p:ph type="title"/>
          </p:nvPr>
        </p:nvSpPr>
        <p:spPr/>
        <p:txBody>
          <a:bodyPr/>
          <a:lstStyle/>
          <a:p>
            <a:pPr algn="ctr" eaLnBrk="1" hangingPunct="1"/>
            <a:r>
              <a:rPr lang="ru-RU" sz="4600" smtClean="0"/>
              <a:t>Работа в малых группах – Шаг </a:t>
            </a:r>
            <a:r>
              <a:rPr lang="en-US" sz="4600" smtClean="0"/>
              <a:t>1</a:t>
            </a:r>
          </a:p>
        </p:txBody>
      </p:sp>
      <p:sp>
        <p:nvSpPr>
          <p:cNvPr id="45058" name="Content Placeholder 2"/>
          <p:cNvSpPr>
            <a:spLocks noGrp="1"/>
          </p:cNvSpPr>
          <p:nvPr>
            <p:ph idx="1"/>
          </p:nvPr>
        </p:nvSpPr>
        <p:spPr>
          <a:xfrm>
            <a:off x="179513" y="1600200"/>
            <a:ext cx="8507288" cy="3962400"/>
          </a:xfrm>
        </p:spPr>
        <p:txBody>
          <a:bodyPr/>
          <a:lstStyle/>
          <a:p>
            <a:pPr marL="514350" indent="-514350" eaLnBrk="1" hangingPunct="1">
              <a:buFont typeface="Calibri" pitchFamily="34" charset="0"/>
              <a:buAutoNum type="arabicPeriod"/>
            </a:pPr>
            <a:r>
              <a:rPr lang="ru-RU" sz="2800" dirty="0" smtClean="0"/>
              <a:t>Соберитесь в малых группах и выберите секретаря</a:t>
            </a:r>
            <a:endParaRPr lang="en-US" sz="2800" dirty="0" smtClean="0"/>
          </a:p>
          <a:p>
            <a:pPr marL="514350" indent="-514350" eaLnBrk="1" hangingPunct="1">
              <a:buFont typeface="Calibri" pitchFamily="34" charset="0"/>
              <a:buAutoNum type="arabicPeriod"/>
            </a:pPr>
            <a:r>
              <a:rPr lang="ru-RU" sz="2800" dirty="0" smtClean="0"/>
              <a:t>С помощью мозгового штурма обсудите интересующие вас, вашу организацию и ваших руководителей вопросы (15 мин.)</a:t>
            </a:r>
            <a:endParaRPr lang="en-US" sz="2800" dirty="0" smtClean="0"/>
          </a:p>
          <a:p>
            <a:pPr marL="514350" indent="-514350" eaLnBrk="1" hangingPunct="1">
              <a:buFont typeface="Calibri" pitchFamily="34" charset="0"/>
              <a:buAutoNum type="arabicPeriod"/>
            </a:pPr>
            <a:r>
              <a:rPr lang="ru-RU" sz="2800" dirty="0" smtClean="0"/>
              <a:t>Далее уточните и доработайте вопросы (15 мин.) </a:t>
            </a:r>
            <a:endParaRPr lang="en-US" sz="2800" dirty="0" smtClean="0"/>
          </a:p>
        </p:txBody>
      </p:sp>
      <p:sp>
        <p:nvSpPr>
          <p:cNvPr id="4" name="Slide Number Placeholder 3"/>
          <p:cNvSpPr>
            <a:spLocks noGrp="1"/>
          </p:cNvSpPr>
          <p:nvPr>
            <p:ph type="sldNum" sz="quarter" idx="10"/>
          </p:nvPr>
        </p:nvSpPr>
        <p:spPr/>
        <p:txBody>
          <a:bodyPr/>
          <a:lstStyle/>
          <a:p>
            <a:pPr>
              <a:defRPr/>
            </a:pPr>
            <a:fld id="{89A7D35D-F031-4754-91BE-A3CB8CA7E760}" type="slidenum">
              <a:rPr lang="en-US"/>
              <a:pPr>
                <a:defRPr/>
              </a:pPr>
              <a:t>16</a:t>
            </a:fld>
            <a:endParaRPr 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Title 1"/>
          <p:cNvSpPr>
            <a:spLocks noGrp="1"/>
          </p:cNvSpPr>
          <p:nvPr>
            <p:ph type="title"/>
          </p:nvPr>
        </p:nvSpPr>
        <p:spPr>
          <a:xfrm>
            <a:off x="1043608" y="-171400"/>
            <a:ext cx="7571184" cy="1642194"/>
          </a:xfrm>
        </p:spPr>
        <p:txBody>
          <a:bodyPr/>
          <a:lstStyle/>
          <a:p>
            <a:pPr algn="ctr" eaLnBrk="1" hangingPunct="1"/>
            <a:r>
              <a:rPr lang="ru-RU" sz="4500" dirty="0" smtClean="0"/>
              <a:t/>
            </a:r>
            <a:br>
              <a:rPr lang="ru-RU" sz="4500" dirty="0" smtClean="0"/>
            </a:br>
            <a:r>
              <a:rPr lang="ru-RU" b="1" dirty="0" smtClean="0"/>
              <a:t>Определение успешности программы – вопросы для рассмотрения</a:t>
            </a:r>
            <a:endParaRPr lang="en-US" b="1" dirty="0" smtClean="0"/>
          </a:p>
        </p:txBody>
      </p:sp>
      <p:sp>
        <p:nvSpPr>
          <p:cNvPr id="47106" name="Content Placeholder 2"/>
          <p:cNvSpPr>
            <a:spLocks noGrp="1"/>
          </p:cNvSpPr>
          <p:nvPr>
            <p:ph idx="1"/>
          </p:nvPr>
        </p:nvSpPr>
        <p:spPr>
          <a:xfrm>
            <a:off x="395536" y="1988840"/>
            <a:ext cx="8229600" cy="4389437"/>
          </a:xfrm>
        </p:spPr>
        <p:txBody>
          <a:bodyPr/>
          <a:lstStyle/>
          <a:p>
            <a:pPr eaLnBrk="1" hangingPunct="1"/>
            <a:r>
              <a:rPr lang="ru-RU" sz="2400" dirty="0" smtClean="0"/>
              <a:t>Что вам нужно или вы хотите знать, чтобы сказать, что программа работает? </a:t>
            </a:r>
            <a:endParaRPr lang="en-US" sz="2400" dirty="0" smtClean="0"/>
          </a:p>
          <a:p>
            <a:pPr eaLnBrk="1" hangingPunct="1"/>
            <a:r>
              <a:rPr lang="ru-RU" sz="2400" dirty="0" smtClean="0"/>
              <a:t>Как вы знаете, что ваша программа или услуга работает?</a:t>
            </a:r>
            <a:endParaRPr lang="en-US" sz="2400" dirty="0" smtClean="0"/>
          </a:p>
          <a:p>
            <a:pPr eaLnBrk="1" hangingPunct="1"/>
            <a:r>
              <a:rPr lang="ru-RU" sz="2400" dirty="0" smtClean="0"/>
              <a:t>Ваша программа или услуга улучшает состояние здоровья пациента? </a:t>
            </a:r>
            <a:endParaRPr lang="en-US" sz="2400" dirty="0" smtClean="0"/>
          </a:p>
          <a:p>
            <a:pPr eaLnBrk="1" hangingPunct="1"/>
            <a:r>
              <a:rPr lang="ru-RU" sz="2400" dirty="0" smtClean="0"/>
              <a:t>Как вы знаете, что есть проблемы или что программа не достигает предопределенных целей?</a:t>
            </a:r>
            <a:endParaRPr lang="en-US" sz="2400" dirty="0" smtClean="0"/>
          </a:p>
        </p:txBody>
      </p:sp>
      <p:sp>
        <p:nvSpPr>
          <p:cNvPr id="4" name="Slide Number Placeholder 3"/>
          <p:cNvSpPr>
            <a:spLocks noGrp="1"/>
          </p:cNvSpPr>
          <p:nvPr>
            <p:ph type="sldNum" sz="quarter" idx="10"/>
          </p:nvPr>
        </p:nvSpPr>
        <p:spPr/>
        <p:txBody>
          <a:bodyPr/>
          <a:lstStyle/>
          <a:p>
            <a:pPr>
              <a:defRPr/>
            </a:pPr>
            <a:fld id="{C1861105-E024-4070-AEBF-EC29E73DD5D8}" type="slidenum">
              <a:rPr lang="en-US"/>
              <a:pPr>
                <a:defRPr/>
              </a:pPr>
              <a:t>17</a:t>
            </a:fld>
            <a:endParaRPr 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Title 1"/>
          <p:cNvSpPr>
            <a:spLocks noGrp="1"/>
          </p:cNvSpPr>
          <p:nvPr>
            <p:ph type="title"/>
          </p:nvPr>
        </p:nvSpPr>
        <p:spPr/>
        <p:txBody>
          <a:bodyPr/>
          <a:lstStyle/>
          <a:p>
            <a:pPr algn="ctr" eaLnBrk="1" hangingPunct="1"/>
            <a:r>
              <a:rPr lang="ru-RU" sz="4600" smtClean="0"/>
              <a:t>Работа в малых группах – Шаг </a:t>
            </a:r>
            <a:r>
              <a:rPr lang="en-US" sz="4600" smtClean="0"/>
              <a:t>2</a:t>
            </a:r>
          </a:p>
        </p:txBody>
      </p:sp>
      <p:sp>
        <p:nvSpPr>
          <p:cNvPr id="49154" name="Content Placeholder 2"/>
          <p:cNvSpPr>
            <a:spLocks noGrp="1"/>
          </p:cNvSpPr>
          <p:nvPr>
            <p:ph idx="1"/>
          </p:nvPr>
        </p:nvSpPr>
        <p:spPr>
          <a:xfrm>
            <a:off x="914400" y="2209800"/>
            <a:ext cx="7689850" cy="3962400"/>
          </a:xfrm>
        </p:spPr>
        <p:txBody>
          <a:bodyPr/>
          <a:lstStyle/>
          <a:p>
            <a:pPr marL="514350" indent="-514350" eaLnBrk="1" hangingPunct="1">
              <a:buFont typeface="Calibri" pitchFamily="34" charset="0"/>
              <a:buAutoNum type="arabicPeriod"/>
            </a:pPr>
            <a:r>
              <a:rPr lang="ru-RU" sz="2800" smtClean="0"/>
              <a:t>Используя листок приоритетов, проверьте и определите приоритет трем-пяти вопросам, указанным в Шаге</a:t>
            </a:r>
            <a:r>
              <a:rPr lang="en-US" sz="2800" smtClean="0"/>
              <a:t> 1.</a:t>
            </a:r>
          </a:p>
          <a:p>
            <a:pPr marL="514350" indent="-514350" eaLnBrk="1" hangingPunct="1">
              <a:buFont typeface="Calibri" pitchFamily="34" charset="0"/>
              <a:buAutoNum type="arabicPeriod"/>
            </a:pPr>
            <a:r>
              <a:rPr lang="ru-RU" sz="2800" smtClean="0"/>
              <a:t>Время</a:t>
            </a:r>
            <a:r>
              <a:rPr lang="en-US" sz="2800" smtClean="0"/>
              <a:t>: 30 </a:t>
            </a:r>
            <a:r>
              <a:rPr lang="ru-RU" sz="2800" smtClean="0"/>
              <a:t>минут</a:t>
            </a:r>
            <a:endParaRPr lang="en-US" sz="2800" smtClean="0"/>
          </a:p>
        </p:txBody>
      </p:sp>
      <p:sp>
        <p:nvSpPr>
          <p:cNvPr id="4" name="Slide Number Placeholder 3"/>
          <p:cNvSpPr>
            <a:spLocks noGrp="1"/>
          </p:cNvSpPr>
          <p:nvPr>
            <p:ph type="sldNum" sz="quarter" idx="10"/>
          </p:nvPr>
        </p:nvSpPr>
        <p:spPr/>
        <p:txBody>
          <a:bodyPr/>
          <a:lstStyle/>
          <a:p>
            <a:pPr>
              <a:defRPr/>
            </a:pPr>
            <a:fld id="{DEBB0367-8452-41FF-AD8B-9B8A35F4B556}" type="slidenum">
              <a:rPr lang="en-US"/>
              <a:pPr>
                <a:defRPr/>
              </a:pPr>
              <a:t>18</a:t>
            </a:fld>
            <a:endParaRPr 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pPr>
              <a:defRPr/>
            </a:pPr>
            <a:fld id="{E426CE7F-A6B8-44B1-8AB8-E397E6FEB4E0}" type="slidenum">
              <a:rPr lang="en-US"/>
              <a:pPr>
                <a:defRPr/>
              </a:pPr>
              <a:t>19</a:t>
            </a:fld>
            <a:endParaRPr lang="en-US"/>
          </a:p>
        </p:txBody>
      </p:sp>
      <p:sp>
        <p:nvSpPr>
          <p:cNvPr id="51201" name="Text Placeholder 5"/>
          <p:cNvSpPr>
            <a:spLocks noGrp="1"/>
          </p:cNvSpPr>
          <p:nvPr>
            <p:ph type="body" idx="4294967295"/>
          </p:nvPr>
        </p:nvSpPr>
        <p:spPr>
          <a:xfrm>
            <a:off x="611560" y="1628800"/>
            <a:ext cx="7772400" cy="1509713"/>
          </a:xfrm>
        </p:spPr>
        <p:txBody>
          <a:bodyPr lIns="45720" rIns="45720"/>
          <a:lstStyle/>
          <a:p>
            <a:pPr marL="0" indent="0" algn="ctr" eaLnBrk="1" hangingPunct="1">
              <a:buFont typeface="Wingdings 2" pitchFamily="18" charset="2"/>
              <a:buNone/>
            </a:pPr>
            <a:r>
              <a:rPr lang="ru-RU" sz="3600" b="1" dirty="0" smtClean="0"/>
              <a:t>Шаг 3: Определите потребности в данных</a:t>
            </a:r>
            <a:r>
              <a:rPr lang="ru-RU" sz="2200" dirty="0" smtClean="0"/>
              <a:t>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Title 1"/>
          <p:cNvSpPr>
            <a:spLocks noGrp="1"/>
          </p:cNvSpPr>
          <p:nvPr>
            <p:ph type="title"/>
          </p:nvPr>
        </p:nvSpPr>
        <p:spPr>
          <a:xfrm>
            <a:off x="467544" y="188640"/>
            <a:ext cx="8219256" cy="1728192"/>
          </a:xfrm>
        </p:spPr>
        <p:txBody>
          <a:bodyPr/>
          <a:lstStyle/>
          <a:p>
            <a:pPr algn="ctr" eaLnBrk="1" hangingPunct="1"/>
            <a:r>
              <a:rPr lang="ru-RU" dirty="0" smtClean="0"/>
              <a:t>Шаг</a:t>
            </a:r>
            <a:r>
              <a:rPr lang="en-US" dirty="0" smtClean="0"/>
              <a:t> 3 – </a:t>
            </a:r>
            <a:r>
              <a:rPr lang="ru-RU" dirty="0" smtClean="0"/>
              <a:t>Определите потребности в данных и потенциальные источники</a:t>
            </a:r>
            <a:endParaRPr lang="en-US" dirty="0" smtClean="0"/>
          </a:p>
        </p:txBody>
      </p:sp>
      <p:sp>
        <p:nvSpPr>
          <p:cNvPr id="52226" name="Content Placeholder 2"/>
          <p:cNvSpPr>
            <a:spLocks noGrp="1"/>
          </p:cNvSpPr>
          <p:nvPr>
            <p:ph idx="1"/>
          </p:nvPr>
        </p:nvSpPr>
        <p:spPr>
          <a:xfrm>
            <a:off x="539552" y="2132856"/>
            <a:ext cx="8229600" cy="4389438"/>
          </a:xfrm>
        </p:spPr>
        <p:txBody>
          <a:bodyPr/>
          <a:lstStyle/>
          <a:p>
            <a:pPr eaLnBrk="1" hangingPunct="1"/>
            <a:r>
              <a:rPr lang="ru-RU" sz="2800" dirty="0" smtClean="0"/>
              <a:t>Привлеките  к работе сотрудника отдела мониторинга и оценки</a:t>
            </a:r>
            <a:endParaRPr lang="en-US" sz="2800" dirty="0" smtClean="0"/>
          </a:p>
          <a:p>
            <a:pPr eaLnBrk="1" hangingPunct="1"/>
            <a:r>
              <a:rPr lang="ru-RU" sz="2800" dirty="0" smtClean="0"/>
              <a:t>Как часто или при каких интервалах нам нужна эта информация? </a:t>
            </a:r>
            <a:endParaRPr lang="en-US" sz="2800" dirty="0" smtClean="0"/>
          </a:p>
          <a:p>
            <a:pPr eaLnBrk="1" hangingPunct="1"/>
            <a:r>
              <a:rPr lang="ru-RU" sz="2800" dirty="0" smtClean="0"/>
              <a:t>Данные уже есть и доступные ли они?</a:t>
            </a:r>
            <a:endParaRPr lang="en-US" sz="2800" dirty="0" smtClean="0"/>
          </a:p>
          <a:p>
            <a:pPr eaLnBrk="1" hangingPunct="1"/>
            <a:r>
              <a:rPr lang="ru-RU" sz="2800" dirty="0" smtClean="0"/>
              <a:t>Имеют ли данные достаточное качество</a:t>
            </a:r>
            <a:r>
              <a:rPr lang="en-US" sz="2800" dirty="0" smtClean="0"/>
              <a:t>?</a:t>
            </a:r>
          </a:p>
        </p:txBody>
      </p:sp>
      <p:sp>
        <p:nvSpPr>
          <p:cNvPr id="4" name="Slide Number Placeholder 3"/>
          <p:cNvSpPr>
            <a:spLocks noGrp="1"/>
          </p:cNvSpPr>
          <p:nvPr>
            <p:ph type="sldNum" sz="quarter" idx="10"/>
          </p:nvPr>
        </p:nvSpPr>
        <p:spPr/>
        <p:txBody>
          <a:bodyPr/>
          <a:lstStyle/>
          <a:p>
            <a:pPr>
              <a:defRPr/>
            </a:pPr>
            <a:fld id="{082AE2F6-8EB0-49E0-BE94-9E79D6E306AB}" type="slidenum">
              <a:rPr lang="en-US"/>
              <a:pPr>
                <a:defRPr/>
              </a:pPr>
              <a:t>20</a:t>
            </a:fld>
            <a:endParaRPr 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Title 1"/>
          <p:cNvSpPr>
            <a:spLocks noGrp="1"/>
          </p:cNvSpPr>
          <p:nvPr>
            <p:ph type="title"/>
          </p:nvPr>
        </p:nvSpPr>
        <p:spPr/>
        <p:txBody>
          <a:bodyPr/>
          <a:lstStyle/>
          <a:p>
            <a:pPr eaLnBrk="1" hangingPunct="1"/>
            <a:endParaRPr lang="ru-RU" smtClean="0"/>
          </a:p>
        </p:txBody>
      </p:sp>
      <p:sp>
        <p:nvSpPr>
          <p:cNvPr id="54274" name="Content Placeholder 2"/>
          <p:cNvSpPr>
            <a:spLocks noGrp="1"/>
          </p:cNvSpPr>
          <p:nvPr>
            <p:ph idx="1"/>
          </p:nvPr>
        </p:nvSpPr>
        <p:spPr/>
        <p:txBody>
          <a:bodyPr/>
          <a:lstStyle/>
          <a:p>
            <a:pPr eaLnBrk="1" hangingPunct="1"/>
            <a:endParaRPr lang="ru-RU" smtClean="0"/>
          </a:p>
        </p:txBody>
      </p:sp>
      <p:sp>
        <p:nvSpPr>
          <p:cNvPr id="4" name="Slide Number Placeholder 3"/>
          <p:cNvSpPr>
            <a:spLocks noGrp="1"/>
          </p:cNvSpPr>
          <p:nvPr>
            <p:ph type="sldNum" sz="quarter" idx="10"/>
          </p:nvPr>
        </p:nvSpPr>
        <p:spPr/>
        <p:txBody>
          <a:bodyPr/>
          <a:lstStyle/>
          <a:p>
            <a:pPr>
              <a:defRPr/>
            </a:pPr>
            <a:fld id="{7F51FE16-0FE0-43B9-A12B-75B39D85EB2B}" type="slidenum">
              <a:rPr lang="en-US"/>
              <a:pPr>
                <a:defRPr/>
              </a:pPr>
              <a:t>21</a:t>
            </a:fld>
            <a:endParaRPr lang="en-US"/>
          </a:p>
        </p:txBody>
      </p:sp>
      <p:pic>
        <p:nvPicPr>
          <p:cNvPr id="54275" name="Picture 2"/>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54277" name="Rectangle 6"/>
          <p:cNvSpPr>
            <a:spLocks noChangeArrowheads="1"/>
          </p:cNvSpPr>
          <p:nvPr/>
        </p:nvSpPr>
        <p:spPr bwMode="auto">
          <a:xfrm>
            <a:off x="0" y="0"/>
            <a:ext cx="1547813" cy="576263"/>
          </a:xfrm>
          <a:prstGeom prst="rect">
            <a:avLst/>
          </a:prstGeom>
          <a:solidFill>
            <a:schemeClr val="accent1"/>
          </a:solidFill>
          <a:ln w="9525">
            <a:solidFill>
              <a:schemeClr val="tx1"/>
            </a:solidFill>
            <a:miter lim="800000"/>
            <a:headEnd/>
            <a:tailEnd/>
          </a:ln>
        </p:spPr>
        <p:txBody>
          <a:bodyPr wrap="none" anchor="ctr"/>
          <a:lstStyle/>
          <a:p>
            <a:pPr algn="ctr"/>
            <a:r>
              <a:rPr lang="ru-RU" sz="1200"/>
              <a:t>Шаг 1: определите </a:t>
            </a:r>
          </a:p>
          <a:p>
            <a:pPr algn="ctr"/>
            <a:r>
              <a:rPr lang="ru-RU" sz="1200"/>
              <a:t>интересующий вопрос</a:t>
            </a:r>
          </a:p>
        </p:txBody>
      </p:sp>
      <p:sp>
        <p:nvSpPr>
          <p:cNvPr id="54278" name="Rectangle 7"/>
          <p:cNvSpPr>
            <a:spLocks noChangeArrowheads="1"/>
          </p:cNvSpPr>
          <p:nvPr/>
        </p:nvSpPr>
        <p:spPr bwMode="auto">
          <a:xfrm>
            <a:off x="1763713" y="0"/>
            <a:ext cx="1547812" cy="576263"/>
          </a:xfrm>
          <a:prstGeom prst="rect">
            <a:avLst/>
          </a:prstGeom>
          <a:solidFill>
            <a:schemeClr val="accent1"/>
          </a:solidFill>
          <a:ln w="9525">
            <a:solidFill>
              <a:schemeClr val="tx1"/>
            </a:solidFill>
            <a:miter lim="800000"/>
            <a:headEnd/>
            <a:tailEnd/>
          </a:ln>
        </p:spPr>
        <p:txBody>
          <a:bodyPr wrap="none" anchor="ctr"/>
          <a:lstStyle/>
          <a:p>
            <a:pPr algn="ctr"/>
            <a:r>
              <a:rPr lang="ru-RU" sz="1200"/>
              <a:t>Шаг 2: определите</a:t>
            </a:r>
          </a:p>
          <a:p>
            <a:pPr algn="ctr"/>
            <a:r>
              <a:rPr lang="ru-RU" sz="1200"/>
              <a:t>приоритеты вопросов</a:t>
            </a:r>
          </a:p>
        </p:txBody>
      </p:sp>
      <p:sp>
        <p:nvSpPr>
          <p:cNvPr id="54279" name="Rectangle 8"/>
          <p:cNvSpPr>
            <a:spLocks noChangeArrowheads="1"/>
          </p:cNvSpPr>
          <p:nvPr/>
        </p:nvSpPr>
        <p:spPr bwMode="auto">
          <a:xfrm>
            <a:off x="3492500" y="0"/>
            <a:ext cx="1547813" cy="576263"/>
          </a:xfrm>
          <a:prstGeom prst="rect">
            <a:avLst/>
          </a:prstGeom>
          <a:solidFill>
            <a:schemeClr val="accent1"/>
          </a:solidFill>
          <a:ln w="9525">
            <a:solidFill>
              <a:schemeClr val="tx1"/>
            </a:solidFill>
            <a:miter lim="800000"/>
            <a:headEnd/>
            <a:tailEnd/>
          </a:ln>
        </p:spPr>
        <p:txBody>
          <a:bodyPr wrap="none" anchor="ctr"/>
          <a:lstStyle/>
          <a:p>
            <a:pPr algn="ctr"/>
            <a:r>
              <a:rPr lang="ru-RU" sz="1200"/>
              <a:t>Уточните </a:t>
            </a:r>
          </a:p>
          <a:p>
            <a:pPr algn="ctr"/>
            <a:r>
              <a:rPr lang="ru-RU" sz="1200"/>
              <a:t>интересующий вопрос</a:t>
            </a:r>
          </a:p>
        </p:txBody>
      </p:sp>
      <p:sp>
        <p:nvSpPr>
          <p:cNvPr id="54280" name="Rectangle 9"/>
          <p:cNvSpPr>
            <a:spLocks noChangeArrowheads="1"/>
          </p:cNvSpPr>
          <p:nvPr/>
        </p:nvSpPr>
        <p:spPr bwMode="auto">
          <a:xfrm>
            <a:off x="5219700" y="44450"/>
            <a:ext cx="1547813" cy="576263"/>
          </a:xfrm>
          <a:prstGeom prst="rect">
            <a:avLst/>
          </a:prstGeom>
          <a:solidFill>
            <a:schemeClr val="accent1"/>
          </a:solidFill>
          <a:ln w="9525">
            <a:solidFill>
              <a:schemeClr val="tx1"/>
            </a:solidFill>
            <a:miter lim="800000"/>
            <a:headEnd/>
            <a:tailEnd/>
          </a:ln>
        </p:spPr>
        <p:txBody>
          <a:bodyPr wrap="none" anchor="ctr"/>
          <a:lstStyle/>
          <a:p>
            <a:pPr algn="ctr"/>
            <a:r>
              <a:rPr lang="ru-RU" sz="1200"/>
              <a:t>Эти данные</a:t>
            </a:r>
          </a:p>
          <a:p>
            <a:pPr algn="ctr"/>
            <a:r>
              <a:rPr lang="ru-RU" sz="1200"/>
              <a:t>существуют?</a:t>
            </a:r>
          </a:p>
        </p:txBody>
      </p:sp>
      <p:sp>
        <p:nvSpPr>
          <p:cNvPr id="54281" name="Rectangle 10"/>
          <p:cNvSpPr>
            <a:spLocks noChangeArrowheads="1"/>
          </p:cNvSpPr>
          <p:nvPr/>
        </p:nvSpPr>
        <p:spPr bwMode="auto">
          <a:xfrm>
            <a:off x="5219700" y="1341438"/>
            <a:ext cx="1547813" cy="576262"/>
          </a:xfrm>
          <a:prstGeom prst="rect">
            <a:avLst/>
          </a:prstGeom>
          <a:solidFill>
            <a:schemeClr val="accent1"/>
          </a:solidFill>
          <a:ln w="9525">
            <a:solidFill>
              <a:schemeClr val="tx1"/>
            </a:solidFill>
            <a:miter lim="800000"/>
            <a:headEnd/>
            <a:tailEnd/>
          </a:ln>
        </p:spPr>
        <p:txBody>
          <a:bodyPr wrap="none" anchor="ctr"/>
          <a:lstStyle/>
          <a:p>
            <a:pPr algn="ctr"/>
            <a:r>
              <a:rPr lang="ru-RU" sz="1200"/>
              <a:t>Если нет, спросите</a:t>
            </a:r>
          </a:p>
        </p:txBody>
      </p:sp>
      <p:sp>
        <p:nvSpPr>
          <p:cNvPr id="54282" name="Rectangle 11"/>
          <p:cNvSpPr>
            <a:spLocks noChangeArrowheads="1"/>
          </p:cNvSpPr>
          <p:nvPr/>
        </p:nvSpPr>
        <p:spPr bwMode="auto">
          <a:xfrm>
            <a:off x="5219700" y="2276475"/>
            <a:ext cx="1547813" cy="576263"/>
          </a:xfrm>
          <a:prstGeom prst="rect">
            <a:avLst/>
          </a:prstGeom>
          <a:solidFill>
            <a:schemeClr val="accent1"/>
          </a:solidFill>
          <a:ln w="9525">
            <a:solidFill>
              <a:schemeClr val="tx1"/>
            </a:solidFill>
            <a:miter lim="800000"/>
            <a:headEnd/>
            <a:tailEnd/>
          </a:ln>
        </p:spPr>
        <p:txBody>
          <a:bodyPr wrap="none" anchor="ctr"/>
          <a:lstStyle/>
          <a:p>
            <a:pPr algn="ctr"/>
            <a:r>
              <a:rPr lang="ru-RU" sz="1200"/>
              <a:t>Существует ли </a:t>
            </a:r>
          </a:p>
          <a:p>
            <a:pPr algn="ctr"/>
            <a:r>
              <a:rPr lang="ru-RU" sz="1200"/>
              <a:t>непрямой индикатор?</a:t>
            </a:r>
          </a:p>
        </p:txBody>
      </p:sp>
      <p:sp>
        <p:nvSpPr>
          <p:cNvPr id="54283" name="Rectangle 12"/>
          <p:cNvSpPr>
            <a:spLocks noChangeArrowheads="1"/>
          </p:cNvSpPr>
          <p:nvPr/>
        </p:nvSpPr>
        <p:spPr bwMode="auto">
          <a:xfrm>
            <a:off x="5292725" y="4868863"/>
            <a:ext cx="1584325" cy="720725"/>
          </a:xfrm>
          <a:prstGeom prst="rect">
            <a:avLst/>
          </a:prstGeom>
          <a:solidFill>
            <a:schemeClr val="accent1"/>
          </a:solidFill>
          <a:ln w="9525">
            <a:solidFill>
              <a:schemeClr val="tx1"/>
            </a:solidFill>
            <a:miter lim="800000"/>
            <a:headEnd/>
            <a:tailEnd/>
          </a:ln>
        </p:spPr>
        <p:txBody>
          <a:bodyPr wrap="none" anchor="ctr"/>
          <a:lstStyle/>
          <a:p>
            <a:pPr algn="ctr"/>
            <a:r>
              <a:rPr lang="ru-RU" sz="1200"/>
              <a:t>Есть ли ресурсы </a:t>
            </a:r>
          </a:p>
          <a:p>
            <a:pPr algn="ctr"/>
            <a:r>
              <a:rPr lang="ru-RU" sz="1200"/>
              <a:t>для сбора</a:t>
            </a:r>
          </a:p>
          <a:p>
            <a:pPr algn="ctr"/>
            <a:r>
              <a:rPr lang="ru-RU" sz="1200"/>
              <a:t> новых данных?</a:t>
            </a:r>
          </a:p>
        </p:txBody>
      </p:sp>
      <p:sp>
        <p:nvSpPr>
          <p:cNvPr id="54284" name="Rectangle 13"/>
          <p:cNvSpPr>
            <a:spLocks noChangeArrowheads="1"/>
          </p:cNvSpPr>
          <p:nvPr/>
        </p:nvSpPr>
        <p:spPr bwMode="auto">
          <a:xfrm>
            <a:off x="2339975" y="4652963"/>
            <a:ext cx="2087563" cy="936625"/>
          </a:xfrm>
          <a:prstGeom prst="rect">
            <a:avLst/>
          </a:prstGeom>
          <a:solidFill>
            <a:schemeClr val="accent1"/>
          </a:solidFill>
          <a:ln w="9525">
            <a:solidFill>
              <a:schemeClr val="tx1"/>
            </a:solidFill>
            <a:miter lim="800000"/>
            <a:headEnd/>
            <a:tailEnd/>
          </a:ln>
        </p:spPr>
        <p:txBody>
          <a:bodyPr wrap="none" anchor="ctr"/>
          <a:lstStyle/>
          <a:p>
            <a:pPr algn="ctr"/>
            <a:r>
              <a:rPr lang="ru-RU" sz="1200"/>
              <a:t>Исследуйте возможности</a:t>
            </a:r>
          </a:p>
          <a:p>
            <a:pPr algn="ctr"/>
            <a:r>
              <a:rPr lang="ru-RU" sz="1200"/>
              <a:t>финансирования. Если</a:t>
            </a:r>
          </a:p>
          <a:p>
            <a:pPr algn="ctr"/>
            <a:r>
              <a:rPr lang="ru-RU" sz="1200"/>
              <a:t>возможности нет,</a:t>
            </a:r>
          </a:p>
          <a:p>
            <a:pPr algn="ctr"/>
            <a:r>
              <a:rPr lang="ru-RU" sz="1200"/>
              <a:t>возвращайтесь к шагу 1 и 2</a:t>
            </a:r>
          </a:p>
        </p:txBody>
      </p:sp>
      <p:sp>
        <p:nvSpPr>
          <p:cNvPr id="54285" name="Rectangle 14"/>
          <p:cNvSpPr>
            <a:spLocks noChangeArrowheads="1"/>
          </p:cNvSpPr>
          <p:nvPr/>
        </p:nvSpPr>
        <p:spPr bwMode="auto">
          <a:xfrm>
            <a:off x="5292725" y="3573463"/>
            <a:ext cx="1584325" cy="720725"/>
          </a:xfrm>
          <a:prstGeom prst="rect">
            <a:avLst/>
          </a:prstGeom>
          <a:solidFill>
            <a:schemeClr val="accent1"/>
          </a:solidFill>
          <a:ln w="9525">
            <a:solidFill>
              <a:schemeClr val="tx1"/>
            </a:solidFill>
            <a:miter lim="800000"/>
            <a:headEnd/>
            <a:tailEnd/>
          </a:ln>
        </p:spPr>
        <p:txBody>
          <a:bodyPr wrap="none" anchor="ctr"/>
          <a:lstStyle/>
          <a:p>
            <a:pPr algn="ctr"/>
            <a:r>
              <a:rPr lang="ru-RU" sz="1200"/>
              <a:t>Достаточно ли</a:t>
            </a:r>
          </a:p>
          <a:p>
            <a:pPr algn="ctr"/>
            <a:r>
              <a:rPr lang="ru-RU" sz="1200"/>
              <a:t> важен вопрос </a:t>
            </a:r>
          </a:p>
          <a:p>
            <a:pPr algn="ctr"/>
            <a:r>
              <a:rPr lang="ru-RU" sz="1200"/>
              <a:t>для нового</a:t>
            </a:r>
          </a:p>
          <a:p>
            <a:pPr algn="ctr"/>
            <a:r>
              <a:rPr lang="ru-RU" sz="1200"/>
              <a:t> сбора данных?</a:t>
            </a:r>
          </a:p>
        </p:txBody>
      </p:sp>
      <p:sp>
        <p:nvSpPr>
          <p:cNvPr id="54286" name="Rectangle 15"/>
          <p:cNvSpPr>
            <a:spLocks noChangeArrowheads="1"/>
          </p:cNvSpPr>
          <p:nvPr/>
        </p:nvSpPr>
        <p:spPr bwMode="auto">
          <a:xfrm>
            <a:off x="5076825" y="6237288"/>
            <a:ext cx="1800225" cy="620712"/>
          </a:xfrm>
          <a:prstGeom prst="rect">
            <a:avLst/>
          </a:prstGeom>
          <a:solidFill>
            <a:schemeClr val="accent1"/>
          </a:solidFill>
          <a:ln w="9525">
            <a:solidFill>
              <a:schemeClr val="tx1"/>
            </a:solidFill>
            <a:miter lim="800000"/>
            <a:headEnd/>
            <a:tailEnd/>
          </a:ln>
        </p:spPr>
        <p:txBody>
          <a:bodyPr wrap="none" anchor="ctr"/>
          <a:lstStyle/>
          <a:p>
            <a:pPr algn="ctr"/>
            <a:r>
              <a:rPr lang="ru-RU" sz="1200" dirty="0"/>
              <a:t>Соберите/накопите</a:t>
            </a:r>
          </a:p>
          <a:p>
            <a:pPr algn="ctr"/>
            <a:r>
              <a:rPr lang="ru-RU" sz="1200" dirty="0"/>
              <a:t>дополнительные данные</a:t>
            </a:r>
          </a:p>
        </p:txBody>
      </p:sp>
      <p:sp>
        <p:nvSpPr>
          <p:cNvPr id="54287" name="Rectangle 16"/>
          <p:cNvSpPr>
            <a:spLocks noChangeArrowheads="1"/>
          </p:cNvSpPr>
          <p:nvPr/>
        </p:nvSpPr>
        <p:spPr bwMode="auto">
          <a:xfrm>
            <a:off x="7596188" y="71438"/>
            <a:ext cx="1512887" cy="549275"/>
          </a:xfrm>
          <a:prstGeom prst="rect">
            <a:avLst/>
          </a:prstGeom>
          <a:solidFill>
            <a:schemeClr val="accent1"/>
          </a:solidFill>
          <a:ln w="9525">
            <a:solidFill>
              <a:schemeClr val="tx1"/>
            </a:solidFill>
            <a:miter lim="800000"/>
            <a:headEnd/>
            <a:tailEnd/>
          </a:ln>
        </p:spPr>
        <p:txBody>
          <a:bodyPr wrap="none" anchor="ctr"/>
          <a:lstStyle/>
          <a:p>
            <a:pPr algn="ctr"/>
            <a:r>
              <a:rPr lang="ru-RU" sz="1000"/>
              <a:t>Шаг 4: трансформируйте</a:t>
            </a:r>
          </a:p>
          <a:p>
            <a:pPr algn="ctr"/>
            <a:r>
              <a:rPr lang="ru-RU" sz="1000"/>
              <a:t>данные в информацию</a:t>
            </a:r>
          </a:p>
          <a:p>
            <a:pPr algn="ctr"/>
            <a:r>
              <a:rPr lang="ru-RU" sz="1000"/>
              <a:t>(анализ)</a:t>
            </a:r>
          </a:p>
        </p:txBody>
      </p:sp>
      <p:sp>
        <p:nvSpPr>
          <p:cNvPr id="54288" name="Oval 17"/>
          <p:cNvSpPr>
            <a:spLocks noChangeArrowheads="1"/>
          </p:cNvSpPr>
          <p:nvPr/>
        </p:nvSpPr>
        <p:spPr bwMode="auto">
          <a:xfrm>
            <a:off x="4500563" y="3716338"/>
            <a:ext cx="576262" cy="288925"/>
          </a:xfrm>
          <a:prstGeom prst="ellipse">
            <a:avLst/>
          </a:prstGeom>
          <a:solidFill>
            <a:schemeClr val="accent1"/>
          </a:solidFill>
          <a:ln w="9525">
            <a:solidFill>
              <a:schemeClr val="tx1"/>
            </a:solidFill>
            <a:round/>
            <a:headEnd/>
            <a:tailEnd/>
          </a:ln>
        </p:spPr>
        <p:txBody>
          <a:bodyPr wrap="none" anchor="ctr"/>
          <a:lstStyle/>
          <a:p>
            <a:pPr algn="ctr"/>
            <a:r>
              <a:rPr lang="ru-RU" sz="1200"/>
              <a:t>нет</a:t>
            </a:r>
          </a:p>
        </p:txBody>
      </p:sp>
      <p:sp>
        <p:nvSpPr>
          <p:cNvPr id="54289" name="Oval 18"/>
          <p:cNvSpPr>
            <a:spLocks noChangeArrowheads="1"/>
          </p:cNvSpPr>
          <p:nvPr/>
        </p:nvSpPr>
        <p:spPr bwMode="auto">
          <a:xfrm>
            <a:off x="5724525" y="836613"/>
            <a:ext cx="576263" cy="288925"/>
          </a:xfrm>
          <a:prstGeom prst="ellipse">
            <a:avLst/>
          </a:prstGeom>
          <a:solidFill>
            <a:schemeClr val="accent1"/>
          </a:solidFill>
          <a:ln w="9525">
            <a:solidFill>
              <a:schemeClr val="tx1"/>
            </a:solidFill>
            <a:round/>
            <a:headEnd/>
            <a:tailEnd/>
          </a:ln>
        </p:spPr>
        <p:txBody>
          <a:bodyPr wrap="none" anchor="ctr"/>
          <a:lstStyle/>
          <a:p>
            <a:pPr algn="ctr"/>
            <a:r>
              <a:rPr lang="ru-RU" sz="1200"/>
              <a:t>нет</a:t>
            </a:r>
          </a:p>
        </p:txBody>
      </p:sp>
      <p:sp>
        <p:nvSpPr>
          <p:cNvPr id="54290" name="Oval 19"/>
          <p:cNvSpPr>
            <a:spLocks noChangeArrowheads="1"/>
          </p:cNvSpPr>
          <p:nvPr/>
        </p:nvSpPr>
        <p:spPr bwMode="auto">
          <a:xfrm>
            <a:off x="5724525" y="3068638"/>
            <a:ext cx="576263" cy="288925"/>
          </a:xfrm>
          <a:prstGeom prst="ellipse">
            <a:avLst/>
          </a:prstGeom>
          <a:solidFill>
            <a:schemeClr val="accent1"/>
          </a:solidFill>
          <a:ln w="9525">
            <a:solidFill>
              <a:schemeClr val="tx1"/>
            </a:solidFill>
            <a:round/>
            <a:headEnd/>
            <a:tailEnd/>
          </a:ln>
        </p:spPr>
        <p:txBody>
          <a:bodyPr wrap="none" anchor="ctr"/>
          <a:lstStyle/>
          <a:p>
            <a:pPr algn="ctr"/>
            <a:r>
              <a:rPr lang="ru-RU" sz="1200"/>
              <a:t>нет</a:t>
            </a:r>
          </a:p>
        </p:txBody>
      </p:sp>
      <p:sp>
        <p:nvSpPr>
          <p:cNvPr id="54291" name="Oval 20"/>
          <p:cNvSpPr>
            <a:spLocks noChangeArrowheads="1"/>
          </p:cNvSpPr>
          <p:nvPr/>
        </p:nvSpPr>
        <p:spPr bwMode="auto">
          <a:xfrm>
            <a:off x="4500563" y="5084763"/>
            <a:ext cx="576262" cy="288925"/>
          </a:xfrm>
          <a:prstGeom prst="ellipse">
            <a:avLst/>
          </a:prstGeom>
          <a:solidFill>
            <a:schemeClr val="accent1"/>
          </a:solidFill>
          <a:ln w="9525">
            <a:solidFill>
              <a:schemeClr val="tx1"/>
            </a:solidFill>
            <a:round/>
            <a:headEnd/>
            <a:tailEnd/>
          </a:ln>
        </p:spPr>
        <p:txBody>
          <a:bodyPr wrap="none" anchor="ctr"/>
          <a:lstStyle/>
          <a:p>
            <a:pPr algn="ctr"/>
            <a:r>
              <a:rPr lang="ru-RU" sz="1200"/>
              <a:t>нет</a:t>
            </a:r>
          </a:p>
        </p:txBody>
      </p:sp>
      <p:sp>
        <p:nvSpPr>
          <p:cNvPr id="54292" name="Oval 21"/>
          <p:cNvSpPr>
            <a:spLocks noChangeArrowheads="1"/>
          </p:cNvSpPr>
          <p:nvPr/>
        </p:nvSpPr>
        <p:spPr bwMode="auto">
          <a:xfrm>
            <a:off x="6877050" y="188913"/>
            <a:ext cx="576263" cy="288925"/>
          </a:xfrm>
          <a:prstGeom prst="ellipse">
            <a:avLst/>
          </a:prstGeom>
          <a:solidFill>
            <a:schemeClr val="accent1"/>
          </a:solidFill>
          <a:ln w="9525">
            <a:solidFill>
              <a:schemeClr val="tx1"/>
            </a:solidFill>
            <a:round/>
            <a:headEnd/>
            <a:tailEnd/>
          </a:ln>
        </p:spPr>
        <p:txBody>
          <a:bodyPr wrap="none" anchor="ctr"/>
          <a:lstStyle/>
          <a:p>
            <a:pPr algn="ctr"/>
            <a:r>
              <a:rPr lang="ru-RU" sz="1200"/>
              <a:t>да</a:t>
            </a:r>
          </a:p>
        </p:txBody>
      </p:sp>
      <p:sp>
        <p:nvSpPr>
          <p:cNvPr id="54293" name="Oval 22"/>
          <p:cNvSpPr>
            <a:spLocks noChangeArrowheads="1"/>
          </p:cNvSpPr>
          <p:nvPr/>
        </p:nvSpPr>
        <p:spPr bwMode="auto">
          <a:xfrm>
            <a:off x="6948488" y="2349500"/>
            <a:ext cx="576262" cy="288925"/>
          </a:xfrm>
          <a:prstGeom prst="ellipse">
            <a:avLst/>
          </a:prstGeom>
          <a:solidFill>
            <a:schemeClr val="accent1"/>
          </a:solidFill>
          <a:ln w="9525">
            <a:solidFill>
              <a:schemeClr val="tx1"/>
            </a:solidFill>
            <a:round/>
            <a:headEnd/>
            <a:tailEnd/>
          </a:ln>
        </p:spPr>
        <p:txBody>
          <a:bodyPr wrap="none" anchor="ctr"/>
          <a:lstStyle/>
          <a:p>
            <a:pPr algn="ctr"/>
            <a:r>
              <a:rPr lang="ru-RU" sz="1200"/>
              <a:t>да</a:t>
            </a:r>
          </a:p>
        </p:txBody>
      </p:sp>
      <p:sp>
        <p:nvSpPr>
          <p:cNvPr id="54294" name="Oval 23"/>
          <p:cNvSpPr>
            <a:spLocks noChangeArrowheads="1"/>
          </p:cNvSpPr>
          <p:nvPr/>
        </p:nvSpPr>
        <p:spPr bwMode="auto">
          <a:xfrm>
            <a:off x="5724525" y="4365625"/>
            <a:ext cx="576263" cy="288925"/>
          </a:xfrm>
          <a:prstGeom prst="ellipse">
            <a:avLst/>
          </a:prstGeom>
          <a:solidFill>
            <a:schemeClr val="accent1"/>
          </a:solidFill>
          <a:ln w="9525">
            <a:solidFill>
              <a:schemeClr val="tx1"/>
            </a:solidFill>
            <a:round/>
            <a:headEnd/>
            <a:tailEnd/>
          </a:ln>
        </p:spPr>
        <p:txBody>
          <a:bodyPr wrap="none" anchor="ctr"/>
          <a:lstStyle/>
          <a:p>
            <a:pPr algn="ctr"/>
            <a:r>
              <a:rPr lang="ru-RU" sz="1200"/>
              <a:t>да</a:t>
            </a:r>
          </a:p>
        </p:txBody>
      </p:sp>
      <p:sp>
        <p:nvSpPr>
          <p:cNvPr id="54295" name="Oval 24"/>
          <p:cNvSpPr>
            <a:spLocks noChangeArrowheads="1"/>
          </p:cNvSpPr>
          <p:nvPr/>
        </p:nvSpPr>
        <p:spPr bwMode="auto">
          <a:xfrm>
            <a:off x="5724525" y="5734050"/>
            <a:ext cx="576263" cy="288925"/>
          </a:xfrm>
          <a:prstGeom prst="ellipse">
            <a:avLst/>
          </a:prstGeom>
          <a:solidFill>
            <a:schemeClr val="accent1"/>
          </a:solidFill>
          <a:ln w="9525">
            <a:solidFill>
              <a:schemeClr val="tx1"/>
            </a:solidFill>
            <a:round/>
            <a:headEnd/>
            <a:tailEnd/>
          </a:ln>
        </p:spPr>
        <p:txBody>
          <a:bodyPr wrap="none" anchor="ctr"/>
          <a:lstStyle/>
          <a:p>
            <a:pPr algn="ctr"/>
            <a:r>
              <a:rPr lang="ru-RU" sz="1200"/>
              <a:t>да</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pPr>
              <a:defRPr/>
            </a:pPr>
            <a:fld id="{6D057594-900E-4BD7-8395-6B34BA7D6B58}" type="slidenum">
              <a:rPr lang="en-US"/>
              <a:pPr>
                <a:defRPr/>
              </a:pPr>
              <a:t>22</a:t>
            </a:fld>
            <a:endParaRPr lang="en-US"/>
          </a:p>
        </p:txBody>
      </p:sp>
      <p:sp>
        <p:nvSpPr>
          <p:cNvPr id="56321" name="Text Placeholder 5"/>
          <p:cNvSpPr>
            <a:spLocks noGrp="1"/>
          </p:cNvSpPr>
          <p:nvPr>
            <p:ph type="body" idx="4294967295"/>
          </p:nvPr>
        </p:nvSpPr>
        <p:spPr>
          <a:xfrm>
            <a:off x="539552" y="1052736"/>
            <a:ext cx="7772400" cy="1509712"/>
          </a:xfrm>
        </p:spPr>
        <p:txBody>
          <a:bodyPr lIns="45720" rIns="45720"/>
          <a:lstStyle/>
          <a:p>
            <a:pPr marL="0" indent="0" algn="ctr" eaLnBrk="1" hangingPunct="1">
              <a:buFont typeface="Wingdings 2" pitchFamily="18" charset="2"/>
              <a:buNone/>
            </a:pPr>
            <a:r>
              <a:rPr lang="ru-RU" sz="4000" b="1" dirty="0" smtClean="0"/>
              <a:t>Шаг 4: Преобразуйте данные в информацию</a:t>
            </a:r>
            <a:r>
              <a:rPr lang="ru-RU" sz="2200" dirty="0" smtClean="0"/>
              <a:t> </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7345" name="Title 1"/>
          <p:cNvSpPr>
            <a:spLocks noGrp="1"/>
          </p:cNvSpPr>
          <p:nvPr>
            <p:ph type="title"/>
          </p:nvPr>
        </p:nvSpPr>
        <p:spPr>
          <a:xfrm>
            <a:off x="822324" y="0"/>
            <a:ext cx="7762875" cy="1143000"/>
          </a:xfrm>
        </p:spPr>
        <p:txBody>
          <a:bodyPr/>
          <a:lstStyle/>
          <a:p>
            <a:pPr algn="ctr" eaLnBrk="1" hangingPunct="1"/>
            <a:r>
              <a:rPr lang="ru-RU" sz="3200" dirty="0" smtClean="0"/>
              <a:t>Шаг</a:t>
            </a:r>
            <a:r>
              <a:rPr lang="en-US" sz="3200" dirty="0" smtClean="0"/>
              <a:t> 4 – </a:t>
            </a:r>
            <a:r>
              <a:rPr lang="ru-RU" sz="3200" dirty="0" smtClean="0"/>
              <a:t>Преобразуйте данные в информацию</a:t>
            </a:r>
            <a:endParaRPr lang="en-US" sz="3200" dirty="0" smtClean="0"/>
          </a:p>
        </p:txBody>
      </p:sp>
      <p:sp>
        <p:nvSpPr>
          <p:cNvPr id="57346" name="Content Placeholder 2"/>
          <p:cNvSpPr>
            <a:spLocks noGrp="1"/>
          </p:cNvSpPr>
          <p:nvPr>
            <p:ph idx="1"/>
          </p:nvPr>
        </p:nvSpPr>
        <p:spPr>
          <a:xfrm>
            <a:off x="323528" y="1124744"/>
            <a:ext cx="8496944" cy="2443162"/>
          </a:xfrm>
        </p:spPr>
        <p:txBody>
          <a:bodyPr/>
          <a:lstStyle/>
          <a:p>
            <a:pPr eaLnBrk="1" hangingPunct="1"/>
            <a:r>
              <a:rPr lang="ru-RU" sz="2400" dirty="0" smtClean="0"/>
              <a:t>Изолируйте необходимые индикаторы и/или элементы данных</a:t>
            </a:r>
            <a:endParaRPr lang="en-US" sz="2400" dirty="0" smtClean="0"/>
          </a:p>
          <a:p>
            <a:pPr eaLnBrk="1" hangingPunct="1"/>
            <a:r>
              <a:rPr lang="ru-RU" sz="2400" dirty="0" smtClean="0"/>
              <a:t>Проанализируйте данные и рассчитайте индикатор </a:t>
            </a:r>
            <a:endParaRPr lang="en-US" sz="2400" dirty="0" smtClean="0"/>
          </a:p>
          <a:p>
            <a:pPr eaLnBrk="1" hangingPunct="1"/>
            <a:r>
              <a:rPr lang="ru-RU" sz="2400" dirty="0" smtClean="0"/>
              <a:t>Отобразите данные в образе</a:t>
            </a:r>
            <a:r>
              <a:rPr lang="en-US" sz="2400" dirty="0" smtClean="0"/>
              <a:t> (</a:t>
            </a:r>
            <a:r>
              <a:rPr lang="ru-RU" sz="2400" dirty="0" smtClean="0"/>
              <a:t>диаграмма, схема, таблица</a:t>
            </a:r>
            <a:r>
              <a:rPr lang="en-US" sz="2400" dirty="0" smtClean="0"/>
              <a:t>)</a:t>
            </a:r>
          </a:p>
        </p:txBody>
      </p:sp>
      <p:sp>
        <p:nvSpPr>
          <p:cNvPr id="4" name="Slide Number Placeholder 3"/>
          <p:cNvSpPr>
            <a:spLocks noGrp="1"/>
          </p:cNvSpPr>
          <p:nvPr>
            <p:ph type="sldNum" sz="quarter" idx="10"/>
          </p:nvPr>
        </p:nvSpPr>
        <p:spPr/>
        <p:txBody>
          <a:bodyPr/>
          <a:lstStyle/>
          <a:p>
            <a:pPr>
              <a:defRPr/>
            </a:pPr>
            <a:fld id="{4916BFFE-E00D-4301-B115-32866F69FCA8}" type="slidenum">
              <a:rPr lang="en-US"/>
              <a:pPr>
                <a:defRPr/>
              </a:pPr>
              <a:t>23</a:t>
            </a:fld>
            <a:endParaRPr lang="en-US"/>
          </a:p>
        </p:txBody>
      </p:sp>
      <p:pic>
        <p:nvPicPr>
          <p:cNvPr id="57347" name="Picture 2"/>
          <p:cNvPicPr>
            <a:picLocks noChangeAspect="1" noChangeArrowheads="1"/>
          </p:cNvPicPr>
          <p:nvPr/>
        </p:nvPicPr>
        <p:blipFill>
          <a:blip r:embed="rId3"/>
          <a:srcRect/>
          <a:stretch>
            <a:fillRect/>
          </a:stretch>
        </p:blipFill>
        <p:spPr bwMode="auto">
          <a:xfrm>
            <a:off x="611560" y="3356993"/>
            <a:ext cx="7056784" cy="350100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Title 1"/>
          <p:cNvSpPr>
            <a:spLocks noGrp="1"/>
          </p:cNvSpPr>
          <p:nvPr>
            <p:ph type="title"/>
          </p:nvPr>
        </p:nvSpPr>
        <p:spPr/>
        <p:txBody>
          <a:bodyPr/>
          <a:lstStyle/>
          <a:p>
            <a:pPr eaLnBrk="1" hangingPunct="1"/>
            <a:r>
              <a:rPr lang="ru-RU" smtClean="0"/>
              <a:t>Анализ данных</a:t>
            </a:r>
            <a:endParaRPr lang="en-US" smtClean="0"/>
          </a:p>
        </p:txBody>
      </p:sp>
      <p:sp>
        <p:nvSpPr>
          <p:cNvPr id="59394" name="Content Placeholder 2"/>
          <p:cNvSpPr>
            <a:spLocks noGrp="1"/>
          </p:cNvSpPr>
          <p:nvPr>
            <p:ph idx="1"/>
          </p:nvPr>
        </p:nvSpPr>
        <p:spPr/>
        <p:txBody>
          <a:bodyPr/>
          <a:lstStyle/>
          <a:p>
            <a:pPr eaLnBrk="1" hangingPunct="1">
              <a:lnSpc>
                <a:spcPct val="90000"/>
              </a:lnSpc>
            </a:pPr>
            <a:r>
              <a:rPr lang="ru-RU" smtClean="0"/>
              <a:t>Преобразование сырых </a:t>
            </a:r>
            <a:r>
              <a:rPr lang="ru-RU" smtClean="0">
                <a:solidFill>
                  <a:srgbClr val="FF0000"/>
                </a:solidFill>
              </a:rPr>
              <a:t>данных</a:t>
            </a:r>
            <a:r>
              <a:rPr lang="en-GB" smtClean="0"/>
              <a:t> </a:t>
            </a:r>
            <a:r>
              <a:rPr lang="ru-RU" smtClean="0"/>
              <a:t>в полезную </a:t>
            </a:r>
            <a:r>
              <a:rPr lang="ru-RU" smtClean="0">
                <a:solidFill>
                  <a:srgbClr val="FF0000"/>
                </a:solidFill>
              </a:rPr>
              <a:t>информацию</a:t>
            </a:r>
            <a:endParaRPr lang="en-GB" smtClean="0">
              <a:solidFill>
                <a:srgbClr val="FF0000"/>
              </a:solidFill>
            </a:endParaRPr>
          </a:p>
          <a:p>
            <a:pPr eaLnBrk="1" hangingPunct="1">
              <a:lnSpc>
                <a:spcPct val="90000"/>
              </a:lnSpc>
            </a:pPr>
            <a:r>
              <a:rPr lang="ru-RU" smtClean="0"/>
              <a:t>Цель: предоставить ответы на вопросы, задаваемые в месте проведения программы или вопросы исследовательского характера</a:t>
            </a:r>
            <a:endParaRPr lang="en-US" smtClean="0"/>
          </a:p>
          <a:p>
            <a:pPr eaLnBrk="1" hangingPunct="1"/>
            <a:r>
              <a:rPr lang="ru-RU" smtClean="0"/>
              <a:t>Даже огромное количество данных лучшего качества не дадут особой пользы, если их не проанализировать тщательно – или если не анализировать совсем </a:t>
            </a:r>
            <a:endParaRPr lang="en-US" smtClean="0">
              <a:solidFill>
                <a:srgbClr val="FF0000"/>
              </a:solidFill>
            </a:endParaRPr>
          </a:p>
          <a:p>
            <a:pPr eaLnBrk="1" hangingPunct="1"/>
            <a:endParaRPr lang="en-US" smtClean="0"/>
          </a:p>
        </p:txBody>
      </p:sp>
      <p:sp>
        <p:nvSpPr>
          <p:cNvPr id="2" name="Slide Number Placeholder 1"/>
          <p:cNvSpPr>
            <a:spLocks noGrp="1"/>
          </p:cNvSpPr>
          <p:nvPr>
            <p:ph type="sldNum" sz="quarter" idx="10"/>
          </p:nvPr>
        </p:nvSpPr>
        <p:spPr/>
        <p:txBody>
          <a:bodyPr/>
          <a:lstStyle/>
          <a:p>
            <a:pPr>
              <a:defRPr/>
            </a:pPr>
            <a:fld id="{345DD6EA-C1CC-443A-A8F7-FDF6228DAB1C}" type="slidenum">
              <a:rPr lang="en-US"/>
              <a:pPr>
                <a:defRPr/>
              </a:pPr>
              <a:t>24</a:t>
            </a:fld>
            <a:endParaRPr lang="en-US"/>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2"/>
          <p:cNvSpPr>
            <a:spLocks noGrp="1" noChangeArrowheads="1"/>
          </p:cNvSpPr>
          <p:nvPr>
            <p:ph type="title"/>
          </p:nvPr>
        </p:nvSpPr>
        <p:spPr/>
        <p:txBody>
          <a:bodyPr/>
          <a:lstStyle/>
          <a:p>
            <a:pPr eaLnBrk="1" hangingPunct="1"/>
            <a:r>
              <a:rPr lang="ru-RU" smtClean="0"/>
              <a:t>Анализ данных</a:t>
            </a:r>
            <a:endParaRPr lang="en-US" smtClean="0"/>
          </a:p>
        </p:txBody>
      </p:sp>
      <p:sp>
        <p:nvSpPr>
          <p:cNvPr id="61442" name="Rectangle 3"/>
          <p:cNvSpPr>
            <a:spLocks noGrp="1" noChangeArrowheads="1"/>
          </p:cNvSpPr>
          <p:nvPr>
            <p:ph idx="1"/>
          </p:nvPr>
        </p:nvSpPr>
        <p:spPr>
          <a:xfrm>
            <a:off x="762000" y="1981200"/>
            <a:ext cx="8077200" cy="4576763"/>
          </a:xfrm>
        </p:spPr>
        <p:txBody>
          <a:bodyPr/>
          <a:lstStyle/>
          <a:p>
            <a:pPr eaLnBrk="1" hangingPunct="1"/>
            <a:r>
              <a:rPr lang="ru-RU" smtClean="0"/>
              <a:t>Анализ не обозначает использование пакета компьютерного программного обеспечения</a:t>
            </a:r>
            <a:endParaRPr lang="en-US" smtClean="0"/>
          </a:p>
          <a:p>
            <a:pPr eaLnBrk="1" hangingPunct="1"/>
            <a:r>
              <a:rPr lang="ru-RU" smtClean="0"/>
              <a:t>Анализ – это рассмотрение данных в свете вопросов, на которые нужно дать ответ</a:t>
            </a:r>
            <a:r>
              <a:rPr lang="en-US" smtClean="0"/>
              <a:t>:</a:t>
            </a:r>
          </a:p>
          <a:p>
            <a:pPr lvl="1" eaLnBrk="1" hangingPunct="1"/>
            <a:r>
              <a:rPr lang="ru-RU" sz="2600" smtClean="0"/>
              <a:t>Как вы проанализируете данные, чтобы определить: «Отвечает ли моя программа поставленным целям?»</a:t>
            </a:r>
            <a:endParaRPr lang="en-US" sz="2600" smtClean="0"/>
          </a:p>
        </p:txBody>
      </p:sp>
      <p:sp>
        <p:nvSpPr>
          <p:cNvPr id="2" name="Slide Number Placeholder 1"/>
          <p:cNvSpPr>
            <a:spLocks noGrp="1"/>
          </p:cNvSpPr>
          <p:nvPr>
            <p:ph type="sldNum" sz="quarter" idx="10"/>
          </p:nvPr>
        </p:nvSpPr>
        <p:spPr/>
        <p:txBody>
          <a:bodyPr/>
          <a:lstStyle/>
          <a:p>
            <a:pPr>
              <a:defRPr/>
            </a:pPr>
            <a:fld id="{5FEF56AA-17B4-4EF4-AAFE-6F9FE244E2A6}" type="slidenum">
              <a:rPr lang="en-US"/>
              <a:pPr>
                <a:defRPr/>
              </a:pPr>
              <a:t>25</a:t>
            </a:fld>
            <a:endParaRPr 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Title 1"/>
          <p:cNvSpPr>
            <a:spLocks noGrp="1"/>
          </p:cNvSpPr>
          <p:nvPr>
            <p:ph type="title"/>
          </p:nvPr>
        </p:nvSpPr>
        <p:spPr>
          <a:xfrm>
            <a:off x="755576" y="188640"/>
            <a:ext cx="7962900" cy="1143000"/>
          </a:xfrm>
        </p:spPr>
        <p:txBody>
          <a:bodyPr/>
          <a:lstStyle/>
          <a:p>
            <a:pPr eaLnBrk="1" hangingPunct="1"/>
            <a:r>
              <a:rPr lang="ru-RU" sz="4400" dirty="0" smtClean="0"/>
              <a:t>Ответ на программные </a:t>
            </a:r>
            <a:r>
              <a:rPr lang="en-US" sz="4400" dirty="0" smtClean="0"/>
              <a:t> </a:t>
            </a:r>
            <a:r>
              <a:rPr lang="ru-RU" sz="4400" dirty="0" smtClean="0"/>
              <a:t>вопросы</a:t>
            </a:r>
            <a:r>
              <a:rPr lang="ru-RU" sz="4500" dirty="0" smtClean="0"/>
              <a:t> </a:t>
            </a:r>
            <a:endParaRPr lang="en-US" sz="4500" dirty="0" smtClean="0"/>
          </a:p>
        </p:txBody>
      </p:sp>
      <p:sp>
        <p:nvSpPr>
          <p:cNvPr id="63490" name="Content Placeholder 2"/>
          <p:cNvSpPr>
            <a:spLocks noGrp="1"/>
          </p:cNvSpPr>
          <p:nvPr>
            <p:ph idx="1"/>
          </p:nvPr>
        </p:nvSpPr>
        <p:spPr>
          <a:xfrm>
            <a:off x="323528" y="1484784"/>
            <a:ext cx="8435975" cy="4449763"/>
          </a:xfrm>
        </p:spPr>
        <p:txBody>
          <a:bodyPr/>
          <a:lstStyle/>
          <a:p>
            <a:pPr eaLnBrk="1" hangingPunct="1"/>
            <a:r>
              <a:rPr lang="ru-RU" b="1" dirty="0" smtClean="0"/>
              <a:t>Вопрос</a:t>
            </a:r>
            <a:r>
              <a:rPr lang="en-US" b="1" dirty="0" smtClean="0"/>
              <a:t>: </a:t>
            </a:r>
            <a:r>
              <a:rPr lang="ru-RU" dirty="0" smtClean="0"/>
              <a:t>Отвечает ли моя программа</a:t>
            </a:r>
            <a:r>
              <a:rPr lang="en-US" dirty="0" smtClean="0"/>
              <a:t> </a:t>
            </a:r>
            <a:r>
              <a:rPr lang="ru-RU" dirty="0" smtClean="0"/>
              <a:t>поставленным целям</a:t>
            </a:r>
            <a:r>
              <a:rPr lang="en-US" dirty="0" smtClean="0"/>
              <a:t>?</a:t>
            </a:r>
          </a:p>
          <a:p>
            <a:pPr eaLnBrk="1" hangingPunct="1"/>
            <a:r>
              <a:rPr lang="ru-RU" b="1" dirty="0" smtClean="0"/>
              <a:t>Анализ</a:t>
            </a:r>
            <a:r>
              <a:rPr lang="en-US" dirty="0" smtClean="0"/>
              <a:t>: </a:t>
            </a:r>
            <a:r>
              <a:rPr lang="ru-RU" dirty="0" smtClean="0"/>
              <a:t>Сравните цели программы и реальные результаты программы, чтобы понять, как далеко вы от цели</a:t>
            </a:r>
            <a:r>
              <a:rPr lang="en-US" dirty="0" smtClean="0"/>
              <a:t>. </a:t>
            </a:r>
          </a:p>
          <a:p>
            <a:pPr eaLnBrk="1" hangingPunct="1"/>
            <a:r>
              <a:rPr lang="ru-RU" b="1" dirty="0" smtClean="0"/>
              <a:t>Толкование</a:t>
            </a:r>
            <a:r>
              <a:rPr lang="en-US" dirty="0" smtClean="0"/>
              <a:t>: </a:t>
            </a:r>
            <a:r>
              <a:rPr lang="ru-RU" dirty="0" smtClean="0"/>
              <a:t>Почему вы достигли или не достигли цели и что это обозначает для программы</a:t>
            </a:r>
            <a:r>
              <a:rPr lang="en-US" dirty="0" smtClean="0"/>
              <a:t>.</a:t>
            </a:r>
          </a:p>
          <a:p>
            <a:pPr eaLnBrk="1" hangingPunct="1"/>
            <a:r>
              <a:rPr lang="ru-RU" dirty="0" smtClean="0"/>
              <a:t>Может понадобиться дополнительная информация</a:t>
            </a:r>
            <a:r>
              <a:rPr lang="en-US" dirty="0" smtClean="0"/>
              <a:t>. </a:t>
            </a:r>
          </a:p>
          <a:p>
            <a:pPr eaLnBrk="1" hangingPunct="1">
              <a:lnSpc>
                <a:spcPct val="150000"/>
              </a:lnSpc>
            </a:pPr>
            <a:endParaRPr lang="en-US" dirty="0" smtClean="0"/>
          </a:p>
        </p:txBody>
      </p:sp>
      <p:sp>
        <p:nvSpPr>
          <p:cNvPr id="2" name="Slide Number Placeholder 1"/>
          <p:cNvSpPr>
            <a:spLocks noGrp="1"/>
          </p:cNvSpPr>
          <p:nvPr>
            <p:ph type="sldNum" sz="quarter" idx="10"/>
          </p:nvPr>
        </p:nvSpPr>
        <p:spPr/>
        <p:txBody>
          <a:bodyPr/>
          <a:lstStyle/>
          <a:p>
            <a:pPr>
              <a:defRPr/>
            </a:pPr>
            <a:fld id="{FDFDC3CD-3C99-44E4-9A3E-4FBD91067EB1}" type="slidenum">
              <a:rPr lang="en-US"/>
              <a:pPr>
                <a:defRPr/>
              </a:pPr>
              <a:t>26</a:t>
            </a:fld>
            <a:endParaRPr lang="en-US"/>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Subtitle 1"/>
          <p:cNvSpPr>
            <a:spLocks noGrp="1"/>
          </p:cNvSpPr>
          <p:nvPr>
            <p:ph type="subTitle" sz="quarter" idx="1"/>
          </p:nvPr>
        </p:nvSpPr>
        <p:spPr>
          <a:xfrm>
            <a:off x="395536" y="1484784"/>
            <a:ext cx="7854950" cy="1752600"/>
          </a:xfrm>
        </p:spPr>
        <p:txBody>
          <a:bodyPr/>
          <a:lstStyle/>
          <a:p>
            <a:pPr marR="0" eaLnBrk="1" hangingPunct="1"/>
            <a:r>
              <a:rPr lang="ru-RU" sz="3600" b="1" dirty="0" smtClean="0"/>
              <a:t>Шаг 5 и 6: Толкование данных и принятие решений</a:t>
            </a:r>
            <a:r>
              <a:rPr lang="ru-RU" sz="3600" dirty="0" smtClean="0"/>
              <a:t> </a:t>
            </a:r>
          </a:p>
        </p:txBody>
      </p:sp>
      <p:sp>
        <p:nvSpPr>
          <p:cNvPr id="2" name="Slide Number Placeholder 1"/>
          <p:cNvSpPr>
            <a:spLocks noGrp="1"/>
          </p:cNvSpPr>
          <p:nvPr>
            <p:ph type="sldNum" sz="quarter" idx="4294967295"/>
          </p:nvPr>
        </p:nvSpPr>
        <p:spPr>
          <a:xfrm>
            <a:off x="8382000" y="6356350"/>
            <a:ext cx="762000" cy="365125"/>
          </a:xfrm>
        </p:spPr>
        <p:txBody>
          <a:bodyPr/>
          <a:lstStyle/>
          <a:p>
            <a:pPr>
              <a:defRPr/>
            </a:pPr>
            <a:fld id="{4EC94D90-37D2-4837-93F6-B04A5C0B01EA}" type="slidenum">
              <a:rPr lang="en-US"/>
              <a:pPr>
                <a:defRPr/>
              </a:pPr>
              <a:t>27</a:t>
            </a:fld>
            <a:endParaRPr lang="en-US"/>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Title 1"/>
          <p:cNvSpPr>
            <a:spLocks noGrp="1"/>
          </p:cNvSpPr>
          <p:nvPr>
            <p:ph type="title"/>
          </p:nvPr>
        </p:nvSpPr>
        <p:spPr>
          <a:xfrm>
            <a:off x="457200" y="838200"/>
            <a:ext cx="8229600" cy="1143000"/>
          </a:xfrm>
        </p:spPr>
        <p:txBody>
          <a:bodyPr/>
          <a:lstStyle/>
          <a:p>
            <a:pPr algn="ctr" eaLnBrk="1" hangingPunct="1"/>
            <a:r>
              <a:rPr lang="ru-RU" sz="4500" dirty="0" smtClean="0"/>
              <a:t>Шаг</a:t>
            </a:r>
            <a:r>
              <a:rPr lang="en-US" sz="4500" dirty="0" smtClean="0"/>
              <a:t> 5 – </a:t>
            </a:r>
            <a:r>
              <a:rPr lang="ru-RU" sz="4500" dirty="0" smtClean="0"/>
              <a:t>Истолкуйте информацию и сделайте выводы</a:t>
            </a:r>
            <a:endParaRPr lang="en-US" sz="4500" dirty="0" smtClean="0"/>
          </a:p>
        </p:txBody>
      </p:sp>
      <p:sp>
        <p:nvSpPr>
          <p:cNvPr id="67586" name="Content Placeholder 2"/>
          <p:cNvSpPr>
            <a:spLocks noGrp="1"/>
          </p:cNvSpPr>
          <p:nvPr>
            <p:ph idx="1"/>
          </p:nvPr>
        </p:nvSpPr>
        <p:spPr>
          <a:xfrm>
            <a:off x="971600" y="2636912"/>
            <a:ext cx="7762875" cy="3962400"/>
          </a:xfrm>
        </p:spPr>
        <p:txBody>
          <a:bodyPr/>
          <a:lstStyle/>
          <a:p>
            <a:pPr eaLnBrk="1" hangingPunct="1"/>
            <a:r>
              <a:rPr lang="ru-RU" sz="2800" dirty="0" smtClean="0"/>
              <a:t>Соберитесь группой или бригадой</a:t>
            </a:r>
            <a:endParaRPr lang="en-US" sz="2800" dirty="0" smtClean="0"/>
          </a:p>
          <a:p>
            <a:pPr eaLnBrk="1" hangingPunct="1"/>
            <a:r>
              <a:rPr lang="ru-RU" sz="2800" dirty="0" smtClean="0"/>
              <a:t>Пересмотрите диаграммы, таблицы и информацию</a:t>
            </a:r>
            <a:endParaRPr lang="en-US" sz="2800" dirty="0" smtClean="0"/>
          </a:p>
          <a:p>
            <a:pPr eaLnBrk="1" hangingPunct="1"/>
            <a:r>
              <a:rPr lang="ru-RU" sz="2800" dirty="0" smtClean="0"/>
              <a:t>Обсудите значение этих анализов для организаций, программ и учреждений</a:t>
            </a:r>
            <a:endParaRPr lang="en-US" sz="2800" dirty="0" smtClean="0"/>
          </a:p>
        </p:txBody>
      </p:sp>
      <p:sp>
        <p:nvSpPr>
          <p:cNvPr id="4" name="Slide Number Placeholder 3"/>
          <p:cNvSpPr>
            <a:spLocks noGrp="1"/>
          </p:cNvSpPr>
          <p:nvPr>
            <p:ph type="sldNum" sz="quarter" idx="10"/>
          </p:nvPr>
        </p:nvSpPr>
        <p:spPr/>
        <p:txBody>
          <a:bodyPr/>
          <a:lstStyle/>
          <a:p>
            <a:pPr>
              <a:defRPr/>
            </a:pPr>
            <a:fld id="{C9640C8D-49F6-4F38-A3D6-89C8BB2F3160}" type="slidenum">
              <a:rPr lang="en-US"/>
              <a:pPr>
                <a:defRPr/>
              </a:pPr>
              <a:t>28</a:t>
            </a:fld>
            <a:endParaRPr lang="en-US"/>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Title 1"/>
          <p:cNvSpPr>
            <a:spLocks noGrp="1"/>
          </p:cNvSpPr>
          <p:nvPr>
            <p:ph type="title"/>
          </p:nvPr>
        </p:nvSpPr>
        <p:spPr/>
        <p:txBody>
          <a:bodyPr/>
          <a:lstStyle/>
          <a:p>
            <a:pPr eaLnBrk="1" hangingPunct="1"/>
            <a:r>
              <a:rPr lang="ru-RU" smtClean="0"/>
              <a:t>Толкование данных</a:t>
            </a:r>
            <a:endParaRPr lang="en-US" smtClean="0"/>
          </a:p>
        </p:txBody>
      </p:sp>
      <p:sp>
        <p:nvSpPr>
          <p:cNvPr id="69634" name="Content Placeholder 2"/>
          <p:cNvSpPr>
            <a:spLocks noGrp="1"/>
          </p:cNvSpPr>
          <p:nvPr>
            <p:ph idx="1"/>
          </p:nvPr>
        </p:nvSpPr>
        <p:spPr/>
        <p:txBody>
          <a:bodyPr/>
          <a:lstStyle/>
          <a:p>
            <a:pPr eaLnBrk="1" hangingPunct="1"/>
            <a:r>
              <a:rPr lang="ru-RU" smtClean="0"/>
              <a:t>Придача значения информации с помощью связей и сравнений, а также исследование причин и следствий</a:t>
            </a:r>
            <a:endParaRPr lang="en-US" smtClean="0"/>
          </a:p>
        </p:txBody>
      </p:sp>
      <p:graphicFrame>
        <p:nvGraphicFramePr>
          <p:cNvPr id="4" name="Diagram 3"/>
          <p:cNvGraphicFramePr/>
          <p:nvPr/>
        </p:nvGraphicFramePr>
        <p:xfrm>
          <a:off x="538163" y="2859908"/>
          <a:ext cx="8153400" cy="38520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9636" name="Rectangle 7"/>
          <p:cNvSpPr>
            <a:spLocks noChangeArrowheads="1"/>
          </p:cNvSpPr>
          <p:nvPr/>
        </p:nvSpPr>
        <p:spPr bwMode="auto">
          <a:xfrm>
            <a:off x="1042988" y="4437063"/>
            <a:ext cx="1295400" cy="685800"/>
          </a:xfrm>
          <a:prstGeom prst="rect">
            <a:avLst/>
          </a:prstGeom>
          <a:solidFill>
            <a:schemeClr val="accent1"/>
          </a:solidFill>
          <a:ln w="9525">
            <a:solidFill>
              <a:schemeClr val="tx1"/>
            </a:solidFill>
            <a:miter lim="800000"/>
            <a:headEnd/>
            <a:tailEnd/>
          </a:ln>
        </p:spPr>
        <p:txBody>
          <a:bodyPr wrap="none" anchor="ctr"/>
          <a:lstStyle/>
          <a:p>
            <a:pPr algn="ctr"/>
            <a:r>
              <a:rPr lang="ru-RU">
                <a:solidFill>
                  <a:schemeClr val="bg1"/>
                </a:solidFill>
              </a:rPr>
              <a:t>Важность</a:t>
            </a:r>
          </a:p>
          <a:p>
            <a:pPr algn="ctr"/>
            <a:r>
              <a:rPr lang="ru-RU">
                <a:solidFill>
                  <a:schemeClr val="bg1"/>
                </a:solidFill>
              </a:rPr>
              <a:t>вывода</a:t>
            </a:r>
          </a:p>
        </p:txBody>
      </p:sp>
      <p:sp>
        <p:nvSpPr>
          <p:cNvPr id="69637" name="Rectangle 8"/>
          <p:cNvSpPr>
            <a:spLocks noChangeArrowheads="1"/>
          </p:cNvSpPr>
          <p:nvPr/>
        </p:nvSpPr>
        <p:spPr bwMode="auto">
          <a:xfrm>
            <a:off x="2843213" y="4437063"/>
            <a:ext cx="1524000" cy="685800"/>
          </a:xfrm>
          <a:prstGeom prst="rect">
            <a:avLst/>
          </a:prstGeom>
          <a:solidFill>
            <a:schemeClr val="accent1"/>
          </a:solidFill>
          <a:ln w="9525">
            <a:solidFill>
              <a:schemeClr val="tx1"/>
            </a:solidFill>
            <a:miter lim="800000"/>
            <a:headEnd/>
            <a:tailEnd/>
          </a:ln>
        </p:spPr>
        <p:txBody>
          <a:bodyPr wrap="none" anchor="ctr"/>
          <a:lstStyle/>
          <a:p>
            <a:pPr algn="ctr"/>
            <a:r>
              <a:rPr lang="ru-RU">
                <a:solidFill>
                  <a:schemeClr val="bg1"/>
                </a:solidFill>
              </a:rPr>
              <a:t>Причины</a:t>
            </a:r>
          </a:p>
          <a:p>
            <a:pPr algn="ctr"/>
            <a:r>
              <a:rPr lang="ru-RU">
                <a:solidFill>
                  <a:schemeClr val="bg1"/>
                </a:solidFill>
              </a:rPr>
              <a:t>вывода</a:t>
            </a:r>
          </a:p>
        </p:txBody>
      </p:sp>
      <p:sp>
        <p:nvSpPr>
          <p:cNvPr id="69638" name="Rectangle 9"/>
          <p:cNvSpPr>
            <a:spLocks noChangeArrowheads="1"/>
          </p:cNvSpPr>
          <p:nvPr/>
        </p:nvSpPr>
        <p:spPr bwMode="auto">
          <a:xfrm>
            <a:off x="4859338" y="4508500"/>
            <a:ext cx="1524000" cy="685800"/>
          </a:xfrm>
          <a:prstGeom prst="rect">
            <a:avLst/>
          </a:prstGeom>
          <a:solidFill>
            <a:schemeClr val="accent1"/>
          </a:solidFill>
          <a:ln w="9525">
            <a:solidFill>
              <a:schemeClr val="tx1"/>
            </a:solidFill>
            <a:miter lim="800000"/>
            <a:headEnd/>
            <a:tailEnd/>
          </a:ln>
        </p:spPr>
        <p:txBody>
          <a:bodyPr wrap="none" anchor="ctr"/>
          <a:lstStyle/>
          <a:p>
            <a:pPr algn="ctr"/>
            <a:r>
              <a:rPr lang="ru-RU">
                <a:solidFill>
                  <a:schemeClr val="bg1"/>
                </a:solidFill>
              </a:rPr>
              <a:t>Рассмотрение</a:t>
            </a:r>
          </a:p>
          <a:p>
            <a:pPr algn="ctr"/>
            <a:r>
              <a:rPr lang="ru-RU">
                <a:solidFill>
                  <a:schemeClr val="bg1"/>
                </a:solidFill>
              </a:rPr>
              <a:t>других данных</a:t>
            </a:r>
          </a:p>
        </p:txBody>
      </p:sp>
      <p:sp>
        <p:nvSpPr>
          <p:cNvPr id="69639" name="Rectangle 10"/>
          <p:cNvSpPr>
            <a:spLocks noChangeArrowheads="1"/>
          </p:cNvSpPr>
          <p:nvPr/>
        </p:nvSpPr>
        <p:spPr bwMode="auto">
          <a:xfrm>
            <a:off x="6804025" y="4437063"/>
            <a:ext cx="1600200" cy="762000"/>
          </a:xfrm>
          <a:prstGeom prst="rect">
            <a:avLst/>
          </a:prstGeom>
          <a:solidFill>
            <a:schemeClr val="accent1"/>
          </a:solidFill>
          <a:ln w="9525">
            <a:solidFill>
              <a:schemeClr val="tx1"/>
            </a:solidFill>
            <a:miter lim="800000"/>
            <a:headEnd/>
            <a:tailEnd/>
          </a:ln>
        </p:spPr>
        <p:txBody>
          <a:bodyPr wrap="none" anchor="ctr"/>
          <a:lstStyle/>
          <a:p>
            <a:pPr algn="ctr"/>
            <a:r>
              <a:rPr lang="ru-RU">
                <a:solidFill>
                  <a:schemeClr val="bg1"/>
                </a:solidFill>
              </a:rPr>
              <a:t>Проведение</a:t>
            </a:r>
          </a:p>
          <a:p>
            <a:pPr algn="ctr"/>
            <a:r>
              <a:rPr lang="ru-RU">
                <a:solidFill>
                  <a:schemeClr val="bg1"/>
                </a:solidFill>
              </a:rPr>
              <a:t> дальнейших</a:t>
            </a:r>
          </a:p>
          <a:p>
            <a:pPr algn="ctr"/>
            <a:r>
              <a:rPr lang="ru-RU">
                <a:solidFill>
                  <a:schemeClr val="bg1"/>
                </a:solidFill>
              </a:rPr>
              <a:t>исследований</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Title 1"/>
          <p:cNvSpPr>
            <a:spLocks noGrp="1"/>
          </p:cNvSpPr>
          <p:nvPr>
            <p:ph type="title"/>
          </p:nvPr>
        </p:nvSpPr>
        <p:spPr>
          <a:xfrm>
            <a:off x="568325" y="274638"/>
            <a:ext cx="8118475" cy="1143000"/>
          </a:xfrm>
        </p:spPr>
        <p:txBody>
          <a:bodyPr/>
          <a:lstStyle/>
          <a:p>
            <a:pPr eaLnBrk="1" hangingPunct="1"/>
            <a:r>
              <a:rPr lang="ru-RU" sz="4500" smtClean="0"/>
              <a:t>Толкование</a:t>
            </a:r>
            <a:r>
              <a:rPr lang="en-US" sz="4500" smtClean="0"/>
              <a:t> – </a:t>
            </a:r>
            <a:r>
              <a:rPr lang="ru-RU" sz="4500" smtClean="0"/>
              <a:t>важность вывода</a:t>
            </a:r>
            <a:endParaRPr lang="en-US" sz="4500" smtClean="0"/>
          </a:p>
        </p:txBody>
      </p:sp>
      <p:sp>
        <p:nvSpPr>
          <p:cNvPr id="71682" name="Content Placeholder 2"/>
          <p:cNvSpPr>
            <a:spLocks noGrp="1"/>
          </p:cNvSpPr>
          <p:nvPr>
            <p:ph idx="1"/>
          </p:nvPr>
        </p:nvSpPr>
        <p:spPr/>
        <p:txBody>
          <a:bodyPr/>
          <a:lstStyle/>
          <a:p>
            <a:pPr eaLnBrk="1" hangingPunct="1"/>
            <a:r>
              <a:rPr lang="ru-RU" smtClean="0"/>
              <a:t>Придача значения информации с помощью связей и сравнений, а также исследуя причины и следствия</a:t>
            </a:r>
            <a:endParaRPr lang="en-US" smtClean="0"/>
          </a:p>
        </p:txBody>
      </p:sp>
      <p:graphicFrame>
        <p:nvGraphicFramePr>
          <p:cNvPr id="4" name="Diagram 3"/>
          <p:cNvGraphicFramePr/>
          <p:nvPr/>
        </p:nvGraphicFramePr>
        <p:xfrm>
          <a:off x="538163" y="2859908"/>
          <a:ext cx="8153400" cy="38520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Oval 1"/>
          <p:cNvSpPr/>
          <p:nvPr/>
        </p:nvSpPr>
        <p:spPr>
          <a:xfrm>
            <a:off x="568325" y="3752850"/>
            <a:ext cx="2427288" cy="2033588"/>
          </a:xfrm>
          <a:prstGeom prst="ellipse">
            <a:avLst/>
          </a:prstGeom>
          <a:noFill/>
          <a:ln w="349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71685" name="Rectangle 7"/>
          <p:cNvSpPr>
            <a:spLocks noChangeArrowheads="1"/>
          </p:cNvSpPr>
          <p:nvPr/>
        </p:nvSpPr>
        <p:spPr bwMode="auto">
          <a:xfrm>
            <a:off x="1042988" y="4437063"/>
            <a:ext cx="1295400" cy="685800"/>
          </a:xfrm>
          <a:prstGeom prst="rect">
            <a:avLst/>
          </a:prstGeom>
          <a:solidFill>
            <a:schemeClr val="accent1"/>
          </a:solidFill>
          <a:ln w="9525">
            <a:solidFill>
              <a:schemeClr val="tx1"/>
            </a:solidFill>
            <a:miter lim="800000"/>
            <a:headEnd/>
            <a:tailEnd/>
          </a:ln>
        </p:spPr>
        <p:txBody>
          <a:bodyPr wrap="none" anchor="ctr"/>
          <a:lstStyle/>
          <a:p>
            <a:pPr algn="ctr"/>
            <a:r>
              <a:rPr lang="ru-RU">
                <a:solidFill>
                  <a:schemeClr val="bg1"/>
                </a:solidFill>
              </a:rPr>
              <a:t>Важность</a:t>
            </a:r>
          </a:p>
          <a:p>
            <a:pPr algn="ctr"/>
            <a:r>
              <a:rPr lang="ru-RU">
                <a:solidFill>
                  <a:schemeClr val="bg1"/>
                </a:solidFill>
              </a:rPr>
              <a:t>вывода</a:t>
            </a:r>
          </a:p>
        </p:txBody>
      </p:sp>
      <p:sp>
        <p:nvSpPr>
          <p:cNvPr id="71686" name="Rectangle 8"/>
          <p:cNvSpPr>
            <a:spLocks noChangeArrowheads="1"/>
          </p:cNvSpPr>
          <p:nvPr/>
        </p:nvSpPr>
        <p:spPr bwMode="auto">
          <a:xfrm>
            <a:off x="2843213" y="4437063"/>
            <a:ext cx="1524000" cy="685800"/>
          </a:xfrm>
          <a:prstGeom prst="rect">
            <a:avLst/>
          </a:prstGeom>
          <a:solidFill>
            <a:schemeClr val="accent1"/>
          </a:solidFill>
          <a:ln w="9525">
            <a:solidFill>
              <a:schemeClr val="tx1"/>
            </a:solidFill>
            <a:miter lim="800000"/>
            <a:headEnd/>
            <a:tailEnd/>
          </a:ln>
        </p:spPr>
        <p:txBody>
          <a:bodyPr wrap="none" anchor="ctr"/>
          <a:lstStyle/>
          <a:p>
            <a:pPr algn="ctr"/>
            <a:r>
              <a:rPr lang="ru-RU">
                <a:solidFill>
                  <a:schemeClr val="bg1"/>
                </a:solidFill>
              </a:rPr>
              <a:t>Причины</a:t>
            </a:r>
          </a:p>
          <a:p>
            <a:pPr algn="ctr"/>
            <a:r>
              <a:rPr lang="ru-RU">
                <a:solidFill>
                  <a:schemeClr val="bg1"/>
                </a:solidFill>
              </a:rPr>
              <a:t>вывода</a:t>
            </a:r>
          </a:p>
        </p:txBody>
      </p:sp>
      <p:sp>
        <p:nvSpPr>
          <p:cNvPr id="71687" name="Rectangle 9"/>
          <p:cNvSpPr>
            <a:spLocks noChangeArrowheads="1"/>
          </p:cNvSpPr>
          <p:nvPr/>
        </p:nvSpPr>
        <p:spPr bwMode="auto">
          <a:xfrm>
            <a:off x="4859338" y="4437063"/>
            <a:ext cx="1524000" cy="685800"/>
          </a:xfrm>
          <a:prstGeom prst="rect">
            <a:avLst/>
          </a:prstGeom>
          <a:solidFill>
            <a:schemeClr val="accent1"/>
          </a:solidFill>
          <a:ln w="9525">
            <a:solidFill>
              <a:schemeClr val="tx1"/>
            </a:solidFill>
            <a:miter lim="800000"/>
            <a:headEnd/>
            <a:tailEnd/>
          </a:ln>
        </p:spPr>
        <p:txBody>
          <a:bodyPr wrap="none" anchor="ctr"/>
          <a:lstStyle/>
          <a:p>
            <a:pPr algn="ctr"/>
            <a:r>
              <a:rPr lang="ru-RU">
                <a:solidFill>
                  <a:schemeClr val="bg1"/>
                </a:solidFill>
              </a:rPr>
              <a:t>Рассмотрение</a:t>
            </a:r>
          </a:p>
          <a:p>
            <a:pPr algn="ctr"/>
            <a:r>
              <a:rPr lang="ru-RU">
                <a:solidFill>
                  <a:schemeClr val="bg1"/>
                </a:solidFill>
              </a:rPr>
              <a:t>других данных</a:t>
            </a:r>
          </a:p>
        </p:txBody>
      </p:sp>
      <p:sp>
        <p:nvSpPr>
          <p:cNvPr id="71688" name="Rectangle 10"/>
          <p:cNvSpPr>
            <a:spLocks noChangeArrowheads="1"/>
          </p:cNvSpPr>
          <p:nvPr/>
        </p:nvSpPr>
        <p:spPr bwMode="auto">
          <a:xfrm>
            <a:off x="6804025" y="4437063"/>
            <a:ext cx="1600200" cy="762000"/>
          </a:xfrm>
          <a:prstGeom prst="rect">
            <a:avLst/>
          </a:prstGeom>
          <a:solidFill>
            <a:schemeClr val="accent1"/>
          </a:solidFill>
          <a:ln w="9525">
            <a:solidFill>
              <a:schemeClr val="tx1"/>
            </a:solidFill>
            <a:miter lim="800000"/>
            <a:headEnd/>
            <a:tailEnd/>
          </a:ln>
        </p:spPr>
        <p:txBody>
          <a:bodyPr wrap="none" anchor="ctr"/>
          <a:lstStyle/>
          <a:p>
            <a:pPr algn="ctr"/>
            <a:r>
              <a:rPr lang="ru-RU">
                <a:solidFill>
                  <a:schemeClr val="bg1"/>
                </a:solidFill>
              </a:rPr>
              <a:t>Проведение</a:t>
            </a:r>
          </a:p>
          <a:p>
            <a:pPr algn="ctr"/>
            <a:r>
              <a:rPr lang="ru-RU">
                <a:solidFill>
                  <a:schemeClr val="bg1"/>
                </a:solidFill>
              </a:rPr>
              <a:t> дальнейших</a:t>
            </a:r>
          </a:p>
          <a:p>
            <a:pPr algn="ctr"/>
            <a:r>
              <a:rPr lang="ru-RU">
                <a:solidFill>
                  <a:schemeClr val="bg1"/>
                </a:solidFill>
              </a:rPr>
              <a:t>исследований</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Title 1"/>
          <p:cNvSpPr>
            <a:spLocks noGrp="1"/>
          </p:cNvSpPr>
          <p:nvPr>
            <p:ph type="title"/>
          </p:nvPr>
        </p:nvSpPr>
        <p:spPr>
          <a:xfrm>
            <a:off x="609600" y="609600"/>
            <a:ext cx="8061325" cy="1143000"/>
          </a:xfrm>
        </p:spPr>
        <p:txBody>
          <a:bodyPr/>
          <a:lstStyle/>
          <a:p>
            <a:pPr eaLnBrk="1" hangingPunct="1"/>
            <a:r>
              <a:rPr lang="ru-RU" sz="4500" smtClean="0"/>
              <a:t>Толкование </a:t>
            </a:r>
            <a:r>
              <a:rPr lang="en-US" sz="4500" smtClean="0"/>
              <a:t>– </a:t>
            </a:r>
            <a:r>
              <a:rPr lang="ru-RU" sz="4500" smtClean="0"/>
              <a:t>важность вывода</a:t>
            </a:r>
            <a:endParaRPr lang="en-US" sz="4500" smtClean="0"/>
          </a:p>
        </p:txBody>
      </p:sp>
      <p:sp>
        <p:nvSpPr>
          <p:cNvPr id="73730" name="Content Placeholder 2"/>
          <p:cNvSpPr>
            <a:spLocks noGrp="1"/>
          </p:cNvSpPr>
          <p:nvPr>
            <p:ph idx="1"/>
          </p:nvPr>
        </p:nvSpPr>
        <p:spPr>
          <a:xfrm>
            <a:off x="457200" y="2133600"/>
            <a:ext cx="8229600" cy="4389438"/>
          </a:xfrm>
        </p:spPr>
        <p:txBody>
          <a:bodyPr/>
          <a:lstStyle/>
          <a:p>
            <a:pPr eaLnBrk="1" hangingPunct="1"/>
            <a:r>
              <a:rPr lang="ru-RU" smtClean="0"/>
              <a:t>Есть в данных что-либо, что удивляет вас?</a:t>
            </a:r>
            <a:endParaRPr lang="en-US" smtClean="0"/>
          </a:p>
          <a:p>
            <a:pPr eaLnBrk="1" hangingPunct="1"/>
            <a:r>
              <a:rPr lang="ru-RU" smtClean="0"/>
              <a:t>Есть ли достоинства и недостатки в данных?</a:t>
            </a:r>
            <a:endParaRPr lang="en-US" smtClean="0"/>
          </a:p>
          <a:p>
            <a:pPr eaLnBrk="1" hangingPunct="1"/>
            <a:r>
              <a:rPr lang="ru-RU" smtClean="0"/>
              <a:t>Как индикатор сравнивается с другими часовыми периодами, другими учреждениями?</a:t>
            </a:r>
            <a:endParaRPr lang="en-US" smtClean="0"/>
          </a:p>
          <a:p>
            <a:pPr eaLnBrk="1" hangingPunct="1"/>
            <a:r>
              <a:rPr lang="ru-RU" smtClean="0"/>
              <a:t>Как индикатор сравнивается с целью/идеалом? </a:t>
            </a:r>
            <a:endParaRPr lang="en-US" smtClean="0"/>
          </a:p>
          <a:p>
            <a:pPr eaLnBrk="1" hangingPunct="1"/>
            <a:r>
              <a:rPr lang="ru-RU" smtClean="0"/>
              <a:t>Как далеко от цели/идеала? </a:t>
            </a:r>
            <a:endParaRPr lang="en-US" smtClean="0"/>
          </a:p>
          <a:p>
            <a:pPr eaLnBrk="1" hangingPunct="1"/>
            <a:endParaRPr lang="en-US" smtClean="0"/>
          </a:p>
          <a:p>
            <a:pPr eaLnBrk="1" hangingPunct="1"/>
            <a:endParaRPr lang="en-US" smtClean="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nvGraphicFramePr>
        <p:xfrm>
          <a:off x="503182" y="3005959"/>
          <a:ext cx="8153400" cy="38520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Oval 1"/>
          <p:cNvSpPr/>
          <p:nvPr/>
        </p:nvSpPr>
        <p:spPr>
          <a:xfrm>
            <a:off x="2370138" y="4270375"/>
            <a:ext cx="2317750" cy="1670050"/>
          </a:xfrm>
          <a:prstGeom prst="ellipse">
            <a:avLst/>
          </a:prstGeom>
          <a:noFill/>
          <a:ln w="349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75779" name="TextBox 3"/>
          <p:cNvSpPr txBox="1">
            <a:spLocks noChangeArrowheads="1"/>
          </p:cNvSpPr>
          <p:nvPr/>
        </p:nvSpPr>
        <p:spPr bwMode="auto">
          <a:xfrm>
            <a:off x="733425" y="2308225"/>
            <a:ext cx="7693025" cy="1768475"/>
          </a:xfrm>
          <a:prstGeom prst="rect">
            <a:avLst/>
          </a:prstGeom>
          <a:noFill/>
          <a:ln w="9525">
            <a:noFill/>
            <a:miter lim="800000"/>
            <a:headEnd/>
            <a:tailEnd/>
          </a:ln>
        </p:spPr>
        <p:txBody>
          <a:bodyPr>
            <a:spAutoFit/>
          </a:bodyPr>
          <a:lstStyle/>
          <a:p>
            <a:pPr marL="285750" indent="-285750">
              <a:spcBef>
                <a:spcPts val="1200"/>
              </a:spcBef>
              <a:spcAft>
                <a:spcPts val="1200"/>
              </a:spcAft>
              <a:buFont typeface="Arial" charset="0"/>
              <a:buChar char="•"/>
            </a:pPr>
            <a:r>
              <a:rPr lang="ru-RU" sz="2600"/>
              <a:t>Дополните результаты мнением экспертов </a:t>
            </a:r>
            <a:endParaRPr lang="en-US" sz="2600"/>
          </a:p>
          <a:p>
            <a:pPr marL="742950" lvl="1" indent="-285750">
              <a:buFont typeface="Arial" charset="0"/>
              <a:buChar char="•"/>
            </a:pPr>
            <a:r>
              <a:rPr lang="ru-RU" sz="2400"/>
              <a:t>Мнением других, кто знает программу или целевое население</a:t>
            </a:r>
            <a:endParaRPr lang="en-US" sz="2400"/>
          </a:p>
          <a:p>
            <a:pPr marL="285750" indent="-285750">
              <a:buFont typeface="Arial" charset="0"/>
              <a:buChar char="•"/>
            </a:pPr>
            <a:endParaRPr lang="en-US" sz="2600"/>
          </a:p>
        </p:txBody>
      </p:sp>
      <p:sp>
        <p:nvSpPr>
          <p:cNvPr id="75780" name="TextBox 3"/>
          <p:cNvSpPr txBox="1">
            <a:spLocks noChangeArrowheads="1"/>
          </p:cNvSpPr>
          <p:nvPr/>
        </p:nvSpPr>
        <p:spPr bwMode="auto">
          <a:xfrm>
            <a:off x="468313" y="836613"/>
            <a:ext cx="8280400" cy="701675"/>
          </a:xfrm>
          <a:prstGeom prst="rect">
            <a:avLst/>
          </a:prstGeom>
          <a:noFill/>
          <a:ln w="9525">
            <a:noFill/>
            <a:miter lim="800000"/>
            <a:headEnd/>
            <a:tailEnd/>
          </a:ln>
        </p:spPr>
        <p:txBody>
          <a:bodyPr>
            <a:spAutoFit/>
          </a:bodyPr>
          <a:lstStyle/>
          <a:p>
            <a:pPr marL="285750" indent="-285750">
              <a:buFont typeface="Arial" charset="0"/>
              <a:buNone/>
            </a:pPr>
            <a:r>
              <a:rPr lang="ru-RU" sz="4000">
                <a:solidFill>
                  <a:schemeClr val="tx2"/>
                </a:solidFill>
                <a:latin typeface="Calibri" pitchFamily="34" charset="0"/>
              </a:rPr>
              <a:t>Толкование – возможные причины?</a:t>
            </a:r>
            <a:r>
              <a:rPr lang="ru-RU" sz="3200">
                <a:solidFill>
                  <a:schemeClr val="folHlink"/>
                </a:solidFill>
              </a:rPr>
              <a:t> </a:t>
            </a:r>
            <a:endParaRPr lang="en-US" sz="3200">
              <a:solidFill>
                <a:schemeClr val="folHlink"/>
              </a:solidFill>
            </a:endParaRPr>
          </a:p>
        </p:txBody>
      </p:sp>
      <p:sp>
        <p:nvSpPr>
          <p:cNvPr id="75781" name="Rectangle 7"/>
          <p:cNvSpPr>
            <a:spLocks noChangeArrowheads="1"/>
          </p:cNvSpPr>
          <p:nvPr/>
        </p:nvSpPr>
        <p:spPr bwMode="auto">
          <a:xfrm>
            <a:off x="971550" y="4581525"/>
            <a:ext cx="1295400" cy="685800"/>
          </a:xfrm>
          <a:prstGeom prst="rect">
            <a:avLst/>
          </a:prstGeom>
          <a:solidFill>
            <a:schemeClr val="accent1"/>
          </a:solidFill>
          <a:ln w="9525">
            <a:solidFill>
              <a:schemeClr val="tx1"/>
            </a:solidFill>
            <a:miter lim="800000"/>
            <a:headEnd/>
            <a:tailEnd/>
          </a:ln>
        </p:spPr>
        <p:txBody>
          <a:bodyPr wrap="none" anchor="ctr"/>
          <a:lstStyle/>
          <a:p>
            <a:pPr algn="ctr"/>
            <a:r>
              <a:rPr lang="ru-RU">
                <a:solidFill>
                  <a:schemeClr val="bg1"/>
                </a:solidFill>
              </a:rPr>
              <a:t>Важность</a:t>
            </a:r>
          </a:p>
          <a:p>
            <a:pPr algn="ctr"/>
            <a:r>
              <a:rPr lang="ru-RU">
                <a:solidFill>
                  <a:schemeClr val="bg1"/>
                </a:solidFill>
              </a:rPr>
              <a:t>вывода</a:t>
            </a:r>
          </a:p>
        </p:txBody>
      </p:sp>
      <p:sp>
        <p:nvSpPr>
          <p:cNvPr id="75782" name="Rectangle 8"/>
          <p:cNvSpPr>
            <a:spLocks noChangeArrowheads="1"/>
          </p:cNvSpPr>
          <p:nvPr/>
        </p:nvSpPr>
        <p:spPr bwMode="auto">
          <a:xfrm>
            <a:off x="2843213" y="4652963"/>
            <a:ext cx="1524000" cy="685800"/>
          </a:xfrm>
          <a:prstGeom prst="rect">
            <a:avLst/>
          </a:prstGeom>
          <a:solidFill>
            <a:schemeClr val="accent1"/>
          </a:solidFill>
          <a:ln w="9525">
            <a:solidFill>
              <a:schemeClr val="tx1"/>
            </a:solidFill>
            <a:miter lim="800000"/>
            <a:headEnd/>
            <a:tailEnd/>
          </a:ln>
        </p:spPr>
        <p:txBody>
          <a:bodyPr wrap="none" anchor="ctr"/>
          <a:lstStyle/>
          <a:p>
            <a:pPr algn="ctr"/>
            <a:r>
              <a:rPr lang="ru-RU">
                <a:solidFill>
                  <a:schemeClr val="bg1"/>
                </a:solidFill>
              </a:rPr>
              <a:t>Причины</a:t>
            </a:r>
          </a:p>
          <a:p>
            <a:pPr algn="ctr"/>
            <a:r>
              <a:rPr lang="ru-RU">
                <a:solidFill>
                  <a:schemeClr val="bg1"/>
                </a:solidFill>
              </a:rPr>
              <a:t>вывода</a:t>
            </a:r>
          </a:p>
        </p:txBody>
      </p:sp>
      <p:sp>
        <p:nvSpPr>
          <p:cNvPr id="75783" name="Rectangle 9"/>
          <p:cNvSpPr>
            <a:spLocks noChangeArrowheads="1"/>
          </p:cNvSpPr>
          <p:nvPr/>
        </p:nvSpPr>
        <p:spPr bwMode="auto">
          <a:xfrm>
            <a:off x="4859338" y="4581525"/>
            <a:ext cx="1524000" cy="685800"/>
          </a:xfrm>
          <a:prstGeom prst="rect">
            <a:avLst/>
          </a:prstGeom>
          <a:solidFill>
            <a:schemeClr val="accent1"/>
          </a:solidFill>
          <a:ln w="9525">
            <a:solidFill>
              <a:schemeClr val="tx1"/>
            </a:solidFill>
            <a:miter lim="800000"/>
            <a:headEnd/>
            <a:tailEnd/>
          </a:ln>
        </p:spPr>
        <p:txBody>
          <a:bodyPr wrap="none" anchor="ctr"/>
          <a:lstStyle/>
          <a:p>
            <a:pPr algn="ctr"/>
            <a:r>
              <a:rPr lang="ru-RU">
                <a:solidFill>
                  <a:schemeClr val="bg1"/>
                </a:solidFill>
              </a:rPr>
              <a:t>Рассмотрение</a:t>
            </a:r>
          </a:p>
          <a:p>
            <a:pPr algn="ctr"/>
            <a:r>
              <a:rPr lang="ru-RU">
                <a:solidFill>
                  <a:schemeClr val="bg1"/>
                </a:solidFill>
              </a:rPr>
              <a:t>других данных</a:t>
            </a:r>
          </a:p>
        </p:txBody>
      </p:sp>
      <p:sp>
        <p:nvSpPr>
          <p:cNvPr id="75784" name="Rectangle 10"/>
          <p:cNvSpPr>
            <a:spLocks noChangeArrowheads="1"/>
          </p:cNvSpPr>
          <p:nvPr/>
        </p:nvSpPr>
        <p:spPr bwMode="auto">
          <a:xfrm>
            <a:off x="6732588" y="4581525"/>
            <a:ext cx="1600200" cy="762000"/>
          </a:xfrm>
          <a:prstGeom prst="rect">
            <a:avLst/>
          </a:prstGeom>
          <a:solidFill>
            <a:schemeClr val="accent1"/>
          </a:solidFill>
          <a:ln w="9525">
            <a:solidFill>
              <a:schemeClr val="tx1"/>
            </a:solidFill>
            <a:miter lim="800000"/>
            <a:headEnd/>
            <a:tailEnd/>
          </a:ln>
        </p:spPr>
        <p:txBody>
          <a:bodyPr wrap="none" anchor="ctr"/>
          <a:lstStyle/>
          <a:p>
            <a:pPr algn="ctr"/>
            <a:r>
              <a:rPr lang="ru-RU">
                <a:solidFill>
                  <a:schemeClr val="bg1"/>
                </a:solidFill>
              </a:rPr>
              <a:t>Проведение</a:t>
            </a:r>
          </a:p>
          <a:p>
            <a:pPr algn="ctr"/>
            <a:r>
              <a:rPr lang="ru-RU">
                <a:solidFill>
                  <a:schemeClr val="bg1"/>
                </a:solidFill>
              </a:rPr>
              <a:t> дальнейших</a:t>
            </a:r>
          </a:p>
          <a:p>
            <a:pPr algn="ctr"/>
            <a:r>
              <a:rPr lang="ru-RU">
                <a:solidFill>
                  <a:schemeClr val="bg1"/>
                </a:solidFill>
              </a:rPr>
              <a:t>исследований</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nvGraphicFramePr>
        <p:xfrm>
          <a:off x="538107" y="2999609"/>
          <a:ext cx="8153400" cy="38520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Oval 1"/>
          <p:cNvSpPr/>
          <p:nvPr/>
        </p:nvSpPr>
        <p:spPr>
          <a:xfrm>
            <a:off x="4430713" y="4162425"/>
            <a:ext cx="2316162" cy="1670050"/>
          </a:xfrm>
          <a:prstGeom prst="ellipse">
            <a:avLst/>
          </a:prstGeom>
          <a:noFill/>
          <a:ln w="349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77827" name="TextBox 3"/>
          <p:cNvSpPr txBox="1">
            <a:spLocks noChangeArrowheads="1"/>
          </p:cNvSpPr>
          <p:nvPr/>
        </p:nvSpPr>
        <p:spPr bwMode="auto">
          <a:xfrm>
            <a:off x="900113" y="1557338"/>
            <a:ext cx="7512050" cy="2867025"/>
          </a:xfrm>
          <a:prstGeom prst="rect">
            <a:avLst/>
          </a:prstGeom>
          <a:noFill/>
          <a:ln w="9525">
            <a:noFill/>
            <a:miter lim="800000"/>
            <a:headEnd/>
            <a:tailEnd/>
          </a:ln>
        </p:spPr>
        <p:txBody>
          <a:bodyPr>
            <a:spAutoFit/>
          </a:bodyPr>
          <a:lstStyle/>
          <a:p>
            <a:pPr>
              <a:spcBef>
                <a:spcPts val="1200"/>
              </a:spcBef>
              <a:spcAft>
                <a:spcPts val="1200"/>
              </a:spcAft>
            </a:pPr>
            <a:r>
              <a:rPr lang="ru-RU" sz="2600"/>
              <a:t>Используйте имеющиеся данные для уточнения вопросов</a:t>
            </a:r>
            <a:endParaRPr lang="en-US" sz="2600"/>
          </a:p>
          <a:p>
            <a:pPr marL="742950" lvl="1" indent="-342900">
              <a:spcAft>
                <a:spcPts val="1200"/>
              </a:spcAft>
              <a:buFont typeface="Arial" charset="0"/>
              <a:buChar char="•"/>
            </a:pPr>
            <a:r>
              <a:rPr lang="ru-RU" sz="2000"/>
              <a:t>Рутинные информационные системы здравоохранения</a:t>
            </a:r>
            <a:r>
              <a:rPr lang="en-US" sz="2000"/>
              <a:t>, </a:t>
            </a:r>
            <a:r>
              <a:rPr lang="ru-RU" sz="2000"/>
              <a:t>исследование демографии и здравоохранения, перепись, наблюдение и т.д., подсчитайте соотношение сиделок на пациента, проверьте данные о потреблении по отношению к нагрузке пациента и т.д. </a:t>
            </a:r>
            <a:endParaRPr lang="en-US" sz="2000"/>
          </a:p>
        </p:txBody>
      </p:sp>
      <p:sp>
        <p:nvSpPr>
          <p:cNvPr id="77828" name="TextBox 3"/>
          <p:cNvSpPr txBox="1">
            <a:spLocks noChangeArrowheads="1"/>
          </p:cNvSpPr>
          <p:nvPr/>
        </p:nvSpPr>
        <p:spPr bwMode="auto">
          <a:xfrm>
            <a:off x="479425" y="260350"/>
            <a:ext cx="7693025" cy="1357313"/>
          </a:xfrm>
          <a:prstGeom prst="rect">
            <a:avLst/>
          </a:prstGeom>
          <a:noFill/>
          <a:ln w="9525">
            <a:noFill/>
            <a:miter lim="800000"/>
            <a:headEnd/>
            <a:tailEnd/>
          </a:ln>
        </p:spPr>
        <p:txBody>
          <a:bodyPr>
            <a:spAutoFit/>
          </a:bodyPr>
          <a:lstStyle/>
          <a:p>
            <a:pPr marL="285750" indent="-285750">
              <a:buFont typeface="Arial" charset="0"/>
              <a:buNone/>
            </a:pPr>
            <a:r>
              <a:rPr lang="ru-RU" sz="3800">
                <a:solidFill>
                  <a:schemeClr val="tx2"/>
                </a:solidFill>
                <a:latin typeface="Calibri" pitchFamily="34" charset="0"/>
              </a:rPr>
              <a:t>Толкование – рассмотрите другие данные</a:t>
            </a:r>
            <a:r>
              <a:rPr lang="ru-RU" sz="4500">
                <a:solidFill>
                  <a:schemeClr val="tx2"/>
                </a:solidFill>
                <a:latin typeface="Calibri" pitchFamily="34" charset="0"/>
              </a:rPr>
              <a:t>  </a:t>
            </a:r>
            <a:endParaRPr lang="en-US" sz="4500">
              <a:solidFill>
                <a:schemeClr val="tx2"/>
              </a:solidFill>
              <a:latin typeface="Calibri" pitchFamily="34" charset="0"/>
            </a:endParaRPr>
          </a:p>
        </p:txBody>
      </p:sp>
      <p:sp>
        <p:nvSpPr>
          <p:cNvPr id="77829" name="Rectangle 7"/>
          <p:cNvSpPr>
            <a:spLocks noChangeArrowheads="1"/>
          </p:cNvSpPr>
          <p:nvPr/>
        </p:nvSpPr>
        <p:spPr bwMode="auto">
          <a:xfrm>
            <a:off x="971550" y="4581525"/>
            <a:ext cx="1295400" cy="685800"/>
          </a:xfrm>
          <a:prstGeom prst="rect">
            <a:avLst/>
          </a:prstGeom>
          <a:solidFill>
            <a:schemeClr val="accent1"/>
          </a:solidFill>
          <a:ln w="9525">
            <a:solidFill>
              <a:schemeClr val="tx1"/>
            </a:solidFill>
            <a:miter lim="800000"/>
            <a:headEnd/>
            <a:tailEnd/>
          </a:ln>
        </p:spPr>
        <p:txBody>
          <a:bodyPr wrap="none" anchor="ctr"/>
          <a:lstStyle/>
          <a:p>
            <a:pPr algn="ctr"/>
            <a:r>
              <a:rPr lang="ru-RU">
                <a:solidFill>
                  <a:schemeClr val="bg1"/>
                </a:solidFill>
              </a:rPr>
              <a:t>Важность</a:t>
            </a:r>
          </a:p>
          <a:p>
            <a:pPr algn="ctr"/>
            <a:r>
              <a:rPr lang="ru-RU">
                <a:solidFill>
                  <a:schemeClr val="bg1"/>
                </a:solidFill>
              </a:rPr>
              <a:t>вывода</a:t>
            </a:r>
          </a:p>
        </p:txBody>
      </p:sp>
      <p:sp>
        <p:nvSpPr>
          <p:cNvPr id="77830" name="Rectangle 8"/>
          <p:cNvSpPr>
            <a:spLocks noChangeArrowheads="1"/>
          </p:cNvSpPr>
          <p:nvPr/>
        </p:nvSpPr>
        <p:spPr bwMode="auto">
          <a:xfrm>
            <a:off x="2843213" y="4652963"/>
            <a:ext cx="1524000" cy="685800"/>
          </a:xfrm>
          <a:prstGeom prst="rect">
            <a:avLst/>
          </a:prstGeom>
          <a:solidFill>
            <a:schemeClr val="accent1"/>
          </a:solidFill>
          <a:ln w="9525">
            <a:solidFill>
              <a:schemeClr val="tx1"/>
            </a:solidFill>
            <a:miter lim="800000"/>
            <a:headEnd/>
            <a:tailEnd/>
          </a:ln>
        </p:spPr>
        <p:txBody>
          <a:bodyPr wrap="none" anchor="ctr"/>
          <a:lstStyle/>
          <a:p>
            <a:pPr algn="ctr"/>
            <a:r>
              <a:rPr lang="ru-RU">
                <a:solidFill>
                  <a:schemeClr val="bg1"/>
                </a:solidFill>
              </a:rPr>
              <a:t>Причины</a:t>
            </a:r>
          </a:p>
          <a:p>
            <a:pPr algn="ctr"/>
            <a:r>
              <a:rPr lang="ru-RU">
                <a:solidFill>
                  <a:schemeClr val="bg1"/>
                </a:solidFill>
              </a:rPr>
              <a:t>вывода</a:t>
            </a:r>
          </a:p>
        </p:txBody>
      </p:sp>
      <p:sp>
        <p:nvSpPr>
          <p:cNvPr id="77831" name="Rectangle 9"/>
          <p:cNvSpPr>
            <a:spLocks noChangeArrowheads="1"/>
          </p:cNvSpPr>
          <p:nvPr/>
        </p:nvSpPr>
        <p:spPr bwMode="auto">
          <a:xfrm>
            <a:off x="4859338" y="4652963"/>
            <a:ext cx="1524000" cy="685800"/>
          </a:xfrm>
          <a:prstGeom prst="rect">
            <a:avLst/>
          </a:prstGeom>
          <a:solidFill>
            <a:schemeClr val="accent1"/>
          </a:solidFill>
          <a:ln w="9525">
            <a:solidFill>
              <a:schemeClr val="tx1"/>
            </a:solidFill>
            <a:miter lim="800000"/>
            <a:headEnd/>
            <a:tailEnd/>
          </a:ln>
        </p:spPr>
        <p:txBody>
          <a:bodyPr wrap="none" anchor="ctr"/>
          <a:lstStyle/>
          <a:p>
            <a:pPr algn="ctr"/>
            <a:r>
              <a:rPr lang="ru-RU">
                <a:solidFill>
                  <a:schemeClr val="bg1"/>
                </a:solidFill>
              </a:rPr>
              <a:t>Рассмотрение</a:t>
            </a:r>
          </a:p>
          <a:p>
            <a:pPr algn="ctr"/>
            <a:r>
              <a:rPr lang="ru-RU">
                <a:solidFill>
                  <a:schemeClr val="bg1"/>
                </a:solidFill>
              </a:rPr>
              <a:t>других данных</a:t>
            </a:r>
          </a:p>
        </p:txBody>
      </p:sp>
      <p:sp>
        <p:nvSpPr>
          <p:cNvPr id="77832" name="Rectangle 10"/>
          <p:cNvSpPr>
            <a:spLocks noChangeArrowheads="1"/>
          </p:cNvSpPr>
          <p:nvPr/>
        </p:nvSpPr>
        <p:spPr bwMode="auto">
          <a:xfrm>
            <a:off x="6804025" y="4581525"/>
            <a:ext cx="1600200" cy="762000"/>
          </a:xfrm>
          <a:prstGeom prst="rect">
            <a:avLst/>
          </a:prstGeom>
          <a:solidFill>
            <a:schemeClr val="accent1"/>
          </a:solidFill>
          <a:ln w="9525">
            <a:solidFill>
              <a:schemeClr val="tx1"/>
            </a:solidFill>
            <a:miter lim="800000"/>
            <a:headEnd/>
            <a:tailEnd/>
          </a:ln>
        </p:spPr>
        <p:txBody>
          <a:bodyPr wrap="none" anchor="ctr"/>
          <a:lstStyle/>
          <a:p>
            <a:pPr algn="ctr"/>
            <a:r>
              <a:rPr lang="ru-RU">
                <a:solidFill>
                  <a:schemeClr val="bg1"/>
                </a:solidFill>
              </a:rPr>
              <a:t>Проведение</a:t>
            </a:r>
          </a:p>
          <a:p>
            <a:pPr algn="ctr"/>
            <a:r>
              <a:rPr lang="ru-RU">
                <a:solidFill>
                  <a:schemeClr val="bg1"/>
                </a:solidFill>
              </a:rPr>
              <a:t> дальнейших</a:t>
            </a:r>
          </a:p>
          <a:p>
            <a:pPr algn="ctr"/>
            <a:r>
              <a:rPr lang="ru-RU">
                <a:solidFill>
                  <a:schemeClr val="bg1"/>
                </a:solidFill>
              </a:rPr>
              <a:t>исследований</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Title 1"/>
          <p:cNvSpPr>
            <a:spLocks noGrp="1"/>
          </p:cNvSpPr>
          <p:nvPr>
            <p:ph type="title"/>
          </p:nvPr>
        </p:nvSpPr>
        <p:spPr>
          <a:xfrm>
            <a:off x="706438" y="731838"/>
            <a:ext cx="7980362" cy="1143000"/>
          </a:xfrm>
        </p:spPr>
        <p:txBody>
          <a:bodyPr/>
          <a:lstStyle/>
          <a:p>
            <a:pPr eaLnBrk="1" hangingPunct="1"/>
            <a:r>
              <a:rPr lang="ru-RU" sz="4500" smtClean="0"/>
              <a:t>Толкование</a:t>
            </a:r>
            <a:r>
              <a:rPr lang="en-US" sz="4500" smtClean="0"/>
              <a:t> – </a:t>
            </a:r>
            <a:r>
              <a:rPr lang="ru-RU" sz="4500" smtClean="0"/>
              <a:t>проведите дальнейшее исследование</a:t>
            </a:r>
            <a:endParaRPr lang="en-US" sz="4500" smtClean="0"/>
          </a:p>
        </p:txBody>
      </p:sp>
      <p:sp>
        <p:nvSpPr>
          <p:cNvPr id="79874" name="Content Placeholder 1"/>
          <p:cNvSpPr>
            <a:spLocks noGrp="1"/>
          </p:cNvSpPr>
          <p:nvPr>
            <p:ph idx="1"/>
          </p:nvPr>
        </p:nvSpPr>
        <p:spPr>
          <a:xfrm>
            <a:off x="903288" y="2362200"/>
            <a:ext cx="7762875" cy="2278063"/>
          </a:xfrm>
        </p:spPr>
        <p:txBody>
          <a:bodyPr/>
          <a:lstStyle/>
          <a:p>
            <a:pPr eaLnBrk="1" hangingPunct="1"/>
            <a:r>
              <a:rPr lang="ru-RU" smtClean="0"/>
              <a:t>Пробел данных</a:t>
            </a:r>
            <a:r>
              <a:rPr lang="en-US" smtClean="0"/>
              <a:t>             </a:t>
            </a:r>
            <a:r>
              <a:rPr lang="ru-RU" smtClean="0"/>
              <a:t>проведите дальнейшее исследование</a:t>
            </a:r>
          </a:p>
          <a:p>
            <a:pPr eaLnBrk="1" hangingPunct="1"/>
            <a:r>
              <a:rPr lang="ru-RU" smtClean="0"/>
              <a:t>Методология зависит от задаваемых вопросов и доступных ресурсов</a:t>
            </a:r>
            <a:endParaRPr lang="en-US" smtClean="0"/>
          </a:p>
        </p:txBody>
      </p:sp>
      <p:graphicFrame>
        <p:nvGraphicFramePr>
          <p:cNvPr id="6" name="Diagram 5"/>
          <p:cNvGraphicFramePr/>
          <p:nvPr/>
        </p:nvGraphicFramePr>
        <p:xfrm>
          <a:off x="468458" y="3136739"/>
          <a:ext cx="8153400" cy="372126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Oval 2"/>
          <p:cNvSpPr/>
          <p:nvPr/>
        </p:nvSpPr>
        <p:spPr>
          <a:xfrm>
            <a:off x="6189663" y="4240213"/>
            <a:ext cx="2476500" cy="14351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7" name="Notched Right Arrow 6"/>
          <p:cNvSpPr/>
          <p:nvPr/>
        </p:nvSpPr>
        <p:spPr>
          <a:xfrm>
            <a:off x="3708400" y="2492375"/>
            <a:ext cx="971550" cy="358775"/>
          </a:xfrm>
          <a:prstGeom prst="notched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79878" name="Rectangle 7"/>
          <p:cNvSpPr>
            <a:spLocks noChangeArrowheads="1"/>
          </p:cNvSpPr>
          <p:nvPr/>
        </p:nvSpPr>
        <p:spPr bwMode="auto">
          <a:xfrm>
            <a:off x="971550" y="4652963"/>
            <a:ext cx="1295400" cy="685800"/>
          </a:xfrm>
          <a:prstGeom prst="rect">
            <a:avLst/>
          </a:prstGeom>
          <a:solidFill>
            <a:schemeClr val="accent1"/>
          </a:solidFill>
          <a:ln w="9525">
            <a:solidFill>
              <a:schemeClr val="tx1"/>
            </a:solidFill>
            <a:miter lim="800000"/>
            <a:headEnd/>
            <a:tailEnd/>
          </a:ln>
        </p:spPr>
        <p:txBody>
          <a:bodyPr wrap="none" anchor="ctr"/>
          <a:lstStyle/>
          <a:p>
            <a:pPr algn="ctr"/>
            <a:r>
              <a:rPr lang="ru-RU">
                <a:solidFill>
                  <a:schemeClr val="bg1"/>
                </a:solidFill>
              </a:rPr>
              <a:t>Важность</a:t>
            </a:r>
          </a:p>
          <a:p>
            <a:pPr algn="ctr"/>
            <a:r>
              <a:rPr lang="ru-RU">
                <a:solidFill>
                  <a:schemeClr val="bg1"/>
                </a:solidFill>
              </a:rPr>
              <a:t>вывода</a:t>
            </a:r>
          </a:p>
        </p:txBody>
      </p:sp>
      <p:sp>
        <p:nvSpPr>
          <p:cNvPr id="79879" name="Rectangle 8"/>
          <p:cNvSpPr>
            <a:spLocks noChangeArrowheads="1"/>
          </p:cNvSpPr>
          <p:nvPr/>
        </p:nvSpPr>
        <p:spPr bwMode="auto">
          <a:xfrm>
            <a:off x="2843213" y="4652963"/>
            <a:ext cx="1524000" cy="685800"/>
          </a:xfrm>
          <a:prstGeom prst="rect">
            <a:avLst/>
          </a:prstGeom>
          <a:solidFill>
            <a:schemeClr val="accent1"/>
          </a:solidFill>
          <a:ln w="9525">
            <a:solidFill>
              <a:schemeClr val="tx1"/>
            </a:solidFill>
            <a:miter lim="800000"/>
            <a:headEnd/>
            <a:tailEnd/>
          </a:ln>
        </p:spPr>
        <p:txBody>
          <a:bodyPr wrap="none" anchor="ctr"/>
          <a:lstStyle/>
          <a:p>
            <a:pPr algn="ctr"/>
            <a:r>
              <a:rPr lang="ru-RU">
                <a:solidFill>
                  <a:schemeClr val="bg1"/>
                </a:solidFill>
              </a:rPr>
              <a:t>Причины</a:t>
            </a:r>
          </a:p>
          <a:p>
            <a:pPr algn="ctr"/>
            <a:r>
              <a:rPr lang="ru-RU">
                <a:solidFill>
                  <a:schemeClr val="bg1"/>
                </a:solidFill>
              </a:rPr>
              <a:t>вывода</a:t>
            </a:r>
          </a:p>
        </p:txBody>
      </p:sp>
      <p:sp>
        <p:nvSpPr>
          <p:cNvPr id="79880" name="Rectangle 9"/>
          <p:cNvSpPr>
            <a:spLocks noChangeArrowheads="1"/>
          </p:cNvSpPr>
          <p:nvPr/>
        </p:nvSpPr>
        <p:spPr bwMode="auto">
          <a:xfrm>
            <a:off x="4787900" y="4724400"/>
            <a:ext cx="1524000" cy="685800"/>
          </a:xfrm>
          <a:prstGeom prst="rect">
            <a:avLst/>
          </a:prstGeom>
          <a:solidFill>
            <a:schemeClr val="accent1"/>
          </a:solidFill>
          <a:ln w="9525">
            <a:solidFill>
              <a:schemeClr val="tx1"/>
            </a:solidFill>
            <a:miter lim="800000"/>
            <a:headEnd/>
            <a:tailEnd/>
          </a:ln>
        </p:spPr>
        <p:txBody>
          <a:bodyPr wrap="none" anchor="ctr"/>
          <a:lstStyle/>
          <a:p>
            <a:pPr algn="ctr"/>
            <a:r>
              <a:rPr lang="ru-RU">
                <a:solidFill>
                  <a:schemeClr val="bg1"/>
                </a:solidFill>
              </a:rPr>
              <a:t>Рассмотрение</a:t>
            </a:r>
          </a:p>
          <a:p>
            <a:pPr algn="ctr"/>
            <a:r>
              <a:rPr lang="ru-RU">
                <a:solidFill>
                  <a:schemeClr val="bg1"/>
                </a:solidFill>
              </a:rPr>
              <a:t>других данных</a:t>
            </a:r>
          </a:p>
        </p:txBody>
      </p:sp>
      <p:sp>
        <p:nvSpPr>
          <p:cNvPr id="79881" name="Rectangle 10"/>
          <p:cNvSpPr>
            <a:spLocks noChangeArrowheads="1"/>
          </p:cNvSpPr>
          <p:nvPr/>
        </p:nvSpPr>
        <p:spPr bwMode="auto">
          <a:xfrm>
            <a:off x="6804025" y="4652963"/>
            <a:ext cx="1600200" cy="762000"/>
          </a:xfrm>
          <a:prstGeom prst="rect">
            <a:avLst/>
          </a:prstGeom>
          <a:solidFill>
            <a:schemeClr val="accent1"/>
          </a:solidFill>
          <a:ln w="9525">
            <a:solidFill>
              <a:schemeClr val="tx1"/>
            </a:solidFill>
            <a:miter lim="800000"/>
            <a:headEnd/>
            <a:tailEnd/>
          </a:ln>
        </p:spPr>
        <p:txBody>
          <a:bodyPr wrap="none" anchor="ctr"/>
          <a:lstStyle/>
          <a:p>
            <a:pPr algn="ctr"/>
            <a:r>
              <a:rPr lang="ru-RU">
                <a:solidFill>
                  <a:schemeClr val="bg1"/>
                </a:solidFill>
              </a:rPr>
              <a:t>Проведение</a:t>
            </a:r>
          </a:p>
          <a:p>
            <a:pPr algn="ctr"/>
            <a:r>
              <a:rPr lang="ru-RU">
                <a:solidFill>
                  <a:schemeClr val="bg1"/>
                </a:solidFill>
              </a:rPr>
              <a:t> дальнейших</a:t>
            </a:r>
          </a:p>
          <a:p>
            <a:pPr algn="ctr"/>
            <a:r>
              <a:rPr lang="ru-RU">
                <a:solidFill>
                  <a:schemeClr val="bg1"/>
                </a:solidFill>
              </a:rPr>
              <a:t>исследований</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1" name="Title 1"/>
          <p:cNvSpPr>
            <a:spLocks noGrp="1"/>
          </p:cNvSpPr>
          <p:nvPr>
            <p:ph type="title"/>
          </p:nvPr>
        </p:nvSpPr>
        <p:spPr/>
        <p:txBody>
          <a:bodyPr/>
          <a:lstStyle/>
          <a:p>
            <a:pPr eaLnBrk="1" hangingPunct="1"/>
            <a:r>
              <a:rPr lang="ru-RU" smtClean="0"/>
              <a:t>Толкование данных</a:t>
            </a:r>
            <a:endParaRPr lang="en-US" smtClean="0"/>
          </a:p>
        </p:txBody>
      </p:sp>
      <p:sp>
        <p:nvSpPr>
          <p:cNvPr id="81922" name="Content Placeholder 2"/>
          <p:cNvSpPr>
            <a:spLocks noGrp="1"/>
          </p:cNvSpPr>
          <p:nvPr>
            <p:ph idx="1"/>
          </p:nvPr>
        </p:nvSpPr>
        <p:spPr/>
        <p:txBody>
          <a:bodyPr/>
          <a:lstStyle/>
          <a:p>
            <a:pPr eaLnBrk="1" hangingPunct="1"/>
            <a:r>
              <a:rPr lang="ru-RU" smtClean="0"/>
              <a:t>Придача значения информации с помощью связей и сравнений, а также исследуя причины и следствия </a:t>
            </a:r>
            <a:endParaRPr lang="en-US" smtClean="0"/>
          </a:p>
        </p:txBody>
      </p:sp>
      <p:sp>
        <p:nvSpPr>
          <p:cNvPr id="2" name="Slide Number Placeholder 1"/>
          <p:cNvSpPr>
            <a:spLocks noGrp="1"/>
          </p:cNvSpPr>
          <p:nvPr>
            <p:ph type="sldNum" sz="quarter" idx="10"/>
          </p:nvPr>
        </p:nvSpPr>
        <p:spPr/>
        <p:txBody>
          <a:bodyPr/>
          <a:lstStyle/>
          <a:p>
            <a:pPr>
              <a:defRPr/>
            </a:pPr>
            <a:fld id="{5B1738C7-8DEE-4C1A-BAD0-23C0962F9A8D}" type="slidenum">
              <a:rPr lang="en-US"/>
              <a:pPr>
                <a:defRPr/>
              </a:pPr>
              <a:t>35</a:t>
            </a:fld>
            <a:endParaRPr lang="en-US"/>
          </a:p>
        </p:txBody>
      </p:sp>
      <p:graphicFrame>
        <p:nvGraphicFramePr>
          <p:cNvPr id="4" name="Diagram 3"/>
          <p:cNvGraphicFramePr/>
          <p:nvPr/>
        </p:nvGraphicFramePr>
        <p:xfrm>
          <a:off x="538163" y="2859908"/>
          <a:ext cx="8153400" cy="38520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1925" name="Rectangle 7"/>
          <p:cNvSpPr>
            <a:spLocks noChangeArrowheads="1"/>
          </p:cNvSpPr>
          <p:nvPr/>
        </p:nvSpPr>
        <p:spPr bwMode="auto">
          <a:xfrm>
            <a:off x="1042988" y="4437063"/>
            <a:ext cx="1295400" cy="685800"/>
          </a:xfrm>
          <a:prstGeom prst="rect">
            <a:avLst/>
          </a:prstGeom>
          <a:solidFill>
            <a:schemeClr val="accent1"/>
          </a:solidFill>
          <a:ln w="9525">
            <a:solidFill>
              <a:schemeClr val="tx1"/>
            </a:solidFill>
            <a:miter lim="800000"/>
            <a:headEnd/>
            <a:tailEnd/>
          </a:ln>
        </p:spPr>
        <p:txBody>
          <a:bodyPr wrap="none" anchor="ctr"/>
          <a:lstStyle/>
          <a:p>
            <a:pPr algn="ctr"/>
            <a:r>
              <a:rPr lang="ru-RU">
                <a:solidFill>
                  <a:schemeClr val="bg1"/>
                </a:solidFill>
              </a:rPr>
              <a:t>Важность</a:t>
            </a:r>
          </a:p>
          <a:p>
            <a:pPr algn="ctr"/>
            <a:r>
              <a:rPr lang="ru-RU">
                <a:solidFill>
                  <a:schemeClr val="bg1"/>
                </a:solidFill>
              </a:rPr>
              <a:t>вывода</a:t>
            </a:r>
          </a:p>
        </p:txBody>
      </p:sp>
      <p:sp>
        <p:nvSpPr>
          <p:cNvPr id="81926" name="Rectangle 8"/>
          <p:cNvSpPr>
            <a:spLocks noChangeArrowheads="1"/>
          </p:cNvSpPr>
          <p:nvPr/>
        </p:nvSpPr>
        <p:spPr bwMode="auto">
          <a:xfrm>
            <a:off x="2916238" y="4437063"/>
            <a:ext cx="1524000" cy="685800"/>
          </a:xfrm>
          <a:prstGeom prst="rect">
            <a:avLst/>
          </a:prstGeom>
          <a:solidFill>
            <a:schemeClr val="accent1"/>
          </a:solidFill>
          <a:ln w="9525">
            <a:solidFill>
              <a:schemeClr val="tx1"/>
            </a:solidFill>
            <a:miter lim="800000"/>
            <a:headEnd/>
            <a:tailEnd/>
          </a:ln>
        </p:spPr>
        <p:txBody>
          <a:bodyPr wrap="none" anchor="ctr"/>
          <a:lstStyle/>
          <a:p>
            <a:pPr algn="ctr"/>
            <a:r>
              <a:rPr lang="ru-RU">
                <a:solidFill>
                  <a:schemeClr val="bg1"/>
                </a:solidFill>
              </a:rPr>
              <a:t>Причины</a:t>
            </a:r>
          </a:p>
          <a:p>
            <a:pPr algn="ctr"/>
            <a:r>
              <a:rPr lang="ru-RU">
                <a:solidFill>
                  <a:schemeClr val="bg1"/>
                </a:solidFill>
              </a:rPr>
              <a:t>вывода</a:t>
            </a:r>
          </a:p>
        </p:txBody>
      </p:sp>
      <p:sp>
        <p:nvSpPr>
          <p:cNvPr id="81927" name="Rectangle 9"/>
          <p:cNvSpPr>
            <a:spLocks noChangeArrowheads="1"/>
          </p:cNvSpPr>
          <p:nvPr/>
        </p:nvSpPr>
        <p:spPr bwMode="auto">
          <a:xfrm>
            <a:off x="4787900" y="4437063"/>
            <a:ext cx="1524000" cy="685800"/>
          </a:xfrm>
          <a:prstGeom prst="rect">
            <a:avLst/>
          </a:prstGeom>
          <a:solidFill>
            <a:schemeClr val="accent1"/>
          </a:solidFill>
          <a:ln w="9525">
            <a:solidFill>
              <a:schemeClr val="tx1"/>
            </a:solidFill>
            <a:miter lim="800000"/>
            <a:headEnd/>
            <a:tailEnd/>
          </a:ln>
        </p:spPr>
        <p:txBody>
          <a:bodyPr wrap="none" anchor="ctr"/>
          <a:lstStyle/>
          <a:p>
            <a:pPr algn="ctr"/>
            <a:r>
              <a:rPr lang="ru-RU">
                <a:solidFill>
                  <a:schemeClr val="bg1"/>
                </a:solidFill>
              </a:rPr>
              <a:t>Рассмотрение</a:t>
            </a:r>
          </a:p>
          <a:p>
            <a:pPr algn="ctr"/>
            <a:r>
              <a:rPr lang="ru-RU">
                <a:solidFill>
                  <a:schemeClr val="bg1"/>
                </a:solidFill>
              </a:rPr>
              <a:t>других данных</a:t>
            </a:r>
          </a:p>
        </p:txBody>
      </p:sp>
      <p:sp>
        <p:nvSpPr>
          <p:cNvPr id="81928" name="Rectangle 10"/>
          <p:cNvSpPr>
            <a:spLocks noChangeArrowheads="1"/>
          </p:cNvSpPr>
          <p:nvPr/>
        </p:nvSpPr>
        <p:spPr bwMode="auto">
          <a:xfrm>
            <a:off x="6877050" y="4365625"/>
            <a:ext cx="1600200" cy="762000"/>
          </a:xfrm>
          <a:prstGeom prst="rect">
            <a:avLst/>
          </a:prstGeom>
          <a:solidFill>
            <a:schemeClr val="accent1"/>
          </a:solidFill>
          <a:ln w="9525">
            <a:solidFill>
              <a:schemeClr val="tx1"/>
            </a:solidFill>
            <a:miter lim="800000"/>
            <a:headEnd/>
            <a:tailEnd/>
          </a:ln>
        </p:spPr>
        <p:txBody>
          <a:bodyPr wrap="none" anchor="ctr"/>
          <a:lstStyle/>
          <a:p>
            <a:pPr algn="ctr"/>
            <a:r>
              <a:rPr lang="ru-RU">
                <a:solidFill>
                  <a:schemeClr val="bg1"/>
                </a:solidFill>
              </a:rPr>
              <a:t>Проведение</a:t>
            </a:r>
          </a:p>
          <a:p>
            <a:pPr algn="ctr"/>
            <a:r>
              <a:rPr lang="ru-RU">
                <a:solidFill>
                  <a:schemeClr val="bg1"/>
                </a:solidFill>
              </a:rPr>
              <a:t> дальнейших</a:t>
            </a:r>
          </a:p>
          <a:p>
            <a:pPr algn="ctr"/>
            <a:r>
              <a:rPr lang="ru-RU">
                <a:solidFill>
                  <a:schemeClr val="bg1"/>
                </a:solidFill>
              </a:rPr>
              <a:t>исследований</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Title 1"/>
          <p:cNvSpPr>
            <a:spLocks noGrp="1"/>
          </p:cNvSpPr>
          <p:nvPr>
            <p:ph type="title"/>
          </p:nvPr>
        </p:nvSpPr>
        <p:spPr>
          <a:xfrm>
            <a:off x="827584" y="260648"/>
            <a:ext cx="7762875" cy="1143000"/>
          </a:xfrm>
        </p:spPr>
        <p:txBody>
          <a:bodyPr/>
          <a:lstStyle/>
          <a:p>
            <a:pPr eaLnBrk="1" hangingPunct="1"/>
            <a:r>
              <a:rPr lang="ru-RU" sz="4500" dirty="0" smtClean="0"/>
              <a:t>Полученные результаты </a:t>
            </a:r>
            <a:r>
              <a:rPr lang="en-US" sz="4500" dirty="0" smtClean="0"/>
              <a:t/>
            </a:r>
            <a:br>
              <a:rPr lang="en-US" sz="4500" dirty="0" smtClean="0"/>
            </a:br>
            <a:endParaRPr lang="en-US" sz="4500" dirty="0" smtClean="0"/>
          </a:p>
        </p:txBody>
      </p:sp>
      <p:sp>
        <p:nvSpPr>
          <p:cNvPr id="83970" name="Content Placeholder 2"/>
          <p:cNvSpPr>
            <a:spLocks noGrp="1"/>
          </p:cNvSpPr>
          <p:nvPr>
            <p:ph idx="1"/>
          </p:nvPr>
        </p:nvSpPr>
        <p:spPr>
          <a:xfrm>
            <a:off x="179512" y="836712"/>
            <a:ext cx="8524875" cy="4535487"/>
          </a:xfrm>
        </p:spPr>
        <p:txBody>
          <a:bodyPr/>
          <a:lstStyle/>
          <a:p>
            <a:pPr lvl="1" eaLnBrk="1" hangingPunct="1">
              <a:lnSpc>
                <a:spcPct val="90000"/>
              </a:lnSpc>
            </a:pPr>
            <a:r>
              <a:rPr lang="ru-RU" sz="2200" dirty="0" smtClean="0"/>
              <a:t>Около 10% мужчин и женщин не знали, что использование презервативов уменьшает риск заражения ВИЧ</a:t>
            </a:r>
            <a:endParaRPr lang="en-US" sz="2200" dirty="0" smtClean="0"/>
          </a:p>
          <a:p>
            <a:pPr lvl="1" eaLnBrk="1" hangingPunct="1">
              <a:lnSpc>
                <a:spcPct val="90000"/>
              </a:lnSpc>
            </a:pPr>
            <a:r>
              <a:rPr lang="ru-RU" sz="2200" dirty="0" smtClean="0"/>
              <a:t>85% женщин, 75% мужчин знали, что секс с одним и тем же незараженным партнером уменьшает риск заражения ВИЧ </a:t>
            </a:r>
            <a:endParaRPr lang="en-US" sz="2200" dirty="0" smtClean="0"/>
          </a:p>
          <a:p>
            <a:pPr lvl="1" eaLnBrk="1" hangingPunct="1">
              <a:lnSpc>
                <a:spcPct val="90000"/>
              </a:lnSpc>
            </a:pPr>
            <a:r>
              <a:rPr lang="ru-RU" sz="2200" dirty="0" smtClean="0"/>
              <a:t>79% женщин, 74% мужчин знали, что использование презервативов и секс с одним незараженным партнером может уменьшить риск заражения ВИЧ</a:t>
            </a:r>
            <a:endParaRPr lang="en-US" sz="2200" dirty="0" smtClean="0"/>
          </a:p>
          <a:p>
            <a:pPr lvl="1" eaLnBrk="1" hangingPunct="1">
              <a:lnSpc>
                <a:spcPct val="90000"/>
              </a:lnSpc>
            </a:pPr>
            <a:r>
              <a:rPr lang="ru-RU" sz="2200" dirty="0" smtClean="0"/>
              <a:t>Из 4,2% мужчин, у которых более 2 партнеров, 25% не использовали презервативы во время последнего занятия сексом </a:t>
            </a:r>
            <a:endParaRPr lang="en-US" sz="2200" dirty="0" smtClean="0"/>
          </a:p>
          <a:p>
            <a:pPr lvl="1" eaLnBrk="1" hangingPunct="1">
              <a:lnSpc>
                <a:spcPct val="90000"/>
              </a:lnSpc>
            </a:pPr>
            <a:r>
              <a:rPr lang="ru-RU" sz="2200" dirty="0" smtClean="0"/>
              <a:t>Из 0,6% женщин, у которых более 2 партнеров, 28,9% не использовали презерватив во время последнего занятия сексом</a:t>
            </a:r>
            <a:endParaRPr lang="en-US" sz="2200" dirty="0" smtClean="0"/>
          </a:p>
          <a:p>
            <a:pPr lvl="1" eaLnBrk="1" hangingPunct="1">
              <a:lnSpc>
                <a:spcPct val="90000"/>
              </a:lnSpc>
              <a:buFont typeface="Wingdings 2" pitchFamily="18" charset="2"/>
              <a:buNone/>
            </a:pPr>
            <a:endParaRPr lang="en-US" sz="2200" dirty="0" smtClean="0"/>
          </a:p>
          <a:p>
            <a:pPr eaLnBrk="1" hangingPunct="1">
              <a:lnSpc>
                <a:spcPct val="90000"/>
              </a:lnSpc>
            </a:pPr>
            <a:endParaRPr lang="en-US" dirty="0" smtClean="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Title 1"/>
          <p:cNvSpPr>
            <a:spLocks noGrp="1"/>
          </p:cNvSpPr>
          <p:nvPr>
            <p:ph type="title"/>
          </p:nvPr>
        </p:nvSpPr>
        <p:spPr>
          <a:xfrm>
            <a:off x="395536" y="404664"/>
            <a:ext cx="8229600" cy="1143000"/>
          </a:xfrm>
        </p:spPr>
        <p:txBody>
          <a:bodyPr/>
          <a:lstStyle/>
          <a:p>
            <a:pPr algn="ctr" eaLnBrk="1" hangingPunct="1"/>
            <a:r>
              <a:rPr lang="ru-RU" sz="4500" dirty="0" smtClean="0"/>
              <a:t>Шаг</a:t>
            </a:r>
            <a:r>
              <a:rPr lang="en-US" sz="4500" dirty="0" smtClean="0"/>
              <a:t> 6 – </a:t>
            </a:r>
            <a:r>
              <a:rPr lang="ru-RU" sz="4500" dirty="0" smtClean="0"/>
              <a:t>Найдите решения и приступайте к действиям</a:t>
            </a:r>
            <a:endParaRPr lang="en-US" sz="4500" dirty="0" smtClean="0"/>
          </a:p>
        </p:txBody>
      </p:sp>
      <p:sp>
        <p:nvSpPr>
          <p:cNvPr id="86018" name="Content Placeholder 2"/>
          <p:cNvSpPr>
            <a:spLocks noGrp="1"/>
          </p:cNvSpPr>
          <p:nvPr>
            <p:ph idx="1"/>
          </p:nvPr>
        </p:nvSpPr>
        <p:spPr>
          <a:xfrm>
            <a:off x="827584" y="1772816"/>
            <a:ext cx="7762875" cy="3619500"/>
          </a:xfrm>
        </p:spPr>
        <p:txBody>
          <a:bodyPr/>
          <a:lstStyle/>
          <a:p>
            <a:pPr eaLnBrk="1" hangingPunct="1"/>
            <a:r>
              <a:rPr lang="ru-RU" dirty="0" smtClean="0"/>
              <a:t>Привлеките различных заинтересованных лиц, чтобы найти решения</a:t>
            </a:r>
            <a:endParaRPr lang="en-US" dirty="0" smtClean="0"/>
          </a:p>
          <a:p>
            <a:pPr eaLnBrk="1" hangingPunct="1"/>
            <a:r>
              <a:rPr lang="ru-RU" dirty="0" smtClean="0"/>
              <a:t>Обсудите выводы в результате толкования</a:t>
            </a:r>
            <a:endParaRPr lang="en-US" dirty="0" smtClean="0"/>
          </a:p>
          <a:p>
            <a:pPr eaLnBrk="1" hangingPunct="1"/>
            <a:r>
              <a:rPr lang="ru-RU" dirty="0" smtClean="0"/>
              <a:t>С помощью мозгового штурма обсудите потенциальные решения </a:t>
            </a:r>
            <a:endParaRPr lang="en-US" dirty="0" smtClean="0"/>
          </a:p>
          <a:p>
            <a:pPr eaLnBrk="1" hangingPunct="1"/>
            <a:r>
              <a:rPr lang="ru-RU" dirty="0" smtClean="0"/>
              <a:t>Дальше уточните, отработайте и установите приоритеты для этих решений</a:t>
            </a:r>
            <a:endParaRPr lang="en-US" dirty="0" smtClean="0"/>
          </a:p>
          <a:p>
            <a:pPr eaLnBrk="1" hangingPunct="1"/>
            <a:r>
              <a:rPr lang="ru-RU" dirty="0" smtClean="0"/>
              <a:t>Разработайте план действий</a:t>
            </a:r>
            <a:endParaRPr lang="en-US" dirty="0" smtClean="0"/>
          </a:p>
        </p:txBody>
      </p:sp>
      <p:sp>
        <p:nvSpPr>
          <p:cNvPr id="4" name="Slide Number Placeholder 3"/>
          <p:cNvSpPr>
            <a:spLocks noGrp="1"/>
          </p:cNvSpPr>
          <p:nvPr>
            <p:ph type="sldNum" sz="quarter" idx="10"/>
          </p:nvPr>
        </p:nvSpPr>
        <p:spPr/>
        <p:txBody>
          <a:bodyPr/>
          <a:lstStyle/>
          <a:p>
            <a:pPr>
              <a:defRPr/>
            </a:pPr>
            <a:fld id="{744161F2-FEB8-4AE1-911D-20CCA17BE7C4}" type="slidenum">
              <a:rPr lang="en-US"/>
              <a:pPr>
                <a:defRPr/>
              </a:pPr>
              <a:t>37</a:t>
            </a:fld>
            <a:endParaRPr lang="en-US"/>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Title 1"/>
          <p:cNvSpPr>
            <a:spLocks noGrp="1"/>
          </p:cNvSpPr>
          <p:nvPr>
            <p:ph type="title"/>
          </p:nvPr>
        </p:nvSpPr>
        <p:spPr/>
        <p:txBody>
          <a:bodyPr/>
          <a:lstStyle/>
          <a:p>
            <a:pPr eaLnBrk="1" hangingPunct="1"/>
            <a:r>
              <a:rPr lang="ru-RU" smtClean="0"/>
              <a:t>Программный план действий </a:t>
            </a:r>
            <a:endParaRPr lang="en-US" smtClean="0"/>
          </a:p>
        </p:txBody>
      </p:sp>
      <p:sp>
        <p:nvSpPr>
          <p:cNvPr id="3" name="Slide Number Placeholder 2"/>
          <p:cNvSpPr>
            <a:spLocks noGrp="1"/>
          </p:cNvSpPr>
          <p:nvPr>
            <p:ph type="sldNum" sz="quarter" idx="10"/>
          </p:nvPr>
        </p:nvSpPr>
        <p:spPr/>
        <p:txBody>
          <a:bodyPr/>
          <a:lstStyle/>
          <a:p>
            <a:pPr>
              <a:defRPr/>
            </a:pPr>
            <a:fld id="{86A5B09A-2357-4CF0-89C1-458DC84ED625}" type="slidenum">
              <a:rPr lang="en-US"/>
              <a:pPr>
                <a:defRPr/>
              </a:pPr>
              <a:t>38</a:t>
            </a:fld>
            <a:endParaRPr lang="en-US"/>
          </a:p>
        </p:txBody>
      </p:sp>
      <p:pic>
        <p:nvPicPr>
          <p:cNvPr id="88066" name="Picture 2"/>
          <p:cNvPicPr>
            <a:picLocks noChangeAspect="1" noChangeArrowheads="1"/>
          </p:cNvPicPr>
          <p:nvPr/>
        </p:nvPicPr>
        <p:blipFill>
          <a:blip r:embed="rId3"/>
          <a:srcRect/>
          <a:stretch>
            <a:fillRect/>
          </a:stretch>
        </p:blipFill>
        <p:spPr bwMode="auto">
          <a:xfrm>
            <a:off x="0" y="2133600"/>
            <a:ext cx="9110663" cy="2843213"/>
          </a:xfrm>
          <a:prstGeom prst="rect">
            <a:avLst/>
          </a:prstGeom>
          <a:noFill/>
          <a:ln w="9525">
            <a:noFill/>
            <a:miter lim="800000"/>
            <a:headEnd/>
            <a:tailEnd/>
          </a:ln>
        </p:spPr>
      </p:pic>
      <p:sp>
        <p:nvSpPr>
          <p:cNvPr id="88068" name="Rectangle 5"/>
          <p:cNvSpPr>
            <a:spLocks noChangeArrowheads="1"/>
          </p:cNvSpPr>
          <p:nvPr/>
        </p:nvSpPr>
        <p:spPr bwMode="auto">
          <a:xfrm>
            <a:off x="0" y="2349500"/>
            <a:ext cx="1403350" cy="288925"/>
          </a:xfrm>
          <a:prstGeom prst="rect">
            <a:avLst/>
          </a:prstGeom>
          <a:solidFill>
            <a:schemeClr val="accent1"/>
          </a:solidFill>
          <a:ln w="9525">
            <a:solidFill>
              <a:schemeClr val="tx1"/>
            </a:solidFill>
            <a:miter lim="800000"/>
            <a:headEnd/>
            <a:tailEnd/>
          </a:ln>
        </p:spPr>
        <p:txBody>
          <a:bodyPr wrap="none" anchor="ctr"/>
          <a:lstStyle/>
          <a:p>
            <a:pPr algn="ctr"/>
            <a:r>
              <a:rPr lang="ru-RU" sz="1200"/>
              <a:t>Действие</a:t>
            </a:r>
          </a:p>
        </p:txBody>
      </p:sp>
      <p:sp>
        <p:nvSpPr>
          <p:cNvPr id="88069" name="Rectangle 7"/>
          <p:cNvSpPr>
            <a:spLocks noChangeArrowheads="1"/>
          </p:cNvSpPr>
          <p:nvPr/>
        </p:nvSpPr>
        <p:spPr bwMode="auto">
          <a:xfrm>
            <a:off x="1979613" y="2349500"/>
            <a:ext cx="935037" cy="431800"/>
          </a:xfrm>
          <a:prstGeom prst="rect">
            <a:avLst/>
          </a:prstGeom>
          <a:solidFill>
            <a:schemeClr val="accent1"/>
          </a:solidFill>
          <a:ln w="9525">
            <a:solidFill>
              <a:schemeClr val="tx1"/>
            </a:solidFill>
            <a:miter lim="800000"/>
            <a:headEnd/>
            <a:tailEnd/>
          </a:ln>
        </p:spPr>
        <p:txBody>
          <a:bodyPr wrap="none" anchor="ctr"/>
          <a:lstStyle/>
          <a:p>
            <a:pPr algn="ctr"/>
            <a:r>
              <a:rPr lang="ru-RU" sz="1200"/>
              <a:t>Базовый</a:t>
            </a:r>
          </a:p>
          <a:p>
            <a:pPr algn="ctr"/>
            <a:r>
              <a:rPr lang="ru-RU" sz="1200"/>
              <a:t>показатель</a:t>
            </a:r>
          </a:p>
        </p:txBody>
      </p:sp>
      <p:sp>
        <p:nvSpPr>
          <p:cNvPr id="88070" name="Rectangle 8"/>
          <p:cNvSpPr>
            <a:spLocks noChangeArrowheads="1"/>
          </p:cNvSpPr>
          <p:nvPr/>
        </p:nvSpPr>
        <p:spPr bwMode="auto">
          <a:xfrm>
            <a:off x="3059113" y="2349500"/>
            <a:ext cx="935037" cy="431800"/>
          </a:xfrm>
          <a:prstGeom prst="rect">
            <a:avLst/>
          </a:prstGeom>
          <a:solidFill>
            <a:schemeClr val="accent1"/>
          </a:solidFill>
          <a:ln w="9525">
            <a:solidFill>
              <a:schemeClr val="tx1"/>
            </a:solidFill>
            <a:miter lim="800000"/>
            <a:headEnd/>
            <a:tailEnd/>
          </a:ln>
        </p:spPr>
        <p:txBody>
          <a:bodyPr wrap="none" anchor="ctr"/>
          <a:lstStyle/>
          <a:p>
            <a:pPr algn="ctr"/>
            <a:r>
              <a:rPr lang="ru-RU" sz="1200"/>
              <a:t>Цель</a:t>
            </a:r>
          </a:p>
        </p:txBody>
      </p:sp>
      <p:sp>
        <p:nvSpPr>
          <p:cNvPr id="88071" name="Rectangle 9"/>
          <p:cNvSpPr>
            <a:spLocks noChangeArrowheads="1"/>
          </p:cNvSpPr>
          <p:nvPr/>
        </p:nvSpPr>
        <p:spPr bwMode="auto">
          <a:xfrm>
            <a:off x="4068763" y="2349500"/>
            <a:ext cx="935037" cy="431800"/>
          </a:xfrm>
          <a:prstGeom prst="rect">
            <a:avLst/>
          </a:prstGeom>
          <a:solidFill>
            <a:schemeClr val="accent1"/>
          </a:solidFill>
          <a:ln w="9525">
            <a:solidFill>
              <a:schemeClr val="tx1"/>
            </a:solidFill>
            <a:miter lim="800000"/>
            <a:headEnd/>
            <a:tailEnd/>
          </a:ln>
        </p:spPr>
        <p:txBody>
          <a:bodyPr wrap="none" anchor="ctr"/>
          <a:lstStyle/>
          <a:p>
            <a:pPr algn="ctr"/>
            <a:r>
              <a:rPr lang="ru-RU" sz="1200"/>
              <a:t>Детали</a:t>
            </a:r>
          </a:p>
          <a:p>
            <a:pPr algn="ctr"/>
            <a:r>
              <a:rPr lang="ru-RU" sz="1200"/>
              <a:t>мероприятий</a:t>
            </a:r>
          </a:p>
        </p:txBody>
      </p:sp>
      <p:sp>
        <p:nvSpPr>
          <p:cNvPr id="88072" name="Rectangle 10"/>
          <p:cNvSpPr>
            <a:spLocks noChangeArrowheads="1"/>
          </p:cNvSpPr>
          <p:nvPr/>
        </p:nvSpPr>
        <p:spPr bwMode="auto">
          <a:xfrm>
            <a:off x="5076825" y="2349500"/>
            <a:ext cx="935038" cy="431800"/>
          </a:xfrm>
          <a:prstGeom prst="rect">
            <a:avLst/>
          </a:prstGeom>
          <a:solidFill>
            <a:schemeClr val="accent1"/>
          </a:solidFill>
          <a:ln w="9525">
            <a:solidFill>
              <a:schemeClr val="tx1"/>
            </a:solidFill>
            <a:miter lim="800000"/>
            <a:headEnd/>
            <a:tailEnd/>
          </a:ln>
        </p:spPr>
        <p:txBody>
          <a:bodyPr wrap="none" anchor="ctr"/>
          <a:lstStyle/>
          <a:p>
            <a:pPr algn="ctr"/>
            <a:r>
              <a:rPr lang="ru-RU" sz="900"/>
              <a:t>Ответственный</a:t>
            </a:r>
          </a:p>
        </p:txBody>
      </p:sp>
      <p:sp>
        <p:nvSpPr>
          <p:cNvPr id="88073" name="Rectangle 11"/>
          <p:cNvSpPr>
            <a:spLocks noChangeArrowheads="1"/>
          </p:cNvSpPr>
          <p:nvPr/>
        </p:nvSpPr>
        <p:spPr bwMode="auto">
          <a:xfrm>
            <a:off x="6011863" y="2349500"/>
            <a:ext cx="935037" cy="431800"/>
          </a:xfrm>
          <a:prstGeom prst="rect">
            <a:avLst/>
          </a:prstGeom>
          <a:solidFill>
            <a:schemeClr val="accent1"/>
          </a:solidFill>
          <a:ln w="9525">
            <a:solidFill>
              <a:schemeClr val="tx1"/>
            </a:solidFill>
            <a:miter lim="800000"/>
            <a:headEnd/>
            <a:tailEnd/>
          </a:ln>
        </p:spPr>
        <p:txBody>
          <a:bodyPr wrap="none" anchor="ctr"/>
          <a:lstStyle/>
          <a:p>
            <a:pPr algn="ctr"/>
            <a:r>
              <a:rPr lang="ru-RU" sz="1200"/>
              <a:t>Другие </a:t>
            </a:r>
          </a:p>
          <a:p>
            <a:pPr algn="ctr"/>
            <a:r>
              <a:rPr lang="ru-RU" sz="1200"/>
              <a:t>партнеры</a:t>
            </a:r>
          </a:p>
        </p:txBody>
      </p:sp>
      <p:sp>
        <p:nvSpPr>
          <p:cNvPr id="88074" name="Rectangle 12"/>
          <p:cNvSpPr>
            <a:spLocks noChangeArrowheads="1"/>
          </p:cNvSpPr>
          <p:nvPr/>
        </p:nvSpPr>
        <p:spPr bwMode="auto">
          <a:xfrm>
            <a:off x="7019925" y="2349500"/>
            <a:ext cx="935038" cy="431800"/>
          </a:xfrm>
          <a:prstGeom prst="rect">
            <a:avLst/>
          </a:prstGeom>
          <a:solidFill>
            <a:schemeClr val="accent1"/>
          </a:solidFill>
          <a:ln w="9525">
            <a:solidFill>
              <a:schemeClr val="tx1"/>
            </a:solidFill>
            <a:miter lim="800000"/>
            <a:headEnd/>
            <a:tailEnd/>
          </a:ln>
        </p:spPr>
        <p:txBody>
          <a:bodyPr wrap="none" anchor="ctr"/>
          <a:lstStyle/>
          <a:p>
            <a:pPr algn="ctr"/>
            <a:r>
              <a:rPr lang="ru-RU" sz="1200"/>
              <a:t>Общий план</a:t>
            </a:r>
          </a:p>
          <a:p>
            <a:pPr algn="ctr"/>
            <a:r>
              <a:rPr lang="ru-RU" sz="1200"/>
              <a:t>график</a:t>
            </a:r>
          </a:p>
        </p:txBody>
      </p:sp>
      <p:sp>
        <p:nvSpPr>
          <p:cNvPr id="88075" name="Rectangle 13"/>
          <p:cNvSpPr>
            <a:spLocks noChangeArrowheads="1"/>
          </p:cNvSpPr>
          <p:nvPr/>
        </p:nvSpPr>
        <p:spPr bwMode="auto">
          <a:xfrm>
            <a:off x="8027988" y="2349500"/>
            <a:ext cx="935037" cy="647700"/>
          </a:xfrm>
          <a:prstGeom prst="rect">
            <a:avLst/>
          </a:prstGeom>
          <a:solidFill>
            <a:schemeClr val="accent1"/>
          </a:solidFill>
          <a:ln w="9525">
            <a:solidFill>
              <a:schemeClr val="tx1"/>
            </a:solidFill>
            <a:miter lim="800000"/>
            <a:headEnd/>
            <a:tailEnd/>
          </a:ln>
        </p:spPr>
        <p:txBody>
          <a:bodyPr wrap="none" anchor="ctr"/>
          <a:lstStyle/>
          <a:p>
            <a:pPr algn="ctr"/>
            <a:r>
              <a:rPr lang="ru-RU" sz="900"/>
              <a:t>Ответственный</a:t>
            </a:r>
          </a:p>
          <a:p>
            <a:pPr algn="ctr"/>
            <a:r>
              <a:rPr lang="ru-RU" sz="900"/>
              <a:t> за </a:t>
            </a:r>
          </a:p>
          <a:p>
            <a:pPr algn="ctr"/>
            <a:r>
              <a:rPr lang="ru-RU" sz="900"/>
              <a:t>мониторинг</a:t>
            </a:r>
          </a:p>
        </p:txBody>
      </p:sp>
      <p:sp>
        <p:nvSpPr>
          <p:cNvPr id="88076" name="Rectangle 14"/>
          <p:cNvSpPr>
            <a:spLocks noChangeArrowheads="1"/>
          </p:cNvSpPr>
          <p:nvPr/>
        </p:nvSpPr>
        <p:spPr bwMode="auto">
          <a:xfrm>
            <a:off x="0" y="3068638"/>
            <a:ext cx="1908175" cy="576262"/>
          </a:xfrm>
          <a:prstGeom prst="rect">
            <a:avLst/>
          </a:prstGeom>
          <a:solidFill>
            <a:schemeClr val="accent1"/>
          </a:solidFill>
          <a:ln w="9525">
            <a:solidFill>
              <a:schemeClr val="tx1"/>
            </a:solidFill>
            <a:miter lim="800000"/>
            <a:headEnd/>
            <a:tailEnd/>
          </a:ln>
        </p:spPr>
        <p:txBody>
          <a:bodyPr wrap="none" anchor="ctr"/>
          <a:lstStyle/>
          <a:p>
            <a:pPr algn="ctr"/>
            <a:r>
              <a:rPr lang="ru-RU" sz="1200"/>
              <a:t>Индикаторы для</a:t>
            </a:r>
          </a:p>
          <a:p>
            <a:pPr algn="ctr"/>
            <a:r>
              <a:rPr lang="ru-RU" sz="1200"/>
              <a:t>мониторинга</a:t>
            </a:r>
          </a:p>
          <a:p>
            <a:pPr algn="ctr"/>
            <a:r>
              <a:rPr lang="ru-RU" sz="1200"/>
              <a:t>успеха действия</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pPr>
              <a:defRPr/>
            </a:pPr>
            <a:fld id="{A0B42626-2D44-4FD5-9CEE-E5A239258ECF}" type="slidenum">
              <a:rPr lang="en-US"/>
              <a:pPr>
                <a:defRPr/>
              </a:pPr>
              <a:t>39</a:t>
            </a:fld>
            <a:endParaRPr lang="en-US"/>
          </a:p>
        </p:txBody>
      </p:sp>
      <p:sp>
        <p:nvSpPr>
          <p:cNvPr id="90113" name="Text Placeholder 5"/>
          <p:cNvSpPr>
            <a:spLocks noGrp="1"/>
          </p:cNvSpPr>
          <p:nvPr>
            <p:ph type="body" idx="4294967295"/>
          </p:nvPr>
        </p:nvSpPr>
        <p:spPr>
          <a:xfrm>
            <a:off x="0" y="1196975"/>
            <a:ext cx="7772400" cy="1509713"/>
          </a:xfrm>
        </p:spPr>
        <p:txBody>
          <a:bodyPr lIns="45720" rIns="45720"/>
          <a:lstStyle/>
          <a:p>
            <a:pPr marL="0" indent="0" algn="ctr" eaLnBrk="1" hangingPunct="1">
              <a:buFont typeface="Wingdings 2" pitchFamily="18" charset="2"/>
              <a:buNone/>
            </a:pPr>
            <a:r>
              <a:rPr lang="ru-RU" sz="4000" b="1" dirty="0" smtClean="0"/>
              <a:t>Шаг 7: Продолжайте наблюдение </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7" name="Title 1"/>
          <p:cNvSpPr>
            <a:spLocks noGrp="1"/>
          </p:cNvSpPr>
          <p:nvPr>
            <p:ph type="title"/>
          </p:nvPr>
        </p:nvSpPr>
        <p:spPr>
          <a:xfrm>
            <a:off x="250825" y="908050"/>
            <a:ext cx="8713788" cy="1073150"/>
          </a:xfrm>
        </p:spPr>
        <p:txBody>
          <a:bodyPr/>
          <a:lstStyle/>
          <a:p>
            <a:pPr algn="ctr" eaLnBrk="1" hangingPunct="1"/>
            <a:r>
              <a:rPr lang="ru-RU" sz="4000" smtClean="0"/>
              <a:t>Шаг</a:t>
            </a:r>
            <a:r>
              <a:rPr lang="en-US" sz="4000" smtClean="0"/>
              <a:t> 7 – </a:t>
            </a:r>
            <a:r>
              <a:rPr lang="ru-RU" sz="4000" smtClean="0"/>
              <a:t>Продолжайте контролировать ключевые индикаторы</a:t>
            </a:r>
            <a:endParaRPr lang="en-US" sz="4000" smtClean="0"/>
          </a:p>
        </p:txBody>
      </p:sp>
      <p:sp>
        <p:nvSpPr>
          <p:cNvPr id="91138" name="Content Placeholder 2"/>
          <p:cNvSpPr>
            <a:spLocks noGrp="1"/>
          </p:cNvSpPr>
          <p:nvPr>
            <p:ph idx="1"/>
          </p:nvPr>
        </p:nvSpPr>
        <p:spPr>
          <a:xfrm>
            <a:off x="755576" y="2420888"/>
            <a:ext cx="7921625" cy="3962400"/>
          </a:xfrm>
        </p:spPr>
        <p:txBody>
          <a:bodyPr/>
          <a:lstStyle/>
          <a:p>
            <a:pPr eaLnBrk="1" hangingPunct="1"/>
            <a:r>
              <a:rPr lang="ru-RU" sz="2800" smtClean="0"/>
              <a:t>Контролируйте реализацию плана действий</a:t>
            </a:r>
            <a:endParaRPr lang="en-US" sz="2800" smtClean="0"/>
          </a:p>
          <a:p>
            <a:pPr eaLnBrk="1" hangingPunct="1"/>
            <a:r>
              <a:rPr lang="ru-RU" sz="2800" smtClean="0"/>
              <a:t>Рассмотрите частоту и длительность контроля </a:t>
            </a:r>
            <a:endParaRPr lang="en-US" sz="2800" smtClean="0"/>
          </a:p>
          <a:p>
            <a:pPr eaLnBrk="1" hangingPunct="1"/>
            <a:r>
              <a:rPr lang="ru-RU" sz="2800" smtClean="0"/>
              <a:t>Разработайте инструменты контроля</a:t>
            </a:r>
            <a:endParaRPr lang="en-US" sz="2800" smtClean="0"/>
          </a:p>
        </p:txBody>
      </p:sp>
      <p:sp>
        <p:nvSpPr>
          <p:cNvPr id="4" name="Slide Number Placeholder 3"/>
          <p:cNvSpPr>
            <a:spLocks noGrp="1"/>
          </p:cNvSpPr>
          <p:nvPr>
            <p:ph type="sldNum" sz="quarter" idx="10"/>
          </p:nvPr>
        </p:nvSpPr>
        <p:spPr/>
        <p:txBody>
          <a:bodyPr/>
          <a:lstStyle/>
          <a:p>
            <a:pPr>
              <a:defRPr/>
            </a:pPr>
            <a:fld id="{01121B7A-1B72-47F4-9C6C-2E3D9A350E45}" type="slidenum">
              <a:rPr lang="en-US"/>
              <a:pPr>
                <a:defRPr/>
              </a:pPr>
              <a:t>40</a:t>
            </a:fld>
            <a:endParaRPr lang="en-US"/>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5" name="Title 1"/>
          <p:cNvSpPr>
            <a:spLocks noGrp="1"/>
          </p:cNvSpPr>
          <p:nvPr>
            <p:ph type="title"/>
          </p:nvPr>
        </p:nvSpPr>
        <p:spPr/>
        <p:txBody>
          <a:bodyPr/>
          <a:lstStyle/>
          <a:p>
            <a:pPr eaLnBrk="1" hangingPunct="1"/>
            <a:r>
              <a:rPr lang="ru-RU" sz="4400" dirty="0" smtClean="0"/>
              <a:t>Частота и длительность </a:t>
            </a:r>
            <a:endParaRPr lang="en-US" sz="4400" dirty="0" smtClean="0"/>
          </a:p>
        </p:txBody>
      </p:sp>
      <p:sp>
        <p:nvSpPr>
          <p:cNvPr id="93186" name="Content Placeholder 2"/>
          <p:cNvSpPr>
            <a:spLocks noGrp="1"/>
          </p:cNvSpPr>
          <p:nvPr>
            <p:ph idx="1"/>
          </p:nvPr>
        </p:nvSpPr>
        <p:spPr>
          <a:xfrm>
            <a:off x="827584" y="1484784"/>
            <a:ext cx="7029450" cy="3962400"/>
          </a:xfrm>
        </p:spPr>
        <p:txBody>
          <a:bodyPr/>
          <a:lstStyle/>
          <a:p>
            <a:pPr eaLnBrk="1" hangingPunct="1"/>
            <a:r>
              <a:rPr lang="ru-RU" dirty="0" smtClean="0"/>
              <a:t>Включен ли в месячные отчеты этот индикатор?</a:t>
            </a:r>
            <a:endParaRPr lang="en-US" dirty="0" smtClean="0"/>
          </a:p>
          <a:p>
            <a:pPr eaLnBrk="1" hangingPunct="1"/>
            <a:r>
              <a:rPr lang="ru-RU" dirty="0" smtClean="0"/>
              <a:t>Каким образом вы собираетесь достичь удовлетворительных результатов работы?</a:t>
            </a:r>
            <a:endParaRPr lang="en-US" dirty="0" smtClean="0"/>
          </a:p>
          <a:p>
            <a:pPr eaLnBrk="1" hangingPunct="1"/>
            <a:r>
              <a:rPr lang="ru-RU" dirty="0" smtClean="0"/>
              <a:t>Как часто вы можете надежно контролировать индикатор? </a:t>
            </a:r>
            <a:endParaRPr lang="en-US" dirty="0" smtClean="0"/>
          </a:p>
          <a:p>
            <a:pPr eaLnBrk="1" hangingPunct="1"/>
            <a:r>
              <a:rPr lang="ru-RU" dirty="0" smtClean="0"/>
              <a:t>Через какое время вы ожидаете улучшение результатов работы? </a:t>
            </a:r>
            <a:endParaRPr lang="en-US" dirty="0" smtClean="0"/>
          </a:p>
          <a:p>
            <a:pPr eaLnBrk="1" hangingPunct="1"/>
            <a:endParaRPr lang="en-US" dirty="0" smtClean="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3" name="Title 1"/>
          <p:cNvSpPr>
            <a:spLocks noGrp="1"/>
          </p:cNvSpPr>
          <p:nvPr>
            <p:ph type="title"/>
          </p:nvPr>
        </p:nvSpPr>
        <p:spPr/>
        <p:txBody>
          <a:bodyPr/>
          <a:lstStyle/>
          <a:p>
            <a:pPr eaLnBrk="1" hangingPunct="1"/>
            <a:r>
              <a:rPr lang="ru-RU" sz="4000" smtClean="0"/>
              <a:t>Разработка инструментов контроля</a:t>
            </a:r>
            <a:endParaRPr lang="en-US" sz="4000" smtClean="0"/>
          </a:p>
        </p:txBody>
      </p:sp>
      <p:sp>
        <p:nvSpPr>
          <p:cNvPr id="95234" name="Content Placeholder 2"/>
          <p:cNvSpPr>
            <a:spLocks noGrp="1"/>
          </p:cNvSpPr>
          <p:nvPr>
            <p:ph idx="1"/>
          </p:nvPr>
        </p:nvSpPr>
        <p:spPr>
          <a:xfrm>
            <a:off x="899592" y="1844824"/>
            <a:ext cx="7762875" cy="3919538"/>
          </a:xfrm>
        </p:spPr>
        <p:txBody>
          <a:bodyPr/>
          <a:lstStyle/>
          <a:p>
            <a:pPr eaLnBrk="1" hangingPunct="1"/>
            <a:r>
              <a:rPr lang="ru-RU" sz="2800" dirty="0" smtClean="0"/>
              <a:t>Кому необходимо знать о прогрессе и улучшении результатов работы? </a:t>
            </a:r>
            <a:endParaRPr lang="en-US" sz="2800" dirty="0" smtClean="0"/>
          </a:p>
          <a:p>
            <a:pPr eaLnBrk="1" hangingPunct="1"/>
            <a:r>
              <a:rPr lang="ru-RU" sz="2800" dirty="0" smtClean="0"/>
              <a:t>Развернутые таблицы и инструментальные панели</a:t>
            </a:r>
            <a:endParaRPr lang="en-US" sz="2800" dirty="0" smtClean="0"/>
          </a:p>
          <a:p>
            <a:pPr eaLnBrk="1" hangingPunct="1"/>
            <a:r>
              <a:rPr lang="ru-RU" sz="2800" dirty="0" smtClean="0"/>
              <a:t>Настенные схемы и диаграммы</a:t>
            </a:r>
            <a:endParaRPr lang="en-US" sz="2800" dirty="0" smtClean="0"/>
          </a:p>
          <a:p>
            <a:pPr eaLnBrk="1" hangingPunct="1"/>
            <a:r>
              <a:rPr lang="ru-RU" sz="2800" dirty="0" smtClean="0"/>
              <a:t>Собрания персонала для обсуждения </a:t>
            </a:r>
            <a:endParaRPr lang="en-US" sz="2800" dirty="0" smtClean="0"/>
          </a:p>
          <a:p>
            <a:pPr eaLnBrk="1" hangingPunct="1"/>
            <a:endParaRPr lang="en-US" dirty="0" smtClean="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7281" name="Title 1"/>
          <p:cNvSpPr>
            <a:spLocks noGrp="1"/>
          </p:cNvSpPr>
          <p:nvPr>
            <p:ph type="title"/>
          </p:nvPr>
        </p:nvSpPr>
        <p:spPr>
          <a:xfrm>
            <a:off x="571500" y="274638"/>
            <a:ext cx="8115300" cy="1143000"/>
          </a:xfrm>
        </p:spPr>
        <p:txBody>
          <a:bodyPr/>
          <a:lstStyle/>
          <a:p>
            <a:pPr eaLnBrk="1" hangingPunct="1"/>
            <a:r>
              <a:rPr lang="ru-RU" sz="4500" smtClean="0"/>
              <a:t>Пример развернутой таблицы контроля </a:t>
            </a:r>
            <a:endParaRPr lang="en-US" sz="4500" smtClean="0"/>
          </a:p>
        </p:txBody>
      </p:sp>
      <p:graphicFrame>
        <p:nvGraphicFramePr>
          <p:cNvPr id="97448" name="Group 168"/>
          <p:cNvGraphicFramePr>
            <a:graphicFrameLocks noGrp="1"/>
          </p:cNvGraphicFramePr>
          <p:nvPr>
            <p:ph idx="1"/>
          </p:nvPr>
        </p:nvGraphicFramePr>
        <p:xfrm>
          <a:off x="179388" y="1643063"/>
          <a:ext cx="8778875" cy="4612596"/>
        </p:xfrm>
        <a:graphic>
          <a:graphicData uri="http://schemas.openxmlformats.org/drawingml/2006/table">
            <a:tbl>
              <a:tblPr/>
              <a:tblGrid>
                <a:gridCol w="134937"/>
                <a:gridCol w="1449388"/>
                <a:gridCol w="2305050"/>
                <a:gridCol w="407987"/>
                <a:gridCol w="406400"/>
                <a:gridCol w="407988"/>
                <a:gridCol w="407987"/>
                <a:gridCol w="406400"/>
                <a:gridCol w="407988"/>
                <a:gridCol w="407987"/>
                <a:gridCol w="406400"/>
                <a:gridCol w="407988"/>
                <a:gridCol w="407987"/>
                <a:gridCol w="406400"/>
                <a:gridCol w="407988"/>
              </a:tblGrid>
              <a:tr h="301625">
                <a:tc gridSpan="3">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ru-RU" sz="2000" b="1" i="0" u="none" strike="noStrike" cap="none" normalizeH="0" baseline="0" smtClean="0">
                          <a:ln>
                            <a:noFill/>
                          </a:ln>
                          <a:solidFill>
                            <a:schemeClr val="tx1"/>
                          </a:solidFill>
                          <a:effectLst/>
                          <a:latin typeface="Arial" charset="0"/>
                          <a:cs typeface="Arial" charset="0"/>
                        </a:rPr>
                        <a:t>Название объекта</a:t>
                      </a:r>
                      <a:r>
                        <a:rPr kumimoji="0" lang="en-US" sz="2000" b="1" i="0" u="none" strike="noStrike" cap="none" normalizeH="0" baseline="0" smtClean="0">
                          <a:ln>
                            <a:noFill/>
                          </a:ln>
                          <a:solidFill>
                            <a:schemeClr val="tx1"/>
                          </a:solidFill>
                          <a:effectLst/>
                          <a:latin typeface="Arial" charset="0"/>
                          <a:cs typeface="Arial" charset="0"/>
                        </a:rPr>
                        <a:t>: </a:t>
                      </a:r>
                    </a:p>
                  </a:txBody>
                  <a:tcPr marL="8512" marR="8512" marT="8512"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hMerge="1">
                  <a:txBody>
                    <a:bodyPr/>
                    <a:lstStyle/>
                    <a:p>
                      <a:endParaRPr lang="ru-RU"/>
                    </a:p>
                  </a:txBody>
                  <a:tcPr/>
                </a:tc>
                <a:tc gridSpan="12">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bg2"/>
                          </a:solidFill>
                          <a:effectLst/>
                          <a:latin typeface="Arial" charset="0"/>
                          <a:cs typeface="Arial" charset="0"/>
                        </a:rPr>
                        <a:t>2008</a:t>
                      </a:r>
                    </a:p>
                  </a:txBody>
                  <a:tcPr marL="8512" marR="8512" marT="8512"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4095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 </a:t>
                      </a:r>
                    </a:p>
                  </a:txBody>
                  <a:tcPr marL="8512" marR="8512" marT="8512" marB="0" anchor="b"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chemeClr val="tx1"/>
                          </a:solidFill>
                          <a:effectLst/>
                          <a:latin typeface="Arial" charset="0"/>
                          <a:cs typeface="Arial" charset="0"/>
                        </a:rPr>
                        <a:t>Н</a:t>
                      </a:r>
                      <a:r>
                        <a:rPr kumimoji="0" lang="en-US" sz="1800" b="1" i="0" u="none" strike="noStrike" cap="none" normalizeH="0" baseline="0" smtClean="0">
                          <a:ln>
                            <a:noFill/>
                          </a:ln>
                          <a:solidFill>
                            <a:schemeClr val="tx1"/>
                          </a:solidFill>
                          <a:effectLst/>
                          <a:latin typeface="Arial" charset="0"/>
                          <a:cs typeface="Arial" charset="0"/>
                        </a:rPr>
                        <a:t>/</a:t>
                      </a:r>
                      <a:r>
                        <a:rPr kumimoji="0" lang="ru-RU" sz="1800" b="1" i="0" u="none" strike="noStrike" cap="none" normalizeH="0" baseline="0" smtClean="0">
                          <a:ln>
                            <a:noFill/>
                          </a:ln>
                          <a:solidFill>
                            <a:schemeClr val="tx1"/>
                          </a:solidFill>
                          <a:effectLst/>
                          <a:latin typeface="Arial" charset="0"/>
                          <a:cs typeface="Arial" charset="0"/>
                        </a:rPr>
                        <a:t>Д</a:t>
                      </a:r>
                      <a:endParaRPr kumimoji="0" lang="en-US" sz="1800" b="1" i="0" u="none" strike="noStrike" cap="none" normalizeH="0" baseline="0" smtClean="0">
                        <a:ln>
                          <a:noFill/>
                        </a:ln>
                        <a:solidFill>
                          <a:schemeClr val="tx1"/>
                        </a:solidFill>
                        <a:effectLst/>
                        <a:latin typeface="Arial" charset="0"/>
                        <a:cs typeface="Arial" charset="0"/>
                      </a:endParaRP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chemeClr val="tx1"/>
                          </a:solidFill>
                          <a:effectLst/>
                          <a:latin typeface="Arial" charset="0"/>
                          <a:cs typeface="Arial" charset="0"/>
                        </a:rPr>
                        <a:t>Индикатор</a:t>
                      </a:r>
                      <a:endParaRPr kumimoji="0" lang="en-US" sz="1800" b="1" i="0" u="none" strike="noStrike" cap="none" normalizeH="0" baseline="0" smtClean="0">
                        <a:ln>
                          <a:noFill/>
                        </a:ln>
                        <a:solidFill>
                          <a:schemeClr val="tx1"/>
                        </a:solidFill>
                        <a:effectLst/>
                        <a:latin typeface="Arial" charset="0"/>
                        <a:cs typeface="Arial" charset="0"/>
                      </a:endParaRPr>
                    </a:p>
                  </a:txBody>
                  <a:tcPr marL="8512" marR="8512" marT="8512" marB="0"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chemeClr val="tx1"/>
                          </a:solidFill>
                          <a:effectLst/>
                          <a:latin typeface="Arial" charset="0"/>
                          <a:cs typeface="Arial" charset="0"/>
                        </a:rPr>
                        <a:t>Я</a:t>
                      </a:r>
                      <a:endParaRPr kumimoji="0" lang="en-US" sz="1800" b="1" i="0" u="none" strike="noStrike" cap="none" normalizeH="0" baseline="0" smtClean="0">
                        <a:ln>
                          <a:noFill/>
                        </a:ln>
                        <a:solidFill>
                          <a:schemeClr val="tx1"/>
                        </a:solidFill>
                        <a:effectLst/>
                        <a:latin typeface="Arial" charset="0"/>
                        <a:cs typeface="Arial" charset="0"/>
                      </a:endParaRPr>
                    </a:p>
                  </a:txBody>
                  <a:tcPr marL="8512" marR="8512" marT="8512" marB="0"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chemeClr val="tx1"/>
                          </a:solidFill>
                          <a:effectLst/>
                          <a:latin typeface="Arial" charset="0"/>
                          <a:cs typeface="Arial" charset="0"/>
                        </a:rPr>
                        <a:t>Ф</a:t>
                      </a:r>
                      <a:endParaRPr kumimoji="0" lang="en-US" sz="1800" b="1" i="0" u="none" strike="noStrike" cap="none" normalizeH="0" baseline="0" smtClean="0">
                        <a:ln>
                          <a:noFill/>
                        </a:ln>
                        <a:solidFill>
                          <a:schemeClr val="tx1"/>
                        </a:solidFill>
                        <a:effectLst/>
                        <a:latin typeface="Arial" charset="0"/>
                        <a:cs typeface="Arial" charset="0"/>
                      </a:endParaRP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chemeClr val="tx1"/>
                          </a:solidFill>
                          <a:effectLst/>
                          <a:latin typeface="Arial" charset="0"/>
                          <a:cs typeface="Arial" charset="0"/>
                        </a:rPr>
                        <a:t>М</a:t>
                      </a:r>
                      <a:endParaRPr kumimoji="0" lang="en-US" sz="1800" b="1" i="0" u="none" strike="noStrike" cap="none" normalizeH="0" baseline="0" smtClean="0">
                        <a:ln>
                          <a:noFill/>
                        </a:ln>
                        <a:solidFill>
                          <a:schemeClr val="tx1"/>
                        </a:solidFill>
                        <a:effectLst/>
                        <a:latin typeface="Arial" charset="0"/>
                        <a:cs typeface="Arial" charset="0"/>
                      </a:endParaRP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chemeClr val="tx1"/>
                          </a:solidFill>
                          <a:effectLst/>
                          <a:latin typeface="Arial" charset="0"/>
                          <a:cs typeface="Arial" charset="0"/>
                        </a:rPr>
                        <a:t>А</a:t>
                      </a:r>
                      <a:endParaRPr kumimoji="0" lang="en-US" sz="1800" b="1" i="0" u="none" strike="noStrike" cap="none" normalizeH="0" baseline="0" smtClean="0">
                        <a:ln>
                          <a:noFill/>
                        </a:ln>
                        <a:solidFill>
                          <a:schemeClr val="tx1"/>
                        </a:solidFill>
                        <a:effectLst/>
                        <a:latin typeface="Arial" charset="0"/>
                        <a:cs typeface="Arial" charset="0"/>
                      </a:endParaRP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chemeClr val="tx1"/>
                          </a:solidFill>
                          <a:effectLst/>
                          <a:latin typeface="Arial" charset="0"/>
                          <a:cs typeface="Arial" charset="0"/>
                        </a:rPr>
                        <a:t>М</a:t>
                      </a:r>
                      <a:endParaRPr kumimoji="0" lang="en-US" sz="1800" b="1" i="0" u="none" strike="noStrike" cap="none" normalizeH="0" baseline="0" smtClean="0">
                        <a:ln>
                          <a:noFill/>
                        </a:ln>
                        <a:solidFill>
                          <a:schemeClr val="tx1"/>
                        </a:solidFill>
                        <a:effectLst/>
                        <a:latin typeface="Arial" charset="0"/>
                        <a:cs typeface="Arial" charset="0"/>
                      </a:endParaRP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chemeClr val="tx1"/>
                          </a:solidFill>
                          <a:effectLst/>
                          <a:latin typeface="Arial" charset="0"/>
                          <a:cs typeface="Arial" charset="0"/>
                        </a:rPr>
                        <a:t>И</a:t>
                      </a:r>
                      <a:endParaRPr kumimoji="0" lang="en-US" sz="1800" b="1" i="0" u="none" strike="noStrike" cap="none" normalizeH="0" baseline="0" smtClean="0">
                        <a:ln>
                          <a:noFill/>
                        </a:ln>
                        <a:solidFill>
                          <a:schemeClr val="tx1"/>
                        </a:solidFill>
                        <a:effectLst/>
                        <a:latin typeface="Arial" charset="0"/>
                        <a:cs typeface="Arial" charset="0"/>
                      </a:endParaRP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chemeClr val="tx1"/>
                          </a:solidFill>
                          <a:effectLst/>
                          <a:latin typeface="Arial" charset="0"/>
                          <a:cs typeface="Arial" charset="0"/>
                        </a:rPr>
                        <a:t>И</a:t>
                      </a:r>
                      <a:endParaRPr kumimoji="0" lang="en-US" sz="1800" b="1" i="0" u="none" strike="noStrike" cap="none" normalizeH="0" baseline="0" smtClean="0">
                        <a:ln>
                          <a:noFill/>
                        </a:ln>
                        <a:solidFill>
                          <a:schemeClr val="tx1"/>
                        </a:solidFill>
                        <a:effectLst/>
                        <a:latin typeface="Arial" charset="0"/>
                        <a:cs typeface="Arial" charset="0"/>
                      </a:endParaRP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chemeClr val="tx1"/>
                          </a:solidFill>
                          <a:effectLst/>
                          <a:latin typeface="Arial" charset="0"/>
                          <a:cs typeface="Arial" charset="0"/>
                        </a:rPr>
                        <a:t>А</a:t>
                      </a:r>
                      <a:endParaRPr kumimoji="0" lang="en-US" sz="1800" b="1" i="0" u="none" strike="noStrike" cap="none" normalizeH="0" baseline="0" smtClean="0">
                        <a:ln>
                          <a:noFill/>
                        </a:ln>
                        <a:solidFill>
                          <a:schemeClr val="tx1"/>
                        </a:solidFill>
                        <a:effectLst/>
                        <a:latin typeface="Arial" charset="0"/>
                        <a:cs typeface="Arial" charset="0"/>
                      </a:endParaRP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chemeClr val="tx1"/>
                          </a:solidFill>
                          <a:effectLst/>
                          <a:latin typeface="Arial" charset="0"/>
                          <a:cs typeface="Arial" charset="0"/>
                        </a:rPr>
                        <a:t>С</a:t>
                      </a:r>
                      <a:endParaRPr kumimoji="0" lang="en-US" sz="1800" b="1" i="0" u="none" strike="noStrike" cap="none" normalizeH="0" baseline="0" smtClean="0">
                        <a:ln>
                          <a:noFill/>
                        </a:ln>
                        <a:solidFill>
                          <a:schemeClr val="tx1"/>
                        </a:solidFill>
                        <a:effectLst/>
                        <a:latin typeface="Arial" charset="0"/>
                        <a:cs typeface="Arial" charset="0"/>
                      </a:endParaRP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chemeClr val="tx1"/>
                          </a:solidFill>
                          <a:effectLst/>
                          <a:latin typeface="Arial" charset="0"/>
                          <a:cs typeface="Arial" charset="0"/>
                        </a:rPr>
                        <a:t>О</a:t>
                      </a:r>
                      <a:endParaRPr kumimoji="0" lang="en-US" sz="1800" b="1" i="0" u="none" strike="noStrike" cap="none" normalizeH="0" baseline="0" smtClean="0">
                        <a:ln>
                          <a:noFill/>
                        </a:ln>
                        <a:solidFill>
                          <a:schemeClr val="tx1"/>
                        </a:solidFill>
                        <a:effectLst/>
                        <a:latin typeface="Arial" charset="0"/>
                        <a:cs typeface="Arial" charset="0"/>
                      </a:endParaRP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chemeClr val="tx1"/>
                          </a:solidFill>
                          <a:effectLst/>
                          <a:latin typeface="Arial" charset="0"/>
                          <a:cs typeface="Arial" charset="0"/>
                        </a:rPr>
                        <a:t>Н</a:t>
                      </a:r>
                      <a:endParaRPr kumimoji="0" lang="en-US" sz="1800" b="1" i="0" u="none" strike="noStrike" cap="none" normalizeH="0" baseline="0" smtClean="0">
                        <a:ln>
                          <a:noFill/>
                        </a:ln>
                        <a:solidFill>
                          <a:schemeClr val="tx1"/>
                        </a:solidFill>
                        <a:effectLst/>
                        <a:latin typeface="Arial" charset="0"/>
                        <a:cs typeface="Arial" charset="0"/>
                      </a:endParaRP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chemeClr val="tx1"/>
                          </a:solidFill>
                          <a:effectLst/>
                          <a:latin typeface="Arial" charset="0"/>
                          <a:cs typeface="Arial" charset="0"/>
                        </a:rPr>
                        <a:t>Д</a:t>
                      </a:r>
                      <a:endParaRPr kumimoji="0" lang="en-US" sz="1800" b="1" i="0" u="none" strike="noStrike" cap="none" normalizeH="0" baseline="0" smtClean="0">
                        <a:ln>
                          <a:noFill/>
                        </a:ln>
                        <a:solidFill>
                          <a:schemeClr val="tx1"/>
                        </a:solidFill>
                        <a:effectLst/>
                        <a:latin typeface="Arial" charset="0"/>
                        <a:cs typeface="Arial" charset="0"/>
                      </a:endParaRPr>
                    </a:p>
                  </a:txBody>
                  <a:tcPr marL="8512" marR="8512" marT="8512" marB="0"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96888">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smtClean="0">
                          <a:ln>
                            <a:noFill/>
                          </a:ln>
                          <a:solidFill>
                            <a:srgbClr val="0000FF"/>
                          </a:solidFill>
                          <a:effectLst/>
                          <a:latin typeface="Arial" charset="0"/>
                          <a:cs typeface="Arial" charset="0"/>
                        </a:rPr>
                        <a:t>1N</a:t>
                      </a:r>
                    </a:p>
                  </a:txBody>
                  <a:tcPr marL="8512" marR="8512" marT="8512" marB="0" anchor="b"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Arial" charset="0"/>
                          <a:cs typeface="Arial" charset="0"/>
                        </a:rPr>
                        <a:t>Числитель</a:t>
                      </a:r>
                      <a:endParaRPr kumimoji="0" lang="en-US" sz="1800" b="0" i="0" u="none" strike="noStrike" cap="none" normalizeH="0" baseline="0" smtClean="0">
                        <a:ln>
                          <a:noFill/>
                        </a:ln>
                        <a:solidFill>
                          <a:schemeClr val="tx1"/>
                        </a:solidFill>
                        <a:effectLst/>
                        <a:latin typeface="Arial" charset="0"/>
                        <a:cs typeface="Arial" charset="0"/>
                      </a:endParaRP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 </a:t>
                      </a:r>
                    </a:p>
                  </a:txBody>
                  <a:tcPr marL="8512" marR="8512" marT="8512" marB="0" anchor="b"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 </a:t>
                      </a:r>
                    </a:p>
                  </a:txBody>
                  <a:tcPr marL="8512" marR="8512" marT="8512" marB="0"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 </a:t>
                      </a: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 </a:t>
                      </a: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 </a:t>
                      </a: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 </a:t>
                      </a: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 </a:t>
                      </a: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 </a:t>
                      </a: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 </a:t>
                      </a: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 </a:t>
                      </a: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 </a:t>
                      </a: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 </a:t>
                      </a: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 </a:t>
                      </a:r>
                    </a:p>
                  </a:txBody>
                  <a:tcPr marL="8512" marR="8512" marT="8512" marB="0"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484188">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smtClean="0">
                          <a:ln>
                            <a:noFill/>
                          </a:ln>
                          <a:solidFill>
                            <a:srgbClr val="0000FF"/>
                          </a:solidFill>
                          <a:effectLst/>
                          <a:latin typeface="Arial" charset="0"/>
                          <a:cs typeface="Arial" charset="0"/>
                        </a:rPr>
                        <a:t>1D</a:t>
                      </a:r>
                    </a:p>
                  </a:txBody>
                  <a:tcPr marL="8512" marR="8512" marT="8512" marB="0" anchor="b"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Arial" charset="0"/>
                          <a:cs typeface="Arial" charset="0"/>
                        </a:rPr>
                        <a:t>Знаменатель</a:t>
                      </a:r>
                      <a:endParaRPr kumimoji="0" lang="en-US" sz="1800" b="0" i="0" u="none" strike="noStrike" cap="none" normalizeH="0" baseline="0" smtClean="0">
                        <a:ln>
                          <a:noFill/>
                        </a:ln>
                        <a:solidFill>
                          <a:schemeClr val="tx1"/>
                        </a:solidFill>
                        <a:effectLst/>
                        <a:latin typeface="Arial" charset="0"/>
                        <a:cs typeface="Arial" charset="0"/>
                      </a:endParaRP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 </a:t>
                      </a:r>
                    </a:p>
                  </a:txBody>
                  <a:tcPr marL="8512" marR="8512" marT="8512" marB="0" anchor="b"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 </a:t>
                      </a:r>
                    </a:p>
                  </a:txBody>
                  <a:tcPr marL="8512" marR="8512" marT="8512" marB="0"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 </a:t>
                      </a: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 </a:t>
                      </a: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 </a:t>
                      </a: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 </a:t>
                      </a: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 </a:t>
                      </a: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 </a:t>
                      </a: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 </a:t>
                      </a: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 </a:t>
                      </a: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 </a:t>
                      </a: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 </a:t>
                      </a: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 </a:t>
                      </a:r>
                    </a:p>
                  </a:txBody>
                  <a:tcPr marL="8512" marR="8512" marT="8512" marB="0"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465138">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1</a:t>
                      </a:r>
                    </a:p>
                  </a:txBody>
                  <a:tcPr marL="8512" marR="8512" marT="8512" marB="0" anchor="b"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chemeClr val="bg2"/>
                          </a:solidFill>
                          <a:effectLst/>
                          <a:latin typeface="Arial" charset="0"/>
                          <a:cs typeface="Arial" charset="0"/>
                        </a:rPr>
                        <a:t>Индикатор</a:t>
                      </a:r>
                      <a:endParaRPr kumimoji="0" lang="en-US" sz="1800" b="1" i="0" u="none" strike="noStrike" cap="none" normalizeH="0" baseline="0" smtClean="0">
                        <a:ln>
                          <a:noFill/>
                        </a:ln>
                        <a:solidFill>
                          <a:schemeClr val="bg2"/>
                        </a:solidFill>
                        <a:effectLst/>
                        <a:latin typeface="Arial" charset="0"/>
                        <a:cs typeface="Arial" charset="0"/>
                      </a:endParaRP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rgbClr val="000000"/>
                          </a:solidFill>
                          <a:effectLst/>
                          <a:latin typeface="Arial" charset="0"/>
                          <a:cs typeface="Arial" charset="0"/>
                        </a:rPr>
                        <a:t> </a:t>
                      </a:r>
                      <a:r>
                        <a:rPr kumimoji="0" lang="en-US" sz="1400" b="1" i="0" u="none" strike="noStrike" cap="none" normalizeH="0" baseline="0" smtClean="0">
                          <a:ln>
                            <a:noFill/>
                          </a:ln>
                          <a:solidFill>
                            <a:srgbClr val="000000"/>
                          </a:solidFill>
                          <a:effectLst/>
                          <a:latin typeface="Constantia" pitchFamily="18" charset="0"/>
                          <a:cs typeface="Arial" charset="0"/>
                        </a:rPr>
                        <a:t>% </a:t>
                      </a:r>
                      <a:r>
                        <a:rPr kumimoji="0" lang="ru-RU" sz="1400" b="1" i="0" u="none" strike="noStrike" cap="none" normalizeH="0" baseline="0" smtClean="0">
                          <a:ln>
                            <a:noFill/>
                          </a:ln>
                          <a:solidFill>
                            <a:srgbClr val="000000"/>
                          </a:solidFill>
                          <a:effectLst/>
                          <a:latin typeface="Constantia" pitchFamily="18" charset="0"/>
                          <a:cs typeface="Arial" charset="0"/>
                        </a:rPr>
                        <a:t>пациентов, ожидающих программу АРТ</a:t>
                      </a:r>
                      <a:endParaRPr kumimoji="0" lang="en-US" sz="1400" b="1" i="0" u="none" strike="noStrike" cap="none" normalizeH="0" baseline="0" smtClean="0">
                        <a:ln>
                          <a:noFill/>
                        </a:ln>
                        <a:solidFill>
                          <a:srgbClr val="000000"/>
                        </a:solidFill>
                        <a:effectLst/>
                        <a:latin typeface="Arial" charset="0"/>
                        <a:cs typeface="Arial" charset="0"/>
                      </a:endParaRPr>
                    </a:p>
                  </a:txBody>
                  <a:tcPr marL="8512" marR="8512" marT="8512" marB="0"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a:t>
                      </a:r>
                      <a:r>
                        <a:rPr kumimoji="0" lang="ru-RU" sz="700" b="0" i="0" u="none" strike="noStrike" cap="none" normalizeH="0" baseline="0" smtClean="0">
                          <a:ln>
                            <a:noFill/>
                          </a:ln>
                          <a:solidFill>
                            <a:schemeClr val="tx1"/>
                          </a:solidFill>
                          <a:effectLst/>
                          <a:latin typeface="Arial" charset="0"/>
                          <a:cs typeface="Arial" charset="0"/>
                        </a:rPr>
                        <a:t>Н/Д</a:t>
                      </a:r>
                      <a:endParaRPr kumimoji="0" lang="en-US" sz="700" b="0" i="0" u="none" strike="noStrike" cap="none" normalizeH="0" baseline="0" smtClean="0">
                        <a:ln>
                          <a:noFill/>
                        </a:ln>
                        <a:solidFill>
                          <a:schemeClr val="tx1"/>
                        </a:solidFill>
                        <a:effectLst/>
                        <a:latin typeface="Arial" charset="0"/>
                        <a:cs typeface="Arial" charset="0"/>
                      </a:endParaRPr>
                    </a:p>
                  </a:txBody>
                  <a:tcPr marL="8512" marR="8512" marT="8512" marB="0" anchor="b"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a:t>
                      </a:r>
                      <a:r>
                        <a:rPr kumimoji="0" lang="ru-RU" sz="700" b="0" i="0" u="none" strike="noStrike" cap="none" normalizeH="0" baseline="0" smtClean="0">
                          <a:ln>
                            <a:noFill/>
                          </a:ln>
                          <a:solidFill>
                            <a:schemeClr val="tx1"/>
                          </a:solidFill>
                          <a:effectLst/>
                          <a:latin typeface="Arial" charset="0"/>
                          <a:cs typeface="Arial" charset="0"/>
                        </a:rPr>
                        <a:t>Н</a:t>
                      </a:r>
                      <a:r>
                        <a:rPr kumimoji="0" lang="en-US" sz="700" b="0" i="0" u="none" strike="noStrike" cap="none" normalizeH="0" baseline="0" smtClean="0">
                          <a:ln>
                            <a:noFill/>
                          </a:ln>
                          <a:solidFill>
                            <a:schemeClr val="tx1"/>
                          </a:solidFill>
                          <a:effectLst/>
                          <a:latin typeface="Arial" charset="0"/>
                          <a:cs typeface="Arial" charset="0"/>
                        </a:rPr>
                        <a:t>/</a:t>
                      </a:r>
                      <a:r>
                        <a:rPr kumimoji="0" lang="ru-RU" sz="700" b="0" i="0" u="none" strike="noStrike" cap="none" normalizeH="0" baseline="0" smtClean="0">
                          <a:ln>
                            <a:noFill/>
                          </a:ln>
                          <a:solidFill>
                            <a:schemeClr val="tx1"/>
                          </a:solidFill>
                          <a:effectLst/>
                          <a:latin typeface="Arial" charset="0"/>
                          <a:cs typeface="Arial" charset="0"/>
                        </a:rPr>
                        <a:t>Д</a:t>
                      </a:r>
                      <a:endParaRPr kumimoji="0" lang="en-US" sz="700" b="0" i="0" u="none" strike="noStrike" cap="none" normalizeH="0" baseline="0" smtClean="0">
                        <a:ln>
                          <a:noFill/>
                        </a:ln>
                        <a:solidFill>
                          <a:schemeClr val="tx1"/>
                        </a:solidFill>
                        <a:effectLst/>
                        <a:latin typeface="Arial" charset="0"/>
                        <a:cs typeface="Arial" charset="0"/>
                      </a:endParaRP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#Н/Д</a:t>
                      </a: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#Н/Д</a:t>
                      </a: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#Н/Д</a:t>
                      </a: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#Н/Д</a:t>
                      </a: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#Н/Д</a:t>
                      </a: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#Н/Д</a:t>
                      </a: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#Н/Д</a:t>
                      </a: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#Н/Д</a:t>
                      </a: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#Н/Д</a:t>
                      </a: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#Н/Д</a:t>
                      </a:r>
                    </a:p>
                  </a:txBody>
                  <a:tcPr marL="8512" marR="8512" marT="8512" marB="0" anchor="b"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99"/>
                    </a:solidFill>
                  </a:tcPr>
                </a:tc>
              </a:tr>
              <a:tr h="301625">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smtClean="0">
                          <a:ln>
                            <a:noFill/>
                          </a:ln>
                          <a:solidFill>
                            <a:srgbClr val="0000FF"/>
                          </a:solidFill>
                          <a:effectLst/>
                          <a:latin typeface="Arial" charset="0"/>
                          <a:cs typeface="Arial" charset="0"/>
                        </a:rPr>
                        <a:t>2N</a:t>
                      </a:r>
                    </a:p>
                  </a:txBody>
                  <a:tcPr marL="8512" marR="8512" marT="8512" marB="0" anchor="b"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Arial" charset="0"/>
                          <a:cs typeface="Arial" charset="0"/>
                        </a:rPr>
                        <a:t>Числитель</a:t>
                      </a:r>
                      <a:endParaRPr kumimoji="0" lang="en-US" sz="1800" b="0" i="0" u="none" strike="noStrike" cap="none" normalizeH="0" baseline="0" smtClean="0">
                        <a:ln>
                          <a:noFill/>
                        </a:ln>
                        <a:solidFill>
                          <a:schemeClr val="tx1"/>
                        </a:solidFill>
                        <a:effectLst/>
                        <a:latin typeface="Arial" charset="0"/>
                        <a:cs typeface="Arial" charset="0"/>
                      </a:endParaRP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 </a:t>
                      </a:r>
                      <a:r>
                        <a:rPr kumimoji="0" lang="en-US" sz="1400" b="0" i="0" u="none" strike="noStrike" cap="none" normalizeH="0" baseline="0" smtClean="0">
                          <a:ln>
                            <a:noFill/>
                          </a:ln>
                          <a:solidFill>
                            <a:schemeClr val="tx1"/>
                          </a:solidFill>
                          <a:effectLst/>
                          <a:latin typeface="Constantia" pitchFamily="18" charset="0"/>
                          <a:cs typeface="Arial" charset="0"/>
                        </a:rPr>
                        <a:t># </a:t>
                      </a:r>
                      <a:r>
                        <a:rPr kumimoji="0" lang="ru-RU" sz="1400" b="0" i="0" u="none" strike="noStrike" cap="none" normalizeH="0" baseline="0" smtClean="0">
                          <a:ln>
                            <a:noFill/>
                          </a:ln>
                          <a:solidFill>
                            <a:schemeClr val="tx1"/>
                          </a:solidFill>
                          <a:effectLst/>
                          <a:latin typeface="Constantia" pitchFamily="18" charset="0"/>
                          <a:cs typeface="Arial" charset="0"/>
                        </a:rPr>
                        <a:t>новых пациентов программы АРТ</a:t>
                      </a:r>
                      <a:r>
                        <a:rPr kumimoji="0" lang="en-US" sz="1400" b="0" i="0" u="none" strike="noStrike" cap="none" normalizeH="0" baseline="0" smtClean="0">
                          <a:ln>
                            <a:noFill/>
                          </a:ln>
                          <a:solidFill>
                            <a:schemeClr val="tx1"/>
                          </a:solidFill>
                          <a:effectLst/>
                          <a:latin typeface="Constantia" pitchFamily="18" charset="0"/>
                          <a:cs typeface="Arial" charset="0"/>
                        </a:rPr>
                        <a:t> </a:t>
                      </a:r>
                      <a:endParaRPr kumimoji="0" lang="en-US" sz="1400" b="0" i="0" u="none" strike="noStrike" cap="none" normalizeH="0" baseline="0" smtClean="0">
                        <a:ln>
                          <a:noFill/>
                        </a:ln>
                        <a:solidFill>
                          <a:schemeClr val="tx1"/>
                        </a:solidFill>
                        <a:effectLst/>
                        <a:latin typeface="Arial" charset="0"/>
                        <a:cs typeface="Arial" charset="0"/>
                      </a:endParaRPr>
                    </a:p>
                  </a:txBody>
                  <a:tcPr marL="8512" marR="8512" marT="8512" marB="0" anchor="b"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 102</a:t>
                      </a:r>
                    </a:p>
                  </a:txBody>
                  <a:tcPr marL="8512" marR="8512" marT="8512" marB="0" anchor="b"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 102</a:t>
                      </a: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 103</a:t>
                      </a: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 115</a:t>
                      </a: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125 </a:t>
                      </a: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 </a:t>
                      </a: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 </a:t>
                      </a: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 </a:t>
                      </a: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 </a:t>
                      </a: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 </a:t>
                      </a: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 </a:t>
                      </a: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 </a:t>
                      </a:r>
                    </a:p>
                  </a:txBody>
                  <a:tcPr marL="8512" marR="8512" marT="8512" marB="0"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301625">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smtClean="0">
                          <a:ln>
                            <a:noFill/>
                          </a:ln>
                          <a:solidFill>
                            <a:srgbClr val="0000FF"/>
                          </a:solidFill>
                          <a:effectLst/>
                          <a:latin typeface="Arial" charset="0"/>
                          <a:cs typeface="Arial" charset="0"/>
                        </a:rPr>
                        <a:t>2D</a:t>
                      </a:r>
                    </a:p>
                  </a:txBody>
                  <a:tcPr marL="8512" marR="8512" marT="8512" marB="0" anchor="b"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Arial" charset="0"/>
                          <a:cs typeface="Arial" charset="0"/>
                        </a:rPr>
                        <a:t>Знаменатель</a:t>
                      </a:r>
                      <a:endParaRPr kumimoji="0" lang="en-US" sz="1800" b="0" i="0" u="none" strike="noStrike" cap="none" normalizeH="0" baseline="0" smtClean="0">
                        <a:ln>
                          <a:noFill/>
                        </a:ln>
                        <a:solidFill>
                          <a:schemeClr val="tx1"/>
                        </a:solidFill>
                        <a:effectLst/>
                        <a:latin typeface="Arial" charset="0"/>
                        <a:cs typeface="Arial" charset="0"/>
                      </a:endParaRP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 </a:t>
                      </a:r>
                      <a:r>
                        <a:rPr kumimoji="0" lang="ru-RU" sz="1400" b="0" i="0" u="none" strike="noStrike" cap="none" normalizeH="0" baseline="0" smtClean="0">
                          <a:ln>
                            <a:noFill/>
                          </a:ln>
                          <a:solidFill>
                            <a:schemeClr val="tx1"/>
                          </a:solidFill>
                          <a:effectLst/>
                          <a:latin typeface="Constantia" pitchFamily="18" charset="0"/>
                          <a:cs typeface="Arial" charset="0"/>
                        </a:rPr>
                        <a:t>Сумма новых пациентов АРТ и пациентов, ожидающих АРТ </a:t>
                      </a:r>
                      <a:endParaRPr kumimoji="0" lang="en-US" sz="1400" b="0" i="0" u="none" strike="noStrike" cap="none" normalizeH="0" baseline="0" smtClean="0">
                        <a:ln>
                          <a:noFill/>
                        </a:ln>
                        <a:solidFill>
                          <a:schemeClr val="tx1"/>
                        </a:solidFill>
                        <a:effectLst/>
                        <a:latin typeface="Arial" charset="0"/>
                        <a:cs typeface="Arial" charset="0"/>
                      </a:endParaRPr>
                    </a:p>
                  </a:txBody>
                  <a:tcPr marL="8512" marR="8512" marT="8512" marB="0" anchor="b"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 151</a:t>
                      </a:r>
                    </a:p>
                  </a:txBody>
                  <a:tcPr marL="8512" marR="8512" marT="8512" marB="0" anchor="b"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 162</a:t>
                      </a: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169 </a:t>
                      </a: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 171</a:t>
                      </a: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177 </a:t>
                      </a: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 </a:t>
                      </a: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 </a:t>
                      </a: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 </a:t>
                      </a: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 </a:t>
                      </a: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 </a:t>
                      </a: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 </a:t>
                      </a: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 </a:t>
                      </a:r>
                    </a:p>
                  </a:txBody>
                  <a:tcPr marL="8512" marR="8512" marT="8512" marB="0"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36671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bg2"/>
                          </a:solidFill>
                          <a:effectLst/>
                          <a:latin typeface="Arial" charset="0"/>
                          <a:cs typeface="Arial" charset="0"/>
                        </a:rPr>
                        <a:t>2</a:t>
                      </a:r>
                    </a:p>
                  </a:txBody>
                  <a:tcPr marL="8512" marR="8512" marT="8512" marB="0" anchor="b"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chemeClr val="bg2"/>
                          </a:solidFill>
                          <a:effectLst/>
                          <a:latin typeface="Arial" charset="0"/>
                          <a:cs typeface="Arial" charset="0"/>
                        </a:rPr>
                        <a:t>Индикатор </a:t>
                      </a:r>
                      <a:endParaRPr kumimoji="0" lang="en-US" sz="1800" b="1" i="0" u="none" strike="noStrike" cap="none" normalizeH="0" baseline="0" smtClean="0">
                        <a:ln>
                          <a:noFill/>
                        </a:ln>
                        <a:solidFill>
                          <a:schemeClr val="bg2"/>
                        </a:solidFill>
                        <a:effectLst/>
                        <a:latin typeface="Arial" charset="0"/>
                        <a:cs typeface="Arial" charset="0"/>
                      </a:endParaRP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Arial" charset="0"/>
                        </a:rPr>
                        <a:t> </a:t>
                      </a:r>
                    </a:p>
                  </a:txBody>
                  <a:tcPr marL="8512" marR="8512" marT="8512" marB="0" anchor="b"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#Н/Д</a:t>
                      </a:r>
                    </a:p>
                  </a:txBody>
                  <a:tcPr marL="8512" marR="8512" marT="8512" marB="0" anchor="b"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#Н/Д</a:t>
                      </a: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#Н/Д</a:t>
                      </a: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#Н/Д</a:t>
                      </a: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#Н/Д</a:t>
                      </a: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#Н/Д</a:t>
                      </a: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#Н/Д</a:t>
                      </a: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#Н/Д</a:t>
                      </a: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#Н/Д</a:t>
                      </a: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#Н/Д</a:t>
                      </a: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#Н/Д</a:t>
                      </a: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#Н/Д</a:t>
                      </a:r>
                    </a:p>
                  </a:txBody>
                  <a:tcPr marL="8512" marR="8512" marT="8512" marB="0" anchor="b"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99"/>
                    </a:solidFill>
                  </a:tcPr>
                </a:tc>
              </a:tr>
              <a:tr h="301625">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smtClean="0">
                          <a:ln>
                            <a:noFill/>
                          </a:ln>
                          <a:solidFill>
                            <a:srgbClr val="0000FF"/>
                          </a:solidFill>
                          <a:effectLst/>
                          <a:latin typeface="Arial" charset="0"/>
                          <a:cs typeface="Arial" charset="0"/>
                        </a:rPr>
                        <a:t>3N</a:t>
                      </a:r>
                    </a:p>
                  </a:txBody>
                  <a:tcPr marL="8512" marR="8512" marT="8512" marB="0" anchor="b"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Arial" charset="0"/>
                          <a:cs typeface="Arial" charset="0"/>
                        </a:rPr>
                        <a:t>Числитель</a:t>
                      </a:r>
                      <a:endParaRPr kumimoji="0" lang="en-US" sz="1800" b="0" i="0" u="none" strike="noStrike" cap="none" normalizeH="0" baseline="0" smtClean="0">
                        <a:ln>
                          <a:noFill/>
                        </a:ln>
                        <a:solidFill>
                          <a:schemeClr val="tx1"/>
                        </a:solidFill>
                        <a:effectLst/>
                        <a:latin typeface="Arial" charset="0"/>
                        <a:cs typeface="Arial" charset="0"/>
                      </a:endParaRP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 </a:t>
                      </a:r>
                    </a:p>
                  </a:txBody>
                  <a:tcPr marL="8512" marR="8512" marT="8512" marB="0" anchor="b"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 </a:t>
                      </a:r>
                    </a:p>
                  </a:txBody>
                  <a:tcPr marL="8512" marR="8512" marT="8512" marB="0"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 </a:t>
                      </a: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 </a:t>
                      </a: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 </a:t>
                      </a: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 </a:t>
                      </a: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 </a:t>
                      </a: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 </a:t>
                      </a: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 </a:t>
                      </a: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 </a:t>
                      </a: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 </a:t>
                      </a: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 </a:t>
                      </a: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 </a:t>
                      </a:r>
                    </a:p>
                  </a:txBody>
                  <a:tcPr marL="8512" marR="8512" marT="8512" marB="0" anchor="b"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301625">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smtClean="0">
                          <a:ln>
                            <a:noFill/>
                          </a:ln>
                          <a:solidFill>
                            <a:srgbClr val="0000FF"/>
                          </a:solidFill>
                          <a:effectLst/>
                          <a:latin typeface="Arial" charset="0"/>
                          <a:cs typeface="Arial" charset="0"/>
                        </a:rPr>
                        <a:t>3D</a:t>
                      </a:r>
                    </a:p>
                  </a:txBody>
                  <a:tcPr marL="8512" marR="8512" marT="8512" marB="0" anchor="b"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Arial" charset="0"/>
                          <a:cs typeface="Arial" charset="0"/>
                        </a:rPr>
                        <a:t>Знаменатель</a:t>
                      </a:r>
                      <a:endParaRPr kumimoji="0" lang="en-US" sz="1800" b="0" i="0" u="none" strike="noStrike" cap="none" normalizeH="0" baseline="0" smtClean="0">
                        <a:ln>
                          <a:noFill/>
                        </a:ln>
                        <a:solidFill>
                          <a:schemeClr val="tx1"/>
                        </a:solidFill>
                        <a:effectLst/>
                        <a:latin typeface="Arial" charset="0"/>
                        <a:cs typeface="Arial" charset="0"/>
                      </a:endParaRP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 </a:t>
                      </a:r>
                    </a:p>
                  </a:txBody>
                  <a:tcPr marL="8512" marR="8512" marT="8512" marB="0" anchor="b"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 </a:t>
                      </a:r>
                    </a:p>
                  </a:txBody>
                  <a:tcPr marL="8512" marR="8512" marT="8512" marB="0"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 </a:t>
                      </a: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 </a:t>
                      </a: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 </a:t>
                      </a: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 </a:t>
                      </a: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 </a:t>
                      </a: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 </a:t>
                      </a: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 </a:t>
                      </a: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 </a:t>
                      </a: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 </a:t>
                      </a:r>
                    </a:p>
                  </a:txBody>
                  <a:tcPr marL="8512" marR="8512" marT="8512"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chemeClr val="tx1"/>
                          </a:solidFill>
                          <a:effectLst/>
                          <a:latin typeface="Arial" charset="0"/>
                          <a:cs typeface="Arial" charset="0"/>
                        </a:rPr>
                        <a:t> </a:t>
                      </a:r>
                    </a:p>
                  </a:txBody>
                  <a:tcPr marL="8512" marR="8512" marT="8512"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700" b="0" i="0" u="none" strike="noStrike" cap="none" normalizeH="0" baseline="0" dirty="0" smtClean="0">
                          <a:ln>
                            <a:noFill/>
                          </a:ln>
                          <a:solidFill>
                            <a:schemeClr val="tx1"/>
                          </a:solidFill>
                          <a:effectLst/>
                          <a:latin typeface="Arial" charset="0"/>
                          <a:cs typeface="Arial" charset="0"/>
                        </a:rPr>
                        <a:t> </a:t>
                      </a:r>
                    </a:p>
                  </a:txBody>
                  <a:tcPr marL="8512" marR="8512" marT="8512" marB="0" anchor="b"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29" name="Rectangle 2"/>
          <p:cNvSpPr>
            <a:spLocks noGrp="1" noChangeArrowheads="1"/>
          </p:cNvSpPr>
          <p:nvPr>
            <p:ph type="title"/>
          </p:nvPr>
        </p:nvSpPr>
        <p:spPr>
          <a:xfrm>
            <a:off x="755576" y="-29638"/>
            <a:ext cx="7762875" cy="1143000"/>
          </a:xfrm>
        </p:spPr>
        <p:txBody>
          <a:bodyPr/>
          <a:lstStyle/>
          <a:p>
            <a:pPr algn="ctr" eaLnBrk="1" hangingPunct="1"/>
            <a:r>
              <a:rPr lang="ru-RU" dirty="0" smtClean="0"/>
              <a:t>Метод семи шагов </a:t>
            </a:r>
            <a:endParaRPr lang="en-US" dirty="0" smtClean="0"/>
          </a:p>
        </p:txBody>
      </p:sp>
      <p:sp>
        <p:nvSpPr>
          <p:cNvPr id="99330" name="Rectangle 3"/>
          <p:cNvSpPr>
            <a:spLocks noGrp="1" noChangeArrowheads="1"/>
          </p:cNvSpPr>
          <p:nvPr>
            <p:ph idx="1"/>
          </p:nvPr>
        </p:nvSpPr>
        <p:spPr>
          <a:xfrm>
            <a:off x="755576" y="908720"/>
            <a:ext cx="7851775" cy="4624387"/>
          </a:xfrm>
        </p:spPr>
        <p:txBody>
          <a:bodyPr/>
          <a:lstStyle/>
          <a:p>
            <a:pPr eaLnBrk="1" hangingPunct="1">
              <a:spcAft>
                <a:spcPts val="1200"/>
              </a:spcAft>
            </a:pPr>
            <a:r>
              <a:rPr lang="en-US" sz="2200" dirty="0" smtClean="0"/>
              <a:t>1 – </a:t>
            </a:r>
            <a:r>
              <a:rPr lang="ru-RU" sz="2200" dirty="0" smtClean="0"/>
              <a:t>Определите интересующие вопросы</a:t>
            </a:r>
            <a:endParaRPr lang="en-US" sz="2200" dirty="0" smtClean="0"/>
          </a:p>
          <a:p>
            <a:pPr eaLnBrk="1" hangingPunct="1">
              <a:spcAft>
                <a:spcPts val="1200"/>
              </a:spcAft>
            </a:pPr>
            <a:r>
              <a:rPr lang="en-US" sz="2200" dirty="0" smtClean="0"/>
              <a:t>2 – </a:t>
            </a:r>
            <a:r>
              <a:rPr lang="ru-RU" sz="2200" dirty="0" smtClean="0"/>
              <a:t>Установите приоритет ключевых интересующих вопросов</a:t>
            </a:r>
            <a:endParaRPr lang="en-US" sz="2200" dirty="0" smtClean="0"/>
          </a:p>
          <a:p>
            <a:pPr eaLnBrk="1" hangingPunct="1">
              <a:spcAft>
                <a:spcPts val="1200"/>
              </a:spcAft>
            </a:pPr>
            <a:r>
              <a:rPr lang="en-US" sz="2200" dirty="0" smtClean="0"/>
              <a:t>3 – </a:t>
            </a:r>
            <a:r>
              <a:rPr lang="ru-RU" sz="2200" dirty="0" smtClean="0"/>
              <a:t>Определите потребности в данных и потенциальные источники</a:t>
            </a:r>
            <a:endParaRPr lang="en-US" sz="2200" dirty="0" smtClean="0"/>
          </a:p>
          <a:p>
            <a:pPr eaLnBrk="1" hangingPunct="1">
              <a:spcAft>
                <a:spcPts val="1200"/>
              </a:spcAft>
            </a:pPr>
            <a:r>
              <a:rPr lang="en-US" sz="2200" dirty="0" smtClean="0"/>
              <a:t>4 – </a:t>
            </a:r>
            <a:r>
              <a:rPr lang="ru-RU" sz="2200" dirty="0" smtClean="0"/>
              <a:t>Преобразуйте данные в информацию</a:t>
            </a:r>
            <a:endParaRPr lang="en-US" sz="2200" dirty="0" smtClean="0"/>
          </a:p>
          <a:p>
            <a:pPr eaLnBrk="1" hangingPunct="1">
              <a:spcAft>
                <a:spcPts val="1200"/>
              </a:spcAft>
            </a:pPr>
            <a:r>
              <a:rPr lang="en-US" sz="2200" dirty="0" smtClean="0"/>
              <a:t>5 – </a:t>
            </a:r>
            <a:r>
              <a:rPr lang="ru-RU" sz="2200" dirty="0" smtClean="0"/>
              <a:t>Истолкуйте информацию и сделайте выводы</a:t>
            </a:r>
            <a:endParaRPr lang="en-US" sz="2200" dirty="0" smtClean="0"/>
          </a:p>
          <a:p>
            <a:pPr eaLnBrk="1" hangingPunct="1">
              <a:spcAft>
                <a:spcPts val="1200"/>
              </a:spcAft>
            </a:pPr>
            <a:r>
              <a:rPr lang="en-US" sz="2200" dirty="0" smtClean="0"/>
              <a:t>6 – </a:t>
            </a:r>
            <a:r>
              <a:rPr lang="ru-RU" sz="2200" dirty="0" smtClean="0"/>
              <a:t>Найдите решения и приступайте к действиям</a:t>
            </a:r>
            <a:endParaRPr lang="en-US" sz="2200" dirty="0" smtClean="0"/>
          </a:p>
          <a:p>
            <a:pPr eaLnBrk="1" hangingPunct="1">
              <a:spcAft>
                <a:spcPts val="1200"/>
              </a:spcAft>
            </a:pPr>
            <a:r>
              <a:rPr lang="en-US" sz="2200" dirty="0" smtClean="0"/>
              <a:t>7 – </a:t>
            </a:r>
            <a:r>
              <a:rPr lang="ru-RU" sz="2200" dirty="0" smtClean="0"/>
              <a:t>Продолжайте контролировать ключевые индикаторы</a:t>
            </a:r>
            <a:endParaRPr lang="en-US" sz="2200" dirty="0" smtClean="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7" name="Title 1"/>
          <p:cNvSpPr>
            <a:spLocks noGrp="1"/>
          </p:cNvSpPr>
          <p:nvPr>
            <p:ph type="title"/>
          </p:nvPr>
        </p:nvSpPr>
        <p:spPr/>
        <p:txBody>
          <a:bodyPr/>
          <a:lstStyle/>
          <a:p>
            <a:pPr algn="ctr" eaLnBrk="1" hangingPunct="1"/>
            <a:r>
              <a:rPr lang="ru-RU" smtClean="0"/>
              <a:t>Ключевые идеи</a:t>
            </a:r>
            <a:endParaRPr lang="en-US" smtClean="0"/>
          </a:p>
        </p:txBody>
      </p:sp>
      <p:sp>
        <p:nvSpPr>
          <p:cNvPr id="101378" name="Content Placeholder 2"/>
          <p:cNvSpPr>
            <a:spLocks noGrp="1"/>
          </p:cNvSpPr>
          <p:nvPr>
            <p:ph idx="1"/>
          </p:nvPr>
        </p:nvSpPr>
        <p:spPr/>
        <p:txBody>
          <a:bodyPr/>
          <a:lstStyle/>
          <a:p>
            <a:pPr eaLnBrk="1" hangingPunct="1"/>
            <a:r>
              <a:rPr lang="ru-RU" smtClean="0"/>
              <a:t>Привлеките пользователей и производителей данных </a:t>
            </a:r>
            <a:endParaRPr lang="en-US" smtClean="0"/>
          </a:p>
          <a:p>
            <a:pPr eaLnBrk="1" hangingPunct="1"/>
            <a:r>
              <a:rPr lang="ru-RU" smtClean="0"/>
              <a:t>Начните с четких, точных вопросов</a:t>
            </a:r>
            <a:endParaRPr lang="en-US" smtClean="0"/>
          </a:p>
          <a:p>
            <a:pPr eaLnBrk="1" hangingPunct="1"/>
            <a:r>
              <a:rPr lang="ru-RU" smtClean="0"/>
              <a:t>Представляйте данные в форматах, которые легко понять </a:t>
            </a:r>
            <a:endParaRPr lang="en-US" smtClean="0"/>
          </a:p>
          <a:p>
            <a:pPr eaLnBrk="1" hangingPunct="1"/>
            <a:r>
              <a:rPr lang="ru-RU" smtClean="0"/>
              <a:t>Совместное толкование </a:t>
            </a:r>
            <a:endParaRPr lang="en-US" smtClean="0"/>
          </a:p>
          <a:p>
            <a:pPr eaLnBrk="1" hangingPunct="1"/>
            <a:r>
              <a:rPr lang="ru-RU" smtClean="0"/>
              <a:t>Предпринимайте действие на основе данных </a:t>
            </a:r>
            <a:endParaRPr lang="en-US" smtClean="0"/>
          </a:p>
          <a:p>
            <a:pPr eaLnBrk="1" hangingPunct="1"/>
            <a:r>
              <a:rPr lang="ru-RU" smtClean="0"/>
              <a:t>Постоянный контроль для улучшения работы </a:t>
            </a:r>
            <a:endParaRPr lang="en-US" smtClean="0"/>
          </a:p>
          <a:p>
            <a:pPr eaLnBrk="1" hangingPunct="1"/>
            <a:r>
              <a:rPr lang="ru-RU" smtClean="0"/>
              <a:t>Использование данных в вашей работе требует планирования и времени </a:t>
            </a:r>
            <a:endParaRPr lang="en-US" smtClean="0"/>
          </a:p>
          <a:p>
            <a:pPr eaLnBrk="1" hangingPunct="1"/>
            <a:endParaRPr lang="en-US" smtClean="0"/>
          </a:p>
          <a:p>
            <a:pPr eaLnBrk="1" hangingPunct="1"/>
            <a:endParaRPr lang="en-US" smtClean="0"/>
          </a:p>
        </p:txBody>
      </p:sp>
      <p:sp>
        <p:nvSpPr>
          <p:cNvPr id="4" name="Slide Number Placeholder 3"/>
          <p:cNvSpPr>
            <a:spLocks noGrp="1"/>
          </p:cNvSpPr>
          <p:nvPr>
            <p:ph type="sldNum" sz="quarter" idx="10"/>
          </p:nvPr>
        </p:nvSpPr>
        <p:spPr/>
        <p:txBody>
          <a:bodyPr/>
          <a:lstStyle/>
          <a:p>
            <a:pPr>
              <a:defRPr/>
            </a:pPr>
            <a:fld id="{C9CBB0EE-FD36-4E04-BD3E-F5F91F3B032B}" type="slidenum">
              <a:rPr lang="en-US"/>
              <a:pPr>
                <a:defRPr/>
              </a:pPr>
              <a:t>45</a:t>
            </a:fld>
            <a:endParaRPr lang="en-US"/>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5" name="Subtitle 4"/>
          <p:cNvSpPr>
            <a:spLocks noGrp="1"/>
          </p:cNvSpPr>
          <p:nvPr>
            <p:ph type="subTitle" sz="quarter" idx="1"/>
          </p:nvPr>
        </p:nvSpPr>
        <p:spPr>
          <a:xfrm>
            <a:off x="611188" y="1196975"/>
            <a:ext cx="7854950" cy="1752600"/>
          </a:xfrm>
        </p:spPr>
        <p:txBody>
          <a:bodyPr/>
          <a:lstStyle/>
          <a:p>
            <a:pPr marR="0" eaLnBrk="1" hangingPunct="1"/>
            <a:r>
              <a:rPr lang="ru-RU" sz="4400" b="1" dirty="0" smtClean="0"/>
              <a:t>Толкование и поиск решений (Шаги 5 и 6)</a:t>
            </a:r>
            <a:r>
              <a:rPr lang="ru-RU" b="1" dirty="0" smtClean="0"/>
              <a:t>    </a:t>
            </a:r>
          </a:p>
        </p:txBody>
      </p:sp>
      <p:sp>
        <p:nvSpPr>
          <p:cNvPr id="2" name="Slide Number Placeholder 1"/>
          <p:cNvSpPr>
            <a:spLocks noGrp="1"/>
          </p:cNvSpPr>
          <p:nvPr>
            <p:ph type="sldNum" sz="quarter" idx="4294967295"/>
          </p:nvPr>
        </p:nvSpPr>
        <p:spPr>
          <a:xfrm>
            <a:off x="8382000" y="6356350"/>
            <a:ext cx="762000" cy="365125"/>
          </a:xfrm>
        </p:spPr>
        <p:txBody>
          <a:bodyPr/>
          <a:lstStyle/>
          <a:p>
            <a:pPr>
              <a:defRPr/>
            </a:pPr>
            <a:fld id="{F5E19051-6622-4BB5-87B5-A00233FED5CF}" type="slidenum">
              <a:rPr lang="en-US"/>
              <a:pPr>
                <a:defRPr/>
              </a:pPr>
              <a:t>46</a:t>
            </a:fld>
            <a:endParaRPr lang="en-US"/>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3" name="Rectangle 2"/>
          <p:cNvSpPr>
            <a:spLocks noGrp="1" noChangeArrowheads="1"/>
          </p:cNvSpPr>
          <p:nvPr>
            <p:ph type="title"/>
          </p:nvPr>
        </p:nvSpPr>
        <p:spPr>
          <a:xfrm>
            <a:off x="539552" y="0"/>
            <a:ext cx="7762875" cy="1143000"/>
          </a:xfrm>
        </p:spPr>
        <p:txBody>
          <a:bodyPr/>
          <a:lstStyle/>
          <a:p>
            <a:pPr algn="ctr" eaLnBrk="1" hangingPunct="1"/>
            <a:r>
              <a:rPr lang="ru-RU" dirty="0" smtClean="0"/>
              <a:t>Метод семи шагов</a:t>
            </a:r>
            <a:endParaRPr lang="en-US" dirty="0" smtClean="0"/>
          </a:p>
        </p:txBody>
      </p:sp>
      <p:sp>
        <p:nvSpPr>
          <p:cNvPr id="105474" name="Rectangle 3"/>
          <p:cNvSpPr>
            <a:spLocks noGrp="1" noChangeArrowheads="1"/>
          </p:cNvSpPr>
          <p:nvPr>
            <p:ph idx="1"/>
          </p:nvPr>
        </p:nvSpPr>
        <p:spPr>
          <a:xfrm>
            <a:off x="323528" y="1052736"/>
            <a:ext cx="8437562" cy="4624388"/>
          </a:xfrm>
        </p:spPr>
        <p:txBody>
          <a:bodyPr/>
          <a:lstStyle/>
          <a:p>
            <a:pPr eaLnBrk="1" hangingPunct="1"/>
            <a:r>
              <a:rPr lang="ru-RU" sz="2200" dirty="0" smtClean="0"/>
              <a:t>Шаг</a:t>
            </a:r>
            <a:r>
              <a:rPr lang="en-US" sz="2200" dirty="0" smtClean="0"/>
              <a:t> 1 – </a:t>
            </a:r>
            <a:r>
              <a:rPr lang="ru-RU" sz="2200" dirty="0" smtClean="0"/>
              <a:t>Определите интересующие вопросы </a:t>
            </a:r>
            <a:endParaRPr lang="en-US" sz="2200" dirty="0" smtClean="0"/>
          </a:p>
          <a:p>
            <a:pPr eaLnBrk="1" hangingPunct="1"/>
            <a:r>
              <a:rPr lang="en-US" sz="2200" dirty="0" err="1" smtClean="0"/>
              <a:t>Шаг</a:t>
            </a:r>
            <a:r>
              <a:rPr lang="en-US" sz="2200" dirty="0" smtClean="0"/>
              <a:t> 2 – </a:t>
            </a:r>
            <a:r>
              <a:rPr lang="ru-RU" sz="2200" dirty="0" smtClean="0"/>
              <a:t>Определите приоритеты ключевых интересующих вопросов </a:t>
            </a:r>
            <a:endParaRPr lang="en-US" sz="2200" dirty="0" smtClean="0"/>
          </a:p>
          <a:p>
            <a:pPr eaLnBrk="1" hangingPunct="1"/>
            <a:r>
              <a:rPr lang="en-US" sz="2200" dirty="0" err="1" smtClean="0"/>
              <a:t>Шаг</a:t>
            </a:r>
            <a:r>
              <a:rPr lang="en-US" sz="2200" dirty="0" smtClean="0"/>
              <a:t> 3 – </a:t>
            </a:r>
            <a:r>
              <a:rPr lang="ru-RU" sz="2200" dirty="0" smtClean="0"/>
              <a:t>Определите потребности в данных и потенциальные источники </a:t>
            </a:r>
            <a:endParaRPr lang="en-US" sz="2200" dirty="0" smtClean="0"/>
          </a:p>
          <a:p>
            <a:pPr eaLnBrk="1" hangingPunct="1"/>
            <a:r>
              <a:rPr lang="en-US" sz="2200" dirty="0" err="1" smtClean="0"/>
              <a:t>Шаг</a:t>
            </a:r>
            <a:r>
              <a:rPr lang="en-US" sz="2200" dirty="0" smtClean="0"/>
              <a:t> 4 – </a:t>
            </a:r>
            <a:r>
              <a:rPr lang="ru-RU" sz="2200" dirty="0" smtClean="0"/>
              <a:t>Преобразуйте данные в информацию </a:t>
            </a:r>
            <a:endParaRPr lang="en-US" sz="2200" dirty="0" smtClean="0"/>
          </a:p>
          <a:p>
            <a:pPr eaLnBrk="1" hangingPunct="1"/>
            <a:r>
              <a:rPr lang="en-US" sz="2200" dirty="0" err="1" smtClean="0"/>
              <a:t>Шаг</a:t>
            </a:r>
            <a:r>
              <a:rPr lang="en-US" sz="2200" dirty="0" smtClean="0"/>
              <a:t> 5 – </a:t>
            </a:r>
            <a:r>
              <a:rPr lang="ru-RU" sz="2200" dirty="0" smtClean="0"/>
              <a:t>Истолкуйте информацию и сделайте выводы </a:t>
            </a:r>
            <a:endParaRPr lang="en-US" sz="2200" dirty="0" smtClean="0"/>
          </a:p>
          <a:p>
            <a:pPr eaLnBrk="1" hangingPunct="1"/>
            <a:r>
              <a:rPr lang="en-US" sz="2200" dirty="0" err="1" smtClean="0"/>
              <a:t>Шаг</a:t>
            </a:r>
            <a:r>
              <a:rPr lang="en-US" sz="2200" dirty="0" smtClean="0"/>
              <a:t> 6 – </a:t>
            </a:r>
            <a:r>
              <a:rPr lang="ru-RU" sz="2200" dirty="0" smtClean="0"/>
              <a:t>Найдите решения и приступайте к действиям </a:t>
            </a:r>
            <a:endParaRPr lang="en-US" sz="2200" dirty="0" smtClean="0"/>
          </a:p>
          <a:p>
            <a:pPr eaLnBrk="1" hangingPunct="1"/>
            <a:r>
              <a:rPr lang="en-US" sz="2200" dirty="0" err="1" smtClean="0"/>
              <a:t>Шаг</a:t>
            </a:r>
            <a:r>
              <a:rPr lang="en-US" sz="2200" dirty="0" smtClean="0"/>
              <a:t> 7 –</a:t>
            </a:r>
            <a:r>
              <a:rPr lang="ru-RU" sz="2200" dirty="0" smtClean="0"/>
              <a:t> Продолжайте контролировать ключевые индикаторы</a:t>
            </a:r>
            <a:endParaRPr lang="en-US" sz="2200" dirty="0" smtClean="0"/>
          </a:p>
        </p:txBody>
      </p:sp>
      <p:sp>
        <p:nvSpPr>
          <p:cNvPr id="2" name="Slide Number Placeholder 1"/>
          <p:cNvSpPr>
            <a:spLocks noGrp="1"/>
          </p:cNvSpPr>
          <p:nvPr>
            <p:ph type="sldNum" sz="quarter" idx="10"/>
          </p:nvPr>
        </p:nvSpPr>
        <p:spPr/>
        <p:txBody>
          <a:bodyPr/>
          <a:lstStyle/>
          <a:p>
            <a:pPr>
              <a:defRPr/>
            </a:pPr>
            <a:fld id="{EC85EB48-6842-46AB-8067-37151DF2C092}" type="slidenum">
              <a:rPr lang="en-US"/>
              <a:pPr>
                <a:defRPr/>
              </a:pPr>
              <a:t>47</a:t>
            </a:fld>
            <a:endParaRPr lang="en-US"/>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1" name="Title 1"/>
          <p:cNvSpPr>
            <a:spLocks noGrp="1"/>
          </p:cNvSpPr>
          <p:nvPr>
            <p:ph type="title"/>
          </p:nvPr>
        </p:nvSpPr>
        <p:spPr>
          <a:xfrm>
            <a:off x="1691680" y="188640"/>
            <a:ext cx="7762875" cy="1143000"/>
          </a:xfrm>
        </p:spPr>
        <p:txBody>
          <a:bodyPr/>
          <a:lstStyle/>
          <a:p>
            <a:pPr eaLnBrk="1" hangingPunct="1"/>
            <a:r>
              <a:rPr lang="ru-RU" dirty="0" smtClean="0"/>
              <a:t>Работа в малых группах</a:t>
            </a:r>
            <a:endParaRPr lang="en-US" dirty="0" smtClean="0"/>
          </a:p>
        </p:txBody>
      </p:sp>
      <p:sp>
        <p:nvSpPr>
          <p:cNvPr id="107522" name="Content Placeholder 2"/>
          <p:cNvSpPr>
            <a:spLocks noGrp="1"/>
          </p:cNvSpPr>
          <p:nvPr>
            <p:ph idx="1"/>
          </p:nvPr>
        </p:nvSpPr>
        <p:spPr>
          <a:xfrm>
            <a:off x="971600" y="1196752"/>
            <a:ext cx="7762875" cy="3962400"/>
          </a:xfrm>
        </p:spPr>
        <p:txBody>
          <a:bodyPr/>
          <a:lstStyle/>
          <a:p>
            <a:pPr marL="287338" indent="-287338" eaLnBrk="1" hangingPunct="1">
              <a:lnSpc>
                <a:spcPct val="90000"/>
              </a:lnSpc>
            </a:pPr>
            <a:r>
              <a:rPr lang="ru-RU" sz="2400" dirty="0" smtClean="0"/>
              <a:t>Сформируйте группы из </a:t>
            </a:r>
            <a:r>
              <a:rPr lang="en-US" sz="2400" dirty="0" smtClean="0"/>
              <a:t>4</a:t>
            </a:r>
            <a:r>
              <a:rPr lang="en-US" sz="2400" b="1" dirty="0" smtClean="0"/>
              <a:t>–</a:t>
            </a:r>
            <a:r>
              <a:rPr lang="en-US" sz="2400" dirty="0" smtClean="0"/>
              <a:t>6</a:t>
            </a:r>
            <a:r>
              <a:rPr lang="ru-RU" sz="2400" dirty="0" smtClean="0"/>
              <a:t> человек</a:t>
            </a:r>
            <a:endParaRPr lang="en-US" sz="2400" dirty="0" smtClean="0"/>
          </a:p>
          <a:p>
            <a:pPr marL="287338" indent="-287338" eaLnBrk="1" hangingPunct="1">
              <a:lnSpc>
                <a:spcPct val="90000"/>
              </a:lnSpc>
            </a:pPr>
            <a:r>
              <a:rPr lang="ru-RU" sz="2400" dirty="0" smtClean="0"/>
              <a:t>Каждая группа пересматривает розданные рабочие журналы, чтобы понять представленные анализы</a:t>
            </a:r>
            <a:endParaRPr lang="en-US" sz="2400" dirty="0" smtClean="0"/>
          </a:p>
          <a:p>
            <a:pPr marL="287338" indent="-287338" eaLnBrk="1" hangingPunct="1">
              <a:lnSpc>
                <a:spcPct val="90000"/>
              </a:lnSpc>
            </a:pPr>
            <a:r>
              <a:rPr lang="ru-RU" sz="2400" dirty="0" smtClean="0"/>
              <a:t>Каждая группа должна подготовить конкретные вопросы для вовлечения аудитории в обсуждение результатов и попытки найти решения проблем, определенных с помощью анализа </a:t>
            </a:r>
            <a:endParaRPr lang="en-US" sz="2400" dirty="0" smtClean="0"/>
          </a:p>
          <a:p>
            <a:pPr marL="287338" indent="-287338" eaLnBrk="1" hangingPunct="1">
              <a:lnSpc>
                <a:spcPct val="90000"/>
              </a:lnSpc>
            </a:pPr>
            <a:r>
              <a:rPr lang="ru-RU" sz="2400" dirty="0" smtClean="0"/>
              <a:t>Руководите дискуссией при толковании анализов </a:t>
            </a:r>
            <a:endParaRPr lang="en-US" sz="2400" dirty="0" smtClean="0"/>
          </a:p>
          <a:p>
            <a:pPr marL="287338" indent="-287338" eaLnBrk="1" hangingPunct="1">
              <a:lnSpc>
                <a:spcPct val="90000"/>
              </a:lnSpc>
            </a:pPr>
            <a:r>
              <a:rPr lang="ru-RU" sz="2400" dirty="0" smtClean="0"/>
              <a:t>Разработайте (с помощью мозгового штурма) список потенциальных решений</a:t>
            </a:r>
            <a:r>
              <a:rPr lang="ru-RU" sz="2800" dirty="0" smtClean="0"/>
              <a:t> </a:t>
            </a:r>
            <a:endParaRPr lang="en-US" sz="2800" dirty="0" smtClean="0"/>
          </a:p>
        </p:txBody>
      </p:sp>
      <p:sp>
        <p:nvSpPr>
          <p:cNvPr id="2" name="Slide Number Placeholder 1"/>
          <p:cNvSpPr>
            <a:spLocks noGrp="1"/>
          </p:cNvSpPr>
          <p:nvPr>
            <p:ph type="sldNum" sz="quarter" idx="10"/>
          </p:nvPr>
        </p:nvSpPr>
        <p:spPr/>
        <p:txBody>
          <a:bodyPr/>
          <a:lstStyle/>
          <a:p>
            <a:pPr>
              <a:defRPr/>
            </a:pPr>
            <a:fld id="{20CF86A7-CE67-4072-BC72-718AE4A0D518}" type="slidenum">
              <a:rPr lang="en-US"/>
              <a:pPr>
                <a:defRPr/>
              </a:pPr>
              <a:t>48</a:t>
            </a:fld>
            <a:endParaRPr lang="en-US"/>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69" name="Title 1"/>
          <p:cNvSpPr>
            <a:spLocks noGrp="1"/>
          </p:cNvSpPr>
          <p:nvPr>
            <p:ph type="title"/>
          </p:nvPr>
        </p:nvSpPr>
        <p:spPr/>
        <p:txBody>
          <a:bodyPr/>
          <a:lstStyle/>
          <a:p>
            <a:pPr eaLnBrk="1" hangingPunct="1"/>
            <a:r>
              <a:rPr lang="ru-RU" smtClean="0"/>
              <a:t>После нахождения решений</a:t>
            </a:r>
            <a:r>
              <a:rPr lang="en-US" smtClean="0"/>
              <a:t>…</a:t>
            </a:r>
          </a:p>
        </p:txBody>
      </p:sp>
      <p:sp>
        <p:nvSpPr>
          <p:cNvPr id="109570" name="Content Placeholder 2"/>
          <p:cNvSpPr>
            <a:spLocks noGrp="1"/>
          </p:cNvSpPr>
          <p:nvPr>
            <p:ph idx="1"/>
          </p:nvPr>
        </p:nvSpPr>
        <p:spPr/>
        <p:txBody>
          <a:bodyPr/>
          <a:lstStyle/>
          <a:p>
            <a:pPr eaLnBrk="1" hangingPunct="1"/>
            <a:r>
              <a:rPr lang="ru-RU" sz="2800" smtClean="0"/>
              <a:t>Потенциальные вопросы для обсуждения</a:t>
            </a:r>
            <a:r>
              <a:rPr lang="en-US" sz="2800" smtClean="0"/>
              <a:t>:</a:t>
            </a:r>
          </a:p>
          <a:p>
            <a:pPr lvl="1" eaLnBrk="1" hangingPunct="1"/>
            <a:r>
              <a:rPr lang="ru-RU" sz="2800" smtClean="0"/>
              <a:t>Какие выводы наиболее интересные?</a:t>
            </a:r>
            <a:endParaRPr lang="en-US" sz="2800" smtClean="0"/>
          </a:p>
          <a:p>
            <a:pPr lvl="1" eaLnBrk="1" hangingPunct="1"/>
            <a:r>
              <a:rPr lang="ru-RU" sz="2800" smtClean="0"/>
              <a:t>Почему это происходит? </a:t>
            </a:r>
            <a:endParaRPr lang="en-US" sz="2800" smtClean="0"/>
          </a:p>
          <a:p>
            <a:pPr lvl="1" eaLnBrk="1" hangingPunct="1"/>
            <a:r>
              <a:rPr lang="ru-RU" sz="2800" smtClean="0"/>
              <a:t>Что мы можем сделать, чтобы решить проблему? </a:t>
            </a:r>
            <a:endParaRPr lang="en-US" sz="2800" smtClean="0"/>
          </a:p>
        </p:txBody>
      </p:sp>
      <p:sp>
        <p:nvSpPr>
          <p:cNvPr id="2" name="Slide Number Placeholder 1"/>
          <p:cNvSpPr>
            <a:spLocks noGrp="1"/>
          </p:cNvSpPr>
          <p:nvPr>
            <p:ph type="sldNum" sz="quarter" idx="10"/>
          </p:nvPr>
        </p:nvSpPr>
        <p:spPr/>
        <p:txBody>
          <a:bodyPr/>
          <a:lstStyle/>
          <a:p>
            <a:pPr>
              <a:defRPr/>
            </a:pPr>
            <a:fld id="{B7FE3DB9-2924-4ECB-B0B9-B99DCE6E282F}" type="slidenum">
              <a:rPr lang="en-US"/>
              <a:pPr>
                <a:defRPr/>
              </a:pPr>
              <a:t>49</a:t>
            </a:fld>
            <a:endParaRPr lang="en-US"/>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1617" name="Title 1"/>
          <p:cNvSpPr>
            <a:spLocks noGrp="1"/>
          </p:cNvSpPr>
          <p:nvPr>
            <p:ph type="title"/>
          </p:nvPr>
        </p:nvSpPr>
        <p:spPr>
          <a:xfrm>
            <a:off x="457200" y="381000"/>
            <a:ext cx="8229600" cy="1143000"/>
          </a:xfrm>
        </p:spPr>
        <p:txBody>
          <a:bodyPr/>
          <a:lstStyle/>
          <a:p>
            <a:pPr eaLnBrk="1" hangingPunct="1"/>
            <a:r>
              <a:rPr lang="ru-RU" sz="4600" smtClean="0"/>
              <a:t>Установление приоритетов решений </a:t>
            </a:r>
            <a:endParaRPr lang="en-US" sz="4600" smtClean="0"/>
          </a:p>
        </p:txBody>
      </p:sp>
      <p:sp>
        <p:nvSpPr>
          <p:cNvPr id="2" name="Slide Number Placeholder 1"/>
          <p:cNvSpPr>
            <a:spLocks noGrp="1"/>
          </p:cNvSpPr>
          <p:nvPr>
            <p:ph type="sldNum" sz="quarter" idx="10"/>
          </p:nvPr>
        </p:nvSpPr>
        <p:spPr/>
        <p:txBody>
          <a:bodyPr/>
          <a:lstStyle/>
          <a:p>
            <a:pPr>
              <a:defRPr/>
            </a:pPr>
            <a:fld id="{631CD008-438F-42F1-9D32-30B19B40B2A4}" type="slidenum">
              <a:rPr lang="en-US"/>
              <a:pPr>
                <a:defRPr/>
              </a:pPr>
              <a:t>50</a:t>
            </a:fld>
            <a:endParaRPr lang="en-US"/>
          </a:p>
        </p:txBody>
      </p:sp>
      <p:graphicFrame>
        <p:nvGraphicFramePr>
          <p:cNvPr id="111712" name="Group 96"/>
          <p:cNvGraphicFramePr>
            <a:graphicFrameLocks noGrp="1"/>
          </p:cNvGraphicFramePr>
          <p:nvPr/>
        </p:nvGraphicFramePr>
        <p:xfrm>
          <a:off x="0" y="1671638"/>
          <a:ext cx="9144000" cy="4583115"/>
        </p:xfrm>
        <a:graphic>
          <a:graphicData uri="http://schemas.openxmlformats.org/drawingml/2006/table">
            <a:tbl>
              <a:tblPr/>
              <a:tblGrid>
                <a:gridCol w="2268538"/>
                <a:gridCol w="1395412"/>
                <a:gridCol w="1339850"/>
                <a:gridCol w="1081088"/>
                <a:gridCol w="1366837"/>
                <a:gridCol w="1081088"/>
                <a:gridCol w="611187"/>
              </a:tblGrid>
              <a:tr h="369888">
                <a:tc gridSpan="7">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sz="1100" b="1" i="0" u="none" strike="noStrike" cap="none" normalizeH="0" baseline="0" smtClean="0">
                          <a:ln>
                            <a:noFill/>
                          </a:ln>
                          <a:solidFill>
                            <a:schemeClr val="tx1"/>
                          </a:solidFill>
                          <a:effectLst/>
                          <a:latin typeface="Arial" charset="0"/>
                          <a:cs typeface="Times New Roman" pitchFamily="18" charset="0"/>
                        </a:rPr>
                        <a:t>ПРОЕКТ/ОРГАНИЗАЦИЯ </a:t>
                      </a:r>
                      <a:endParaRPr kumimoji="0" lang="en-US" sz="1000" b="0" i="0" u="none" strike="noStrike" cap="none" normalizeH="0" baseline="0" smtClean="0">
                        <a:ln>
                          <a:noFill/>
                        </a:ln>
                        <a:solidFill>
                          <a:schemeClr val="tx1"/>
                        </a:solidFill>
                        <a:effectLst/>
                        <a:latin typeface="Times New Roman" pitchFamily="18" charset="0"/>
                        <a:cs typeface="Times New Roman" pitchFamily="18" charset="0"/>
                      </a:endParaRP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pattFill prst="pct5">
                      <a:fgClr>
                        <a:srgbClr val="FFFFFF"/>
                      </a:fgClr>
                      <a:bgClr>
                        <a:srgbClr val="F2F2F2"/>
                      </a:bgClr>
                    </a:patt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503238">
                <a:tc>
                  <a:txBody>
                    <a:bodyPr/>
                    <a:lstStyle/>
                    <a:p>
                      <a:pPr marL="285750" marR="0" lvl="0" indent="-285750" algn="l"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chemeClr val="tx1"/>
                          </a:solidFill>
                          <a:effectLst/>
                          <a:latin typeface="Calibri" pitchFamily="34" charset="0"/>
                          <a:cs typeface="Times New Roman" pitchFamily="18" charset="0"/>
                        </a:rPr>
                        <a:t>ПОТЕНЦИАЛЬНЫЕ РЕШЕНИЯ</a:t>
                      </a:r>
                      <a:endParaRPr kumimoji="0" lang="en-US" sz="1400" b="1" i="0" u="none" strike="noStrike" cap="none" normalizeH="0" baseline="0" smtClean="0">
                        <a:ln>
                          <a:noFill/>
                        </a:ln>
                        <a:solidFill>
                          <a:schemeClr val="tx1"/>
                        </a:solidFill>
                        <a:effectLst/>
                        <a:latin typeface="Calibri" pitchFamily="34" charset="0"/>
                        <a:cs typeface="Times New Roman" pitchFamily="18" charset="0"/>
                      </a:endParaRP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solidFill>
                      <a:srgbClr val="F3F3F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1" i="0" u="none" strike="noStrike" cap="none" normalizeH="0" baseline="0" smtClean="0">
                          <a:ln>
                            <a:noFill/>
                          </a:ln>
                          <a:solidFill>
                            <a:schemeClr val="tx1"/>
                          </a:solidFill>
                          <a:effectLst/>
                          <a:latin typeface="Arial" charset="0"/>
                          <a:cs typeface="Times New Roman" pitchFamily="18" charset="0"/>
                        </a:rPr>
                        <a:t>РАЗМЕР </a:t>
                      </a:r>
                      <a:endParaRPr kumimoji="0" lang="en-US" sz="10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solidFill>
                      <a:srgbClr val="F3F3F3"/>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100" b="1" i="0" u="none" strike="noStrike" cap="none" normalizeH="0" baseline="0" smtClean="0">
                          <a:ln>
                            <a:noFill/>
                          </a:ln>
                          <a:solidFill>
                            <a:schemeClr val="tx1"/>
                          </a:solidFill>
                          <a:effectLst/>
                          <a:latin typeface="Arial" charset="0"/>
                          <a:cs typeface="Times New Roman" pitchFamily="18" charset="0"/>
                        </a:rPr>
                        <a:t>ОСУЩЕСТВИ-МОСТЬ</a:t>
                      </a:r>
                      <a:r>
                        <a:rPr kumimoji="0" lang="en-US" sz="1100" b="1" i="0" u="none" strike="noStrike" cap="none" normalizeH="0" baseline="0" smtClean="0">
                          <a:ln>
                            <a:noFill/>
                          </a:ln>
                          <a:solidFill>
                            <a:schemeClr val="tx1"/>
                          </a:solidFill>
                          <a:effectLst/>
                          <a:latin typeface="Arial" charset="0"/>
                          <a:cs typeface="Times New Roman" pitchFamily="18" charset="0"/>
                        </a:rPr>
                        <a:t> / </a:t>
                      </a:r>
                      <a:r>
                        <a:rPr kumimoji="0" lang="ru-RU" sz="1100" b="1" i="0" u="none" strike="noStrike" cap="none" normalizeH="0" baseline="0" smtClean="0">
                          <a:ln>
                            <a:noFill/>
                          </a:ln>
                          <a:solidFill>
                            <a:schemeClr val="tx1"/>
                          </a:solidFill>
                          <a:effectLst/>
                          <a:latin typeface="Arial" charset="0"/>
                          <a:cs typeface="Times New Roman" pitchFamily="18" charset="0"/>
                        </a:rPr>
                        <a:t>ПОДДЕРЖКА </a:t>
                      </a:r>
                      <a:endParaRPr kumimoji="0" lang="en-US" sz="10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solidFill>
                      <a:srgbClr val="F3F3F3"/>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100" b="1" i="0" u="none" strike="noStrike" cap="none" normalizeH="0" baseline="0" smtClean="0">
                          <a:ln>
                            <a:noFill/>
                          </a:ln>
                          <a:solidFill>
                            <a:schemeClr val="tx1"/>
                          </a:solidFill>
                          <a:effectLst/>
                          <a:latin typeface="Arial" charset="0"/>
                          <a:cs typeface="Times New Roman" pitchFamily="18" charset="0"/>
                        </a:rPr>
                        <a:t>ИЗМЕНЕНИЕ СТОИМОСТИ </a:t>
                      </a:r>
                      <a:endParaRPr kumimoji="0" lang="en-US" sz="10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solidFill>
                      <a:srgbClr val="F3F3F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1" i="0" u="none" strike="noStrike" cap="none" normalizeH="0" baseline="0" smtClean="0">
                          <a:ln>
                            <a:noFill/>
                          </a:ln>
                          <a:solidFill>
                            <a:schemeClr val="tx1"/>
                          </a:solidFill>
                          <a:effectLst/>
                          <a:latin typeface="Arial" charset="0"/>
                          <a:cs typeface="Times New Roman" pitchFamily="18" charset="0"/>
                        </a:rPr>
                        <a:t>ДРУГИЕ НЕОБХОДИМЫЕ РЕСУРСЫ </a:t>
                      </a:r>
                      <a:endParaRPr kumimoji="0" lang="en-US" sz="10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solidFill>
                      <a:srgbClr val="F3F3F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1" i="0" u="none" strike="noStrike" cap="none" normalizeH="0" baseline="0" smtClean="0">
                          <a:ln>
                            <a:noFill/>
                          </a:ln>
                          <a:solidFill>
                            <a:schemeClr val="tx1"/>
                          </a:solidFill>
                          <a:effectLst/>
                          <a:latin typeface="Arial" charset="0"/>
                          <a:cs typeface="Times New Roman" pitchFamily="18" charset="0"/>
                        </a:rPr>
                        <a:t>ЕМКОСТЬ </a:t>
                      </a:r>
                      <a:endParaRPr kumimoji="0" lang="en-US" sz="10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solidFill>
                      <a:srgbClr val="F3F3F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1" i="0" u="none" strike="noStrike" cap="none" normalizeH="0" baseline="0" smtClean="0">
                          <a:ln>
                            <a:noFill/>
                          </a:ln>
                          <a:solidFill>
                            <a:schemeClr val="tx1"/>
                          </a:solidFill>
                          <a:effectLst/>
                          <a:latin typeface="Arial" charset="0"/>
                          <a:cs typeface="Times New Roman" pitchFamily="18" charset="0"/>
                        </a:rPr>
                        <a:t>ВСЕГО</a:t>
                      </a:r>
                      <a:endParaRPr kumimoji="0" lang="en-US" sz="1000" b="0" i="0" u="none" strike="noStrike" cap="none" normalizeH="0" baseline="0" smtClean="0">
                        <a:ln>
                          <a:noFill/>
                        </a:ln>
                        <a:solidFill>
                          <a:schemeClr val="tx1"/>
                        </a:solidFill>
                        <a:effectLst/>
                        <a:latin typeface="Times New Roman" pitchFamily="18" charset="0"/>
                        <a:cs typeface="Times New Roman" pitchFamily="18" charset="0"/>
                      </a:endParaRP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solidFill>
                      <a:srgbClr val="F3F3F3"/>
                    </a:solidFill>
                  </a:tcPr>
                </a:tc>
              </a:tr>
              <a:tr h="13636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1" i="1" u="none" strike="noStrike" cap="none" normalizeH="0" baseline="0" smtClean="0">
                          <a:ln>
                            <a:noFill/>
                          </a:ln>
                          <a:solidFill>
                            <a:schemeClr val="tx1"/>
                          </a:solidFill>
                          <a:effectLst/>
                          <a:latin typeface="Calibri" pitchFamily="34" charset="0"/>
                          <a:cs typeface="Times New Roman" pitchFamily="18" charset="0"/>
                        </a:rPr>
                        <a:t>Пожалуйста, перечислите предложенные решения и категорируйте их в соответствии с каждым критерием. </a:t>
                      </a:r>
                      <a:endParaRPr kumimoji="0" lang="en-US" sz="1400" b="1" i="0" u="none" strike="noStrike" cap="none" normalizeH="0" baseline="0" smtClean="0">
                        <a:ln>
                          <a:noFill/>
                        </a:ln>
                        <a:solidFill>
                          <a:schemeClr val="tx1"/>
                        </a:solidFill>
                        <a:effectLst/>
                        <a:latin typeface="Calibri" pitchFamily="34" charset="0"/>
                        <a:cs typeface="Times New Roman" pitchFamily="18" charset="0"/>
                      </a:endParaRP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Arial" charset="0"/>
                          <a:cs typeface="Times New Roman" pitchFamily="18" charset="0"/>
                        </a:rPr>
                        <a:t>Большой размер </a:t>
                      </a:r>
                      <a:r>
                        <a:rPr kumimoji="0" lang="en-US" sz="1100" b="0" i="0" u="none" strike="noStrike" cap="none" normalizeH="0" baseline="0" smtClean="0">
                          <a:ln>
                            <a:noFill/>
                          </a:ln>
                          <a:solidFill>
                            <a:schemeClr val="tx1"/>
                          </a:solidFill>
                          <a:effectLst/>
                          <a:latin typeface="Arial" charset="0"/>
                          <a:cs typeface="Times New Roman" pitchFamily="18" charset="0"/>
                        </a:rPr>
                        <a:t>=4</a:t>
                      </a:r>
                      <a:endParaRPr kumimoji="0" lang="en-US"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Arial" charset="0"/>
                          <a:cs typeface="Times New Roman" pitchFamily="18" charset="0"/>
                        </a:rPr>
                        <a:t>Средний размер </a:t>
                      </a:r>
                      <a:r>
                        <a:rPr kumimoji="0" lang="en-US" sz="1100" b="0" i="0" u="none" strike="noStrike" cap="none" normalizeH="0" baseline="0" smtClean="0">
                          <a:ln>
                            <a:noFill/>
                          </a:ln>
                          <a:solidFill>
                            <a:schemeClr val="tx1"/>
                          </a:solidFill>
                          <a:effectLst/>
                          <a:latin typeface="Arial" charset="0"/>
                          <a:cs typeface="Times New Roman" pitchFamily="18" charset="0"/>
                        </a:rPr>
                        <a:t>=3</a:t>
                      </a:r>
                      <a:endParaRPr kumimoji="0" lang="en-US"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Arial" charset="0"/>
                          <a:cs typeface="Times New Roman" pitchFamily="18" charset="0"/>
                        </a:rPr>
                        <a:t>Малый размер</a:t>
                      </a:r>
                      <a:r>
                        <a:rPr kumimoji="0" lang="en-US" sz="1100" b="0" i="0" u="none" strike="noStrike" cap="none" normalizeH="0" baseline="0" smtClean="0">
                          <a:ln>
                            <a:noFill/>
                          </a:ln>
                          <a:solidFill>
                            <a:schemeClr val="tx1"/>
                          </a:solidFill>
                          <a:effectLst/>
                          <a:latin typeface="Arial" charset="0"/>
                          <a:cs typeface="Times New Roman" pitchFamily="18" charset="0"/>
                        </a:rPr>
                        <a:t> =2</a:t>
                      </a:r>
                      <a:endParaRPr kumimoji="0" lang="en-US"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Arial" charset="0"/>
                          <a:cs typeface="Times New Roman" pitchFamily="18" charset="0"/>
                        </a:rPr>
                        <a:t>Очень малый размер </a:t>
                      </a:r>
                      <a:r>
                        <a:rPr kumimoji="0" lang="en-US" sz="1100" b="0" i="0" u="none" strike="noStrike" cap="none" normalizeH="0" baseline="0" smtClean="0">
                          <a:ln>
                            <a:noFill/>
                          </a:ln>
                          <a:solidFill>
                            <a:schemeClr val="tx1"/>
                          </a:solidFill>
                          <a:effectLst/>
                          <a:latin typeface="Arial" charset="0"/>
                          <a:cs typeface="Times New Roman" pitchFamily="18" charset="0"/>
                        </a:rPr>
                        <a:t>=1</a:t>
                      </a:r>
                      <a:endParaRPr kumimoji="0" lang="en-US" sz="11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Arial" charset="0"/>
                          <a:cs typeface="Times New Roman" pitchFamily="18" charset="0"/>
                        </a:rPr>
                        <a:t>Высоко осуществимый =</a:t>
                      </a:r>
                      <a:r>
                        <a:rPr kumimoji="0" lang="en-US" sz="1100" b="0" i="0" u="none" strike="noStrike" cap="none" normalizeH="0" baseline="0" smtClean="0">
                          <a:ln>
                            <a:noFill/>
                          </a:ln>
                          <a:solidFill>
                            <a:schemeClr val="tx1"/>
                          </a:solidFill>
                          <a:effectLst/>
                          <a:latin typeface="Arial" charset="0"/>
                          <a:cs typeface="Times New Roman" pitchFamily="18" charset="0"/>
                        </a:rPr>
                        <a:t>4</a:t>
                      </a:r>
                      <a:endParaRPr kumimoji="0" lang="en-US"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Arial" charset="0"/>
                          <a:cs typeface="Times New Roman" pitchFamily="18" charset="0"/>
                        </a:rPr>
                        <a:t>Хорошая осуществимость</a:t>
                      </a:r>
                      <a:r>
                        <a:rPr kumimoji="0" lang="en-US" sz="1100" b="0" i="0" u="none" strike="noStrike" cap="none" normalizeH="0" baseline="0" smtClean="0">
                          <a:ln>
                            <a:noFill/>
                          </a:ln>
                          <a:solidFill>
                            <a:schemeClr val="tx1"/>
                          </a:solidFill>
                          <a:effectLst/>
                          <a:latin typeface="Arial" charset="0"/>
                          <a:cs typeface="Times New Roman" pitchFamily="18" charset="0"/>
                        </a:rPr>
                        <a:t>=</a:t>
                      </a:r>
                      <a:r>
                        <a:rPr kumimoji="0" lang="ru-RU" sz="1100" b="0" i="0" u="none" strike="noStrike" cap="none" normalizeH="0" baseline="0" smtClean="0">
                          <a:ln>
                            <a:noFill/>
                          </a:ln>
                          <a:solidFill>
                            <a:schemeClr val="tx1"/>
                          </a:solidFill>
                          <a:effectLst/>
                          <a:latin typeface="Arial" charset="0"/>
                          <a:cs typeface="Times New Roman" pitchFamily="18" charset="0"/>
                        </a:rPr>
                        <a:t>3</a:t>
                      </a:r>
                      <a:endParaRPr kumimoji="0" lang="en-US"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Arial" charset="0"/>
                          <a:cs typeface="Times New Roman" pitchFamily="18" charset="0"/>
                        </a:rPr>
                        <a:t>Низкая осуществимость</a:t>
                      </a:r>
                      <a:r>
                        <a:rPr kumimoji="0" lang="en-US" sz="1100" b="0" i="0" u="none" strike="noStrike" cap="none" normalizeH="0" baseline="0" smtClean="0">
                          <a:ln>
                            <a:noFill/>
                          </a:ln>
                          <a:solidFill>
                            <a:schemeClr val="tx1"/>
                          </a:solidFill>
                          <a:effectLst/>
                          <a:latin typeface="Arial" charset="0"/>
                          <a:cs typeface="Times New Roman" pitchFamily="18" charset="0"/>
                        </a:rPr>
                        <a:t>=2</a:t>
                      </a:r>
                      <a:endParaRPr kumimoji="0" lang="en-US"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Arial" charset="0"/>
                          <a:cs typeface="Times New Roman" pitchFamily="18" charset="0"/>
                        </a:rPr>
                        <a:t>Неосуществимо совсем</a:t>
                      </a:r>
                      <a:r>
                        <a:rPr kumimoji="0" lang="en-US" sz="1100" b="0" i="0" u="none" strike="noStrike" cap="none" normalizeH="0" baseline="0" smtClean="0">
                          <a:ln>
                            <a:noFill/>
                          </a:ln>
                          <a:solidFill>
                            <a:schemeClr val="tx1"/>
                          </a:solidFill>
                          <a:effectLst/>
                          <a:latin typeface="Arial" charset="0"/>
                          <a:cs typeface="Times New Roman" pitchFamily="18" charset="0"/>
                        </a:rPr>
                        <a:t>=1</a:t>
                      </a:r>
                      <a:endParaRPr kumimoji="0" lang="en-US" sz="11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Arial" charset="0"/>
                          <a:cs typeface="Times New Roman" pitchFamily="18" charset="0"/>
                        </a:rPr>
                        <a:t>Низкая стоимость </a:t>
                      </a:r>
                      <a:r>
                        <a:rPr kumimoji="0" lang="en-US" sz="1100" b="0" i="0" u="none" strike="noStrike" cap="none" normalizeH="0" baseline="0" smtClean="0">
                          <a:ln>
                            <a:noFill/>
                          </a:ln>
                          <a:solidFill>
                            <a:schemeClr val="tx1"/>
                          </a:solidFill>
                          <a:effectLst/>
                          <a:latin typeface="Arial" charset="0"/>
                          <a:cs typeface="Times New Roman" pitchFamily="18" charset="0"/>
                        </a:rPr>
                        <a:t>=4</a:t>
                      </a:r>
                      <a:endParaRPr kumimoji="0" lang="en-US"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Arial" charset="0"/>
                          <a:cs typeface="Times New Roman" pitchFamily="18" charset="0"/>
                        </a:rPr>
                        <a:t>Средняя стоимость =</a:t>
                      </a:r>
                      <a:r>
                        <a:rPr kumimoji="0" lang="en-US" sz="1100" b="0" i="0" u="none" strike="noStrike" cap="none" normalizeH="0" baseline="0" smtClean="0">
                          <a:ln>
                            <a:noFill/>
                          </a:ln>
                          <a:solidFill>
                            <a:schemeClr val="tx1"/>
                          </a:solidFill>
                          <a:effectLst/>
                          <a:latin typeface="Arial" charset="0"/>
                          <a:cs typeface="Times New Roman" pitchFamily="18" charset="0"/>
                        </a:rPr>
                        <a:t>3</a:t>
                      </a:r>
                      <a:endParaRPr kumimoji="0" lang="en-US"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Arial" charset="0"/>
                          <a:cs typeface="Times New Roman" pitchFamily="18" charset="0"/>
                        </a:rPr>
                        <a:t>Высокая стоимость</a:t>
                      </a:r>
                      <a:r>
                        <a:rPr kumimoji="0" lang="en-US" sz="1100" b="0" i="0" u="none" strike="noStrike" cap="none" normalizeH="0" baseline="0" smtClean="0">
                          <a:ln>
                            <a:noFill/>
                          </a:ln>
                          <a:solidFill>
                            <a:schemeClr val="tx1"/>
                          </a:solidFill>
                          <a:effectLst/>
                          <a:latin typeface="Arial" charset="0"/>
                          <a:cs typeface="Times New Roman" pitchFamily="18" charset="0"/>
                        </a:rPr>
                        <a:t> =2</a:t>
                      </a:r>
                      <a:endParaRPr kumimoji="0" lang="en-US"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Arial" charset="0"/>
                          <a:cs typeface="Times New Roman" pitchFamily="18" charset="0"/>
                        </a:rPr>
                        <a:t>Очень высокая стоимость </a:t>
                      </a:r>
                      <a:r>
                        <a:rPr kumimoji="0" lang="en-US" sz="1100" b="0" i="0" u="none" strike="noStrike" cap="none" normalizeH="0" baseline="0" smtClean="0">
                          <a:ln>
                            <a:noFill/>
                          </a:ln>
                          <a:solidFill>
                            <a:schemeClr val="tx1"/>
                          </a:solidFill>
                          <a:effectLst/>
                          <a:latin typeface="Arial" charset="0"/>
                          <a:cs typeface="Times New Roman" pitchFamily="18" charset="0"/>
                        </a:rPr>
                        <a:t>=1</a:t>
                      </a:r>
                      <a:endParaRPr kumimoji="0" lang="en-US" sz="11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Arial" charset="0"/>
                          <a:cs typeface="Times New Roman" pitchFamily="18" charset="0"/>
                        </a:rPr>
                        <a:t>Минимальные</a:t>
                      </a:r>
                      <a:r>
                        <a:rPr kumimoji="0" lang="en-US" sz="1100" b="0" i="0" u="none" strike="noStrike" cap="none" normalizeH="0" baseline="0" smtClean="0">
                          <a:ln>
                            <a:noFill/>
                          </a:ln>
                          <a:solidFill>
                            <a:schemeClr val="tx1"/>
                          </a:solidFill>
                          <a:effectLst/>
                          <a:latin typeface="Arial" charset="0"/>
                          <a:cs typeface="Times New Roman" pitchFamily="18" charset="0"/>
                        </a:rPr>
                        <a:t> =4</a:t>
                      </a:r>
                      <a:endParaRPr kumimoji="0" lang="en-US"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Arial" charset="0"/>
                          <a:cs typeface="Times New Roman" pitchFamily="18" charset="0"/>
                        </a:rPr>
                        <a:t>Незначительные </a:t>
                      </a:r>
                      <a:r>
                        <a:rPr kumimoji="0" lang="en-US" sz="1100" b="0" i="0" u="none" strike="noStrike" cap="none" normalizeH="0" baseline="0" smtClean="0">
                          <a:ln>
                            <a:noFill/>
                          </a:ln>
                          <a:solidFill>
                            <a:schemeClr val="tx1"/>
                          </a:solidFill>
                          <a:effectLst/>
                          <a:latin typeface="Arial" charset="0"/>
                          <a:cs typeface="Times New Roman" pitchFamily="18" charset="0"/>
                        </a:rPr>
                        <a:t>=3</a:t>
                      </a:r>
                      <a:endParaRPr kumimoji="0" lang="en-US"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Arial" charset="0"/>
                          <a:cs typeface="Times New Roman" pitchFamily="18" charset="0"/>
                        </a:rPr>
                        <a:t>Средние </a:t>
                      </a:r>
                      <a:r>
                        <a:rPr kumimoji="0" lang="en-US" sz="1100" b="0" i="0" u="none" strike="noStrike" cap="none" normalizeH="0" baseline="0" smtClean="0">
                          <a:ln>
                            <a:noFill/>
                          </a:ln>
                          <a:solidFill>
                            <a:schemeClr val="tx1"/>
                          </a:solidFill>
                          <a:effectLst/>
                          <a:latin typeface="Arial" charset="0"/>
                          <a:cs typeface="Times New Roman" pitchFamily="18" charset="0"/>
                        </a:rPr>
                        <a:t> =2</a:t>
                      </a:r>
                      <a:endParaRPr kumimoji="0" lang="en-US"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Arial" charset="0"/>
                          <a:cs typeface="Times New Roman" pitchFamily="18" charset="0"/>
                        </a:rPr>
                        <a:t>Значительные</a:t>
                      </a:r>
                      <a:r>
                        <a:rPr kumimoji="0" lang="en-US" sz="1100" b="0" i="0" u="none" strike="noStrike" cap="none" normalizeH="0" baseline="0" smtClean="0">
                          <a:ln>
                            <a:noFill/>
                          </a:ln>
                          <a:solidFill>
                            <a:schemeClr val="tx1"/>
                          </a:solidFill>
                          <a:effectLst/>
                          <a:latin typeface="Arial" charset="0"/>
                          <a:cs typeface="Times New Roman" pitchFamily="18" charset="0"/>
                        </a:rPr>
                        <a:t> =1</a:t>
                      </a:r>
                      <a:endParaRPr kumimoji="0" lang="en-US" sz="14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Arial" charset="0"/>
                          <a:cs typeface="Times New Roman" pitchFamily="18" charset="0"/>
                        </a:rPr>
                        <a:t>Отличная емкость </a:t>
                      </a:r>
                      <a:r>
                        <a:rPr kumimoji="0" lang="en-US" sz="1100" b="0" i="0" u="none" strike="noStrike" cap="none" normalizeH="0" baseline="0" smtClean="0">
                          <a:ln>
                            <a:noFill/>
                          </a:ln>
                          <a:solidFill>
                            <a:schemeClr val="tx1"/>
                          </a:solidFill>
                          <a:effectLst/>
                          <a:latin typeface="Arial" charset="0"/>
                          <a:cs typeface="Times New Roman" pitchFamily="18" charset="0"/>
                        </a:rPr>
                        <a:t>=4</a:t>
                      </a:r>
                      <a:endParaRPr kumimoji="0" lang="en-US"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Arial" charset="0"/>
                          <a:cs typeface="Times New Roman" pitchFamily="18" charset="0"/>
                        </a:rPr>
                        <a:t>Хорошая емкость </a:t>
                      </a:r>
                      <a:r>
                        <a:rPr kumimoji="0" lang="en-US" sz="1100" b="0" i="0" u="none" strike="noStrike" cap="none" normalizeH="0" baseline="0" smtClean="0">
                          <a:ln>
                            <a:noFill/>
                          </a:ln>
                          <a:solidFill>
                            <a:schemeClr val="tx1"/>
                          </a:solidFill>
                          <a:effectLst/>
                          <a:latin typeface="Arial" charset="0"/>
                          <a:cs typeface="Times New Roman" pitchFamily="18" charset="0"/>
                        </a:rPr>
                        <a:t>=3</a:t>
                      </a:r>
                      <a:endParaRPr kumimoji="0" lang="en-US"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Arial" charset="0"/>
                          <a:cs typeface="Times New Roman" pitchFamily="18" charset="0"/>
                        </a:rPr>
                        <a:t>Нормальная емкость </a:t>
                      </a:r>
                      <a:r>
                        <a:rPr kumimoji="0" lang="en-US" sz="1100" b="0" i="0" u="none" strike="noStrike" cap="none" normalizeH="0" baseline="0" smtClean="0">
                          <a:ln>
                            <a:noFill/>
                          </a:ln>
                          <a:solidFill>
                            <a:schemeClr val="tx1"/>
                          </a:solidFill>
                          <a:effectLst/>
                          <a:latin typeface="Arial" charset="0"/>
                          <a:cs typeface="Times New Roman" pitchFamily="18" charset="0"/>
                        </a:rPr>
                        <a:t>=2</a:t>
                      </a:r>
                      <a:endParaRPr kumimoji="0" lang="en-US" sz="11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Arial" charset="0"/>
                          <a:cs typeface="Times New Roman" pitchFamily="18" charset="0"/>
                        </a:rPr>
                        <a:t>Малая емкость</a:t>
                      </a:r>
                      <a:r>
                        <a:rPr kumimoji="0" lang="en-US" sz="1100" b="0" i="0" u="none" strike="noStrike" cap="none" normalizeH="0" baseline="0" smtClean="0">
                          <a:ln>
                            <a:noFill/>
                          </a:ln>
                          <a:solidFill>
                            <a:schemeClr val="tx1"/>
                          </a:solidFill>
                          <a:effectLst/>
                          <a:latin typeface="Arial" charset="0"/>
                          <a:cs typeface="Times New Roman" pitchFamily="18" charset="0"/>
                        </a:rPr>
                        <a:t>=1</a:t>
                      </a:r>
                      <a:endParaRPr kumimoji="0" lang="en-US" sz="11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700" b="0" i="0" u="none" strike="noStrike" cap="none" normalizeH="0" baseline="0" smtClean="0">
                        <a:ln>
                          <a:noFill/>
                        </a:ln>
                        <a:solidFill>
                          <a:schemeClr val="tx1"/>
                        </a:solidFill>
                        <a:effectLst/>
                        <a:latin typeface="Arial" charset="0"/>
                        <a:cs typeface="Times New Roman" pitchFamily="18" charset="0"/>
                      </a:endParaRP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r>
              <a:tr h="677863">
                <a:tc>
                  <a:txBody>
                    <a:bodyPr/>
                    <a:lstStyle/>
                    <a:p>
                      <a:pPr marL="285750" marR="0" lvl="0" indent="-285750" algn="l" defTabSz="914400" rtl="0" eaLnBrk="1" fontAlgn="base" latinLnBrk="0" hangingPunct="1">
                        <a:lnSpc>
                          <a:spcPct val="100000"/>
                        </a:lnSpc>
                        <a:spcBef>
                          <a:spcPct val="0"/>
                        </a:spcBef>
                        <a:spcAft>
                          <a:spcPct val="0"/>
                        </a:spcAft>
                        <a:buClrTx/>
                        <a:buSzTx/>
                        <a:buFontTx/>
                        <a:buNone/>
                        <a:tabLst/>
                      </a:pPr>
                      <a:r>
                        <a:rPr kumimoji="0" lang="en-US" sz="800" b="1" i="0" u="none" strike="noStrike" cap="none" normalizeH="0" baseline="0" smtClean="0">
                          <a:ln>
                            <a:noFill/>
                          </a:ln>
                          <a:solidFill>
                            <a:schemeClr val="tx1"/>
                          </a:solidFill>
                          <a:effectLst/>
                          <a:latin typeface="Calibri" pitchFamily="34" charset="0"/>
                          <a:cs typeface="Times New Roman" pitchFamily="18" charset="0"/>
                        </a:rPr>
                        <a:t>1. </a:t>
                      </a: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700" b="0" i="0" u="none" strike="noStrike" cap="none" normalizeH="0" baseline="0" smtClean="0">
                        <a:ln>
                          <a:noFill/>
                        </a:ln>
                        <a:solidFill>
                          <a:schemeClr val="tx1"/>
                        </a:solidFill>
                        <a:effectLst/>
                        <a:latin typeface="Arial" charset="0"/>
                        <a:cs typeface="Times New Roman" pitchFamily="18" charset="0"/>
                      </a:endParaRP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700" b="0" i="0" u="none" strike="noStrike" cap="none" normalizeH="0" baseline="0" smtClean="0">
                        <a:ln>
                          <a:noFill/>
                        </a:ln>
                        <a:solidFill>
                          <a:schemeClr val="tx1"/>
                        </a:solidFill>
                        <a:effectLst/>
                        <a:latin typeface="Arial" charset="0"/>
                        <a:cs typeface="Times New Roman" pitchFamily="18" charset="0"/>
                      </a:endParaRP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700" b="0" i="0" u="none" strike="noStrike" cap="none" normalizeH="0" baseline="0" smtClean="0">
                        <a:ln>
                          <a:noFill/>
                        </a:ln>
                        <a:solidFill>
                          <a:schemeClr val="tx1"/>
                        </a:solidFill>
                        <a:effectLst/>
                        <a:latin typeface="Times New Roman" pitchFamily="18" charset="0"/>
                        <a:cs typeface="Times New Roman" pitchFamily="18" charset="0"/>
                      </a:endParaRP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700" b="0" i="0" u="none" strike="noStrike" cap="none" normalizeH="0" baseline="0" smtClean="0">
                        <a:ln>
                          <a:noFill/>
                        </a:ln>
                        <a:solidFill>
                          <a:schemeClr val="tx1"/>
                        </a:solidFill>
                        <a:effectLst/>
                        <a:latin typeface="Arial" charset="0"/>
                        <a:cs typeface="Times New Roman" pitchFamily="18" charset="0"/>
                      </a:endParaRP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700" b="0" i="0" u="none" strike="noStrike" cap="none" normalizeH="0" baseline="0" smtClean="0">
                        <a:ln>
                          <a:noFill/>
                        </a:ln>
                        <a:solidFill>
                          <a:schemeClr val="tx1"/>
                        </a:solidFill>
                        <a:effectLst/>
                        <a:latin typeface="Arial" charset="0"/>
                        <a:cs typeface="Times New Roman" pitchFamily="18" charset="0"/>
                      </a:endParaRP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700" b="0" i="0" u="none" strike="noStrike" cap="none" normalizeH="0" baseline="0" smtClean="0">
                        <a:ln>
                          <a:noFill/>
                        </a:ln>
                        <a:solidFill>
                          <a:schemeClr val="tx1"/>
                        </a:solidFill>
                        <a:effectLst/>
                        <a:latin typeface="Arial" charset="0"/>
                        <a:cs typeface="Times New Roman" pitchFamily="18" charset="0"/>
                      </a:endParaRP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r>
              <a:tr h="677863">
                <a:tc>
                  <a:txBody>
                    <a:bodyPr/>
                    <a:lstStyle/>
                    <a:p>
                      <a:pPr marL="285750" marR="0" lvl="0" indent="-28575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chemeClr val="tx1"/>
                          </a:solidFill>
                          <a:effectLst/>
                          <a:latin typeface="Arial" charset="0"/>
                          <a:cs typeface="Times New Roman" pitchFamily="18" charset="0"/>
                        </a:rPr>
                        <a:t>2. </a:t>
                      </a:r>
                      <a:endParaRPr kumimoji="0" lang="en-US" sz="700" b="0" i="0" u="none" strike="noStrike" cap="none" normalizeH="0" baseline="0" smtClean="0">
                        <a:ln>
                          <a:noFill/>
                        </a:ln>
                        <a:solidFill>
                          <a:schemeClr val="tx1"/>
                        </a:solidFill>
                        <a:effectLst/>
                        <a:latin typeface="Times New Roman" pitchFamily="18" charset="0"/>
                        <a:cs typeface="Times New Roman" pitchFamily="18" charset="0"/>
                      </a:endParaRP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700" b="0" i="0" u="none" strike="noStrike" cap="none" normalizeH="0" baseline="0" smtClean="0">
                        <a:ln>
                          <a:noFill/>
                        </a:ln>
                        <a:solidFill>
                          <a:schemeClr val="tx1"/>
                        </a:solidFill>
                        <a:effectLst/>
                        <a:latin typeface="Arial" charset="0"/>
                        <a:cs typeface="Times New Roman" pitchFamily="18" charset="0"/>
                      </a:endParaRP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700" b="0" i="0" u="none" strike="noStrike" cap="none" normalizeH="0" baseline="0" smtClean="0">
                        <a:ln>
                          <a:noFill/>
                        </a:ln>
                        <a:solidFill>
                          <a:schemeClr val="tx1"/>
                        </a:solidFill>
                        <a:effectLst/>
                        <a:latin typeface="Arial" charset="0"/>
                        <a:cs typeface="Times New Roman" pitchFamily="18" charset="0"/>
                      </a:endParaRP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700" b="0" i="0" u="none" strike="noStrike" cap="none" normalizeH="0" baseline="0" smtClean="0">
                        <a:ln>
                          <a:noFill/>
                        </a:ln>
                        <a:solidFill>
                          <a:schemeClr val="tx1"/>
                        </a:solidFill>
                        <a:effectLst/>
                        <a:latin typeface="Arial" charset="0"/>
                        <a:cs typeface="Times New Roman" pitchFamily="18" charset="0"/>
                      </a:endParaRP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700" b="0" i="0" u="none" strike="noStrike" cap="none" normalizeH="0" baseline="0" smtClean="0">
                        <a:ln>
                          <a:noFill/>
                        </a:ln>
                        <a:solidFill>
                          <a:schemeClr val="tx1"/>
                        </a:solidFill>
                        <a:effectLst/>
                        <a:latin typeface="Arial" charset="0"/>
                        <a:cs typeface="Times New Roman" pitchFamily="18" charset="0"/>
                      </a:endParaRP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700" b="0" i="0" u="none" strike="noStrike" cap="none" normalizeH="0" baseline="0" smtClean="0">
                        <a:ln>
                          <a:noFill/>
                        </a:ln>
                        <a:solidFill>
                          <a:schemeClr val="tx1"/>
                        </a:solidFill>
                        <a:effectLst/>
                        <a:latin typeface="Arial" charset="0"/>
                        <a:cs typeface="Times New Roman" pitchFamily="18" charset="0"/>
                      </a:endParaRP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700" b="0" i="0" u="none" strike="noStrike" cap="none" normalizeH="0" baseline="0" smtClean="0">
                        <a:ln>
                          <a:noFill/>
                        </a:ln>
                        <a:solidFill>
                          <a:schemeClr val="tx1"/>
                        </a:solidFill>
                        <a:effectLst/>
                        <a:latin typeface="Arial" charset="0"/>
                        <a:cs typeface="Times New Roman" pitchFamily="18" charset="0"/>
                      </a:endParaRP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r>
              <a:tr h="677863">
                <a:tc>
                  <a:txBody>
                    <a:bodyPr/>
                    <a:lstStyle/>
                    <a:p>
                      <a:pPr marL="285750" marR="0" lvl="0" indent="-28575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chemeClr val="tx1"/>
                          </a:solidFill>
                          <a:effectLst/>
                          <a:latin typeface="Arial" charset="0"/>
                          <a:cs typeface="Times New Roman" pitchFamily="18" charset="0"/>
                        </a:rPr>
                        <a:t>3. </a:t>
                      </a:r>
                      <a:endParaRPr kumimoji="0" lang="en-US" sz="700" b="0" i="0" u="none" strike="noStrike" cap="none" normalizeH="0" baseline="0" smtClean="0">
                        <a:ln>
                          <a:noFill/>
                        </a:ln>
                        <a:solidFill>
                          <a:schemeClr val="tx1"/>
                        </a:solidFill>
                        <a:effectLst/>
                        <a:latin typeface="Times New Roman" pitchFamily="18" charset="0"/>
                        <a:cs typeface="Times New Roman" pitchFamily="18" charset="0"/>
                      </a:endParaRP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700" b="0" i="0" u="none" strike="noStrike" cap="none" normalizeH="0" baseline="0" smtClean="0">
                        <a:ln>
                          <a:noFill/>
                        </a:ln>
                        <a:solidFill>
                          <a:schemeClr val="tx1"/>
                        </a:solidFill>
                        <a:effectLst/>
                        <a:latin typeface="Arial" charset="0"/>
                        <a:cs typeface="Times New Roman" pitchFamily="18" charset="0"/>
                      </a:endParaRP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700" b="0" i="0" u="none" strike="noStrike" cap="none" normalizeH="0" baseline="0" smtClean="0">
                        <a:ln>
                          <a:noFill/>
                        </a:ln>
                        <a:solidFill>
                          <a:schemeClr val="tx1"/>
                        </a:solidFill>
                        <a:effectLst/>
                        <a:latin typeface="Arial" charset="0"/>
                        <a:cs typeface="Times New Roman" pitchFamily="18" charset="0"/>
                      </a:endParaRP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700" b="0" i="0" u="none" strike="noStrike" cap="none" normalizeH="0" baseline="0" smtClean="0">
                        <a:ln>
                          <a:noFill/>
                        </a:ln>
                        <a:solidFill>
                          <a:schemeClr val="tx1"/>
                        </a:solidFill>
                        <a:effectLst/>
                        <a:latin typeface="Arial" charset="0"/>
                        <a:cs typeface="Times New Roman" pitchFamily="18" charset="0"/>
                      </a:endParaRP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700" b="0" i="0" u="none" strike="noStrike" cap="none" normalizeH="0" baseline="0" smtClean="0">
                        <a:ln>
                          <a:noFill/>
                        </a:ln>
                        <a:solidFill>
                          <a:schemeClr val="tx1"/>
                        </a:solidFill>
                        <a:effectLst/>
                        <a:latin typeface="Arial" charset="0"/>
                        <a:cs typeface="Times New Roman" pitchFamily="18" charset="0"/>
                      </a:endParaRP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700" b="0" i="0" u="none" strike="noStrike" cap="none" normalizeH="0" baseline="0" smtClean="0">
                        <a:ln>
                          <a:noFill/>
                        </a:ln>
                        <a:solidFill>
                          <a:schemeClr val="tx1"/>
                        </a:solidFill>
                        <a:effectLst/>
                        <a:latin typeface="Arial" charset="0"/>
                        <a:cs typeface="Times New Roman" pitchFamily="18" charset="0"/>
                      </a:endParaRP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700" b="0" i="0" u="none" strike="noStrike" cap="none" normalizeH="0" baseline="0" smtClean="0">
                        <a:ln>
                          <a:noFill/>
                        </a:ln>
                        <a:solidFill>
                          <a:schemeClr val="tx1"/>
                        </a:solidFill>
                        <a:effectLst/>
                        <a:latin typeface="Arial" charset="0"/>
                        <a:cs typeface="Times New Roman" pitchFamily="18" charset="0"/>
                      </a:endParaRPr>
                    </a:p>
                  </a:txBody>
                  <a:tcPr marL="47260" marR="4726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5" name="Title 1"/>
          <p:cNvSpPr>
            <a:spLocks noGrp="1"/>
          </p:cNvSpPr>
          <p:nvPr>
            <p:ph type="title"/>
          </p:nvPr>
        </p:nvSpPr>
        <p:spPr/>
        <p:txBody>
          <a:bodyPr/>
          <a:lstStyle/>
          <a:p>
            <a:pPr eaLnBrk="1" hangingPunct="1"/>
            <a:r>
              <a:rPr lang="ru-RU" smtClean="0"/>
              <a:t>Программный план действий</a:t>
            </a:r>
            <a:endParaRPr lang="en-US" smtClean="0"/>
          </a:p>
        </p:txBody>
      </p:sp>
      <p:sp>
        <p:nvSpPr>
          <p:cNvPr id="2" name="Slide Number Placeholder 1"/>
          <p:cNvSpPr>
            <a:spLocks noGrp="1"/>
          </p:cNvSpPr>
          <p:nvPr>
            <p:ph type="sldNum" sz="quarter" idx="10"/>
          </p:nvPr>
        </p:nvSpPr>
        <p:spPr/>
        <p:txBody>
          <a:bodyPr/>
          <a:lstStyle/>
          <a:p>
            <a:pPr>
              <a:defRPr/>
            </a:pPr>
            <a:fld id="{D60AE47E-64E9-4703-8083-A165D30ABFD3}" type="slidenum">
              <a:rPr lang="en-US"/>
              <a:pPr>
                <a:defRPr/>
              </a:pPr>
              <a:t>51</a:t>
            </a:fld>
            <a:endParaRPr lang="en-US"/>
          </a:p>
        </p:txBody>
      </p:sp>
      <p:pic>
        <p:nvPicPr>
          <p:cNvPr id="113666" name="Picture 2"/>
          <p:cNvPicPr>
            <a:picLocks noChangeAspect="1" noChangeArrowheads="1"/>
          </p:cNvPicPr>
          <p:nvPr/>
        </p:nvPicPr>
        <p:blipFill>
          <a:blip r:embed="rId3"/>
          <a:srcRect/>
          <a:stretch>
            <a:fillRect/>
          </a:stretch>
        </p:blipFill>
        <p:spPr bwMode="auto">
          <a:xfrm>
            <a:off x="0" y="2133600"/>
            <a:ext cx="9110663" cy="2843213"/>
          </a:xfrm>
          <a:prstGeom prst="rect">
            <a:avLst/>
          </a:prstGeom>
          <a:noFill/>
          <a:ln w="9525">
            <a:noFill/>
            <a:miter lim="800000"/>
            <a:headEnd/>
            <a:tailEnd/>
          </a:ln>
        </p:spPr>
      </p:pic>
      <p:sp>
        <p:nvSpPr>
          <p:cNvPr id="113668" name="Rectangle 8"/>
          <p:cNvSpPr>
            <a:spLocks noChangeArrowheads="1"/>
          </p:cNvSpPr>
          <p:nvPr/>
        </p:nvSpPr>
        <p:spPr bwMode="auto">
          <a:xfrm>
            <a:off x="0" y="2349500"/>
            <a:ext cx="1403350" cy="288925"/>
          </a:xfrm>
          <a:prstGeom prst="rect">
            <a:avLst/>
          </a:prstGeom>
          <a:solidFill>
            <a:schemeClr val="accent1"/>
          </a:solidFill>
          <a:ln w="9525">
            <a:solidFill>
              <a:schemeClr val="tx1"/>
            </a:solidFill>
            <a:miter lim="800000"/>
            <a:headEnd/>
            <a:tailEnd/>
          </a:ln>
        </p:spPr>
        <p:txBody>
          <a:bodyPr wrap="none" anchor="ctr"/>
          <a:lstStyle/>
          <a:p>
            <a:pPr algn="ctr"/>
            <a:r>
              <a:rPr lang="ru-RU" sz="1200"/>
              <a:t>Действие</a:t>
            </a:r>
          </a:p>
        </p:txBody>
      </p:sp>
      <p:sp>
        <p:nvSpPr>
          <p:cNvPr id="113669" name="Rectangle 9"/>
          <p:cNvSpPr>
            <a:spLocks noChangeArrowheads="1"/>
          </p:cNvSpPr>
          <p:nvPr/>
        </p:nvSpPr>
        <p:spPr bwMode="auto">
          <a:xfrm>
            <a:off x="1979613" y="2349500"/>
            <a:ext cx="935037" cy="431800"/>
          </a:xfrm>
          <a:prstGeom prst="rect">
            <a:avLst/>
          </a:prstGeom>
          <a:solidFill>
            <a:schemeClr val="accent1"/>
          </a:solidFill>
          <a:ln w="9525">
            <a:solidFill>
              <a:schemeClr val="tx1"/>
            </a:solidFill>
            <a:miter lim="800000"/>
            <a:headEnd/>
            <a:tailEnd/>
          </a:ln>
        </p:spPr>
        <p:txBody>
          <a:bodyPr wrap="none" anchor="ctr"/>
          <a:lstStyle/>
          <a:p>
            <a:pPr algn="ctr"/>
            <a:r>
              <a:rPr lang="ru-RU" sz="1200"/>
              <a:t>Базовый</a:t>
            </a:r>
          </a:p>
          <a:p>
            <a:pPr algn="ctr"/>
            <a:r>
              <a:rPr lang="ru-RU" sz="1200"/>
              <a:t>показатель</a:t>
            </a:r>
          </a:p>
        </p:txBody>
      </p:sp>
      <p:sp>
        <p:nvSpPr>
          <p:cNvPr id="113670" name="Rectangle 10"/>
          <p:cNvSpPr>
            <a:spLocks noChangeArrowheads="1"/>
          </p:cNvSpPr>
          <p:nvPr/>
        </p:nvSpPr>
        <p:spPr bwMode="auto">
          <a:xfrm>
            <a:off x="3059113" y="2349500"/>
            <a:ext cx="935037" cy="431800"/>
          </a:xfrm>
          <a:prstGeom prst="rect">
            <a:avLst/>
          </a:prstGeom>
          <a:solidFill>
            <a:schemeClr val="accent1"/>
          </a:solidFill>
          <a:ln w="9525">
            <a:solidFill>
              <a:schemeClr val="tx1"/>
            </a:solidFill>
            <a:miter lim="800000"/>
            <a:headEnd/>
            <a:tailEnd/>
          </a:ln>
        </p:spPr>
        <p:txBody>
          <a:bodyPr wrap="none" anchor="ctr"/>
          <a:lstStyle/>
          <a:p>
            <a:pPr algn="ctr"/>
            <a:r>
              <a:rPr lang="ru-RU" sz="1200"/>
              <a:t>Цель</a:t>
            </a:r>
          </a:p>
        </p:txBody>
      </p:sp>
      <p:sp>
        <p:nvSpPr>
          <p:cNvPr id="113671" name="Rectangle 11"/>
          <p:cNvSpPr>
            <a:spLocks noChangeArrowheads="1"/>
          </p:cNvSpPr>
          <p:nvPr/>
        </p:nvSpPr>
        <p:spPr bwMode="auto">
          <a:xfrm>
            <a:off x="4068763" y="2349500"/>
            <a:ext cx="935037" cy="431800"/>
          </a:xfrm>
          <a:prstGeom prst="rect">
            <a:avLst/>
          </a:prstGeom>
          <a:solidFill>
            <a:schemeClr val="accent1"/>
          </a:solidFill>
          <a:ln w="9525">
            <a:solidFill>
              <a:schemeClr val="tx1"/>
            </a:solidFill>
            <a:miter lim="800000"/>
            <a:headEnd/>
            <a:tailEnd/>
          </a:ln>
        </p:spPr>
        <p:txBody>
          <a:bodyPr wrap="none" anchor="ctr"/>
          <a:lstStyle/>
          <a:p>
            <a:pPr algn="ctr"/>
            <a:r>
              <a:rPr lang="ru-RU" sz="1200"/>
              <a:t>Детали</a:t>
            </a:r>
          </a:p>
          <a:p>
            <a:pPr algn="ctr"/>
            <a:r>
              <a:rPr lang="ru-RU" sz="1200"/>
              <a:t>мероприятий</a:t>
            </a:r>
          </a:p>
        </p:txBody>
      </p:sp>
      <p:sp>
        <p:nvSpPr>
          <p:cNvPr id="113672" name="Rectangle 12"/>
          <p:cNvSpPr>
            <a:spLocks noChangeArrowheads="1"/>
          </p:cNvSpPr>
          <p:nvPr/>
        </p:nvSpPr>
        <p:spPr bwMode="auto">
          <a:xfrm>
            <a:off x="5076825" y="2349500"/>
            <a:ext cx="935038" cy="431800"/>
          </a:xfrm>
          <a:prstGeom prst="rect">
            <a:avLst/>
          </a:prstGeom>
          <a:solidFill>
            <a:schemeClr val="accent1"/>
          </a:solidFill>
          <a:ln w="9525">
            <a:solidFill>
              <a:schemeClr val="tx1"/>
            </a:solidFill>
            <a:miter lim="800000"/>
            <a:headEnd/>
            <a:tailEnd/>
          </a:ln>
        </p:spPr>
        <p:txBody>
          <a:bodyPr wrap="none" anchor="ctr"/>
          <a:lstStyle/>
          <a:p>
            <a:pPr algn="ctr"/>
            <a:r>
              <a:rPr lang="ru-RU" sz="900"/>
              <a:t>Ответственный</a:t>
            </a:r>
          </a:p>
        </p:txBody>
      </p:sp>
      <p:sp>
        <p:nvSpPr>
          <p:cNvPr id="113673" name="Rectangle 13"/>
          <p:cNvSpPr>
            <a:spLocks noChangeArrowheads="1"/>
          </p:cNvSpPr>
          <p:nvPr/>
        </p:nvSpPr>
        <p:spPr bwMode="auto">
          <a:xfrm>
            <a:off x="6011863" y="2349500"/>
            <a:ext cx="935037" cy="431800"/>
          </a:xfrm>
          <a:prstGeom prst="rect">
            <a:avLst/>
          </a:prstGeom>
          <a:solidFill>
            <a:schemeClr val="accent1"/>
          </a:solidFill>
          <a:ln w="9525">
            <a:solidFill>
              <a:schemeClr val="tx1"/>
            </a:solidFill>
            <a:miter lim="800000"/>
            <a:headEnd/>
            <a:tailEnd/>
          </a:ln>
        </p:spPr>
        <p:txBody>
          <a:bodyPr wrap="none" anchor="ctr"/>
          <a:lstStyle/>
          <a:p>
            <a:pPr algn="ctr"/>
            <a:r>
              <a:rPr lang="ru-RU" sz="1200"/>
              <a:t>Другие </a:t>
            </a:r>
          </a:p>
          <a:p>
            <a:pPr algn="ctr"/>
            <a:r>
              <a:rPr lang="ru-RU" sz="1200"/>
              <a:t>партнеры</a:t>
            </a:r>
          </a:p>
        </p:txBody>
      </p:sp>
      <p:sp>
        <p:nvSpPr>
          <p:cNvPr id="113674" name="Rectangle 14"/>
          <p:cNvSpPr>
            <a:spLocks noChangeArrowheads="1"/>
          </p:cNvSpPr>
          <p:nvPr/>
        </p:nvSpPr>
        <p:spPr bwMode="auto">
          <a:xfrm>
            <a:off x="7019925" y="2349500"/>
            <a:ext cx="935038" cy="431800"/>
          </a:xfrm>
          <a:prstGeom prst="rect">
            <a:avLst/>
          </a:prstGeom>
          <a:solidFill>
            <a:schemeClr val="accent1"/>
          </a:solidFill>
          <a:ln w="9525">
            <a:solidFill>
              <a:schemeClr val="tx1"/>
            </a:solidFill>
            <a:miter lim="800000"/>
            <a:headEnd/>
            <a:tailEnd/>
          </a:ln>
        </p:spPr>
        <p:txBody>
          <a:bodyPr wrap="none" anchor="ctr"/>
          <a:lstStyle/>
          <a:p>
            <a:pPr algn="ctr"/>
            <a:r>
              <a:rPr lang="ru-RU" sz="1200"/>
              <a:t>Общий план</a:t>
            </a:r>
          </a:p>
          <a:p>
            <a:pPr algn="ctr"/>
            <a:r>
              <a:rPr lang="ru-RU" sz="1200"/>
              <a:t>график</a:t>
            </a:r>
          </a:p>
        </p:txBody>
      </p:sp>
      <p:sp>
        <p:nvSpPr>
          <p:cNvPr id="113675" name="Rectangle 15"/>
          <p:cNvSpPr>
            <a:spLocks noChangeArrowheads="1"/>
          </p:cNvSpPr>
          <p:nvPr/>
        </p:nvSpPr>
        <p:spPr bwMode="auto">
          <a:xfrm>
            <a:off x="8027988" y="2349500"/>
            <a:ext cx="935037" cy="647700"/>
          </a:xfrm>
          <a:prstGeom prst="rect">
            <a:avLst/>
          </a:prstGeom>
          <a:solidFill>
            <a:schemeClr val="accent1"/>
          </a:solidFill>
          <a:ln w="9525">
            <a:solidFill>
              <a:schemeClr val="tx1"/>
            </a:solidFill>
            <a:miter lim="800000"/>
            <a:headEnd/>
            <a:tailEnd/>
          </a:ln>
        </p:spPr>
        <p:txBody>
          <a:bodyPr wrap="none" anchor="ctr"/>
          <a:lstStyle/>
          <a:p>
            <a:pPr algn="ctr"/>
            <a:r>
              <a:rPr lang="ru-RU" sz="900"/>
              <a:t>Ответственный</a:t>
            </a:r>
          </a:p>
          <a:p>
            <a:pPr algn="ctr"/>
            <a:r>
              <a:rPr lang="ru-RU" sz="900"/>
              <a:t> за </a:t>
            </a:r>
          </a:p>
          <a:p>
            <a:pPr algn="ctr"/>
            <a:r>
              <a:rPr lang="ru-RU" sz="900"/>
              <a:t>мониторинг</a:t>
            </a:r>
          </a:p>
        </p:txBody>
      </p:sp>
      <p:sp>
        <p:nvSpPr>
          <p:cNvPr id="113676" name="Rectangle 16"/>
          <p:cNvSpPr>
            <a:spLocks noChangeArrowheads="1"/>
          </p:cNvSpPr>
          <p:nvPr/>
        </p:nvSpPr>
        <p:spPr bwMode="auto">
          <a:xfrm>
            <a:off x="0" y="3068638"/>
            <a:ext cx="1908175" cy="576262"/>
          </a:xfrm>
          <a:prstGeom prst="rect">
            <a:avLst/>
          </a:prstGeom>
          <a:solidFill>
            <a:schemeClr val="accent1"/>
          </a:solidFill>
          <a:ln w="9525">
            <a:solidFill>
              <a:schemeClr val="tx1"/>
            </a:solidFill>
            <a:miter lim="800000"/>
            <a:headEnd/>
            <a:tailEnd/>
          </a:ln>
        </p:spPr>
        <p:txBody>
          <a:bodyPr wrap="none" anchor="ctr"/>
          <a:lstStyle/>
          <a:p>
            <a:pPr algn="ctr"/>
            <a:r>
              <a:rPr lang="ru-RU" sz="1200"/>
              <a:t>Индикаторы для</a:t>
            </a:r>
          </a:p>
          <a:p>
            <a:pPr algn="ctr"/>
            <a:r>
              <a:rPr lang="ru-RU" sz="1200"/>
              <a:t>мониторинга</a:t>
            </a:r>
          </a:p>
          <a:p>
            <a:pPr algn="ctr"/>
            <a:r>
              <a:rPr lang="ru-RU" sz="1200"/>
              <a:t>успеха действия</a:t>
            </a:r>
          </a:p>
        </p:txBody>
      </p:sp>
    </p:spTree>
  </p:cSld>
  <p:clrMapOvr>
    <a:masterClrMapping/>
  </p:clrMapOvr>
</p:sld>
</file>

<file path=ppt/theme/theme1.xml><?xml version="1.0" encoding="utf-8"?>
<a:theme xmlns:a="http://schemas.openxmlformats.org/drawingml/2006/main" name="MEASURE">
  <a:themeElements>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fontScheme name="MEASURE_Eval_slide_template-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EASURE_Eval_slide_template-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EASURE_Eval_slide_template-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EASURE_Eval_slide_template-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EASURE_Eval_slide_template-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EASURE_Eval_slide_template-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EASURE_Eval_slide_template-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EASURE_Eval_slide_template-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EASURE_Eval_slide_template-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EASURE_Eval_slide_template-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EASURE_Eval_slide_template-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EASURE_Eval_slide_template-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MEASURE_Eval_slide_template-1 13">
        <a:dk1>
          <a:srgbClr val="000000"/>
        </a:dk1>
        <a:lt1>
          <a:srgbClr val="FFFFFF"/>
        </a:lt1>
        <a:dk2>
          <a:srgbClr val="000000"/>
        </a:dk2>
        <a:lt2>
          <a:srgbClr val="808080"/>
        </a:lt2>
        <a:accent1>
          <a:srgbClr val="141F78"/>
        </a:accent1>
        <a:accent2>
          <a:srgbClr val="19938A"/>
        </a:accent2>
        <a:accent3>
          <a:srgbClr val="FFFFFF"/>
        </a:accent3>
        <a:accent4>
          <a:srgbClr val="000000"/>
        </a:accent4>
        <a:accent5>
          <a:srgbClr val="AAABBE"/>
        </a:accent5>
        <a:accent6>
          <a:srgbClr val="16857D"/>
        </a:accent6>
        <a:hlink>
          <a:srgbClr val="8C1431"/>
        </a:hlink>
        <a:folHlink>
          <a:srgbClr val="946D08"/>
        </a:folHlink>
      </a:clrScheme>
      <a:clrMap bg1="lt1" tx1="dk1" bg2="lt2" tx2="dk2" accent1="accent1" accent2="accent2" accent3="accent3" accent4="accent4" accent5="accent5" accent6="accent6" hlink="hlink" folHlink="folHlink"/>
    </a:extraClrScheme>
    <a:extraClrScheme>
      <a:clrScheme name="MEASURE_Eval_slide_template-1 14">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DDDDDD"/>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5">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MEASURE</Template>
  <TotalTime>2282</TotalTime>
  <Words>6469</Words>
  <Application>Microsoft Office PowerPoint</Application>
  <PresentationFormat>On-screen Show (4:3)</PresentationFormat>
  <Paragraphs>882</Paragraphs>
  <Slides>51</Slides>
  <Notes>47</Notes>
  <HiddenSlides>0</HiddenSlides>
  <MMClips>0</MMClips>
  <ScaleCrop>false</ScaleCrop>
  <HeadingPairs>
    <vt:vector size="4" baseType="variant">
      <vt:variant>
        <vt:lpstr>Theme</vt:lpstr>
      </vt:variant>
      <vt:variant>
        <vt:i4>2</vt:i4>
      </vt:variant>
      <vt:variant>
        <vt:lpstr>Slide Titles</vt:lpstr>
      </vt:variant>
      <vt:variant>
        <vt:i4>51</vt:i4>
      </vt:variant>
    </vt:vector>
  </HeadingPairs>
  <TitlesOfParts>
    <vt:vector size="53" baseType="lpstr">
      <vt:lpstr>MEASURE</vt:lpstr>
      <vt:lpstr>Custom Design</vt:lpstr>
      <vt:lpstr>PowerPoint Presentation</vt:lpstr>
      <vt:lpstr>Цели обучения </vt:lpstr>
      <vt:lpstr>Обзор сессии </vt:lpstr>
      <vt:lpstr>Зачем использовать метод семи шагов?</vt:lpstr>
      <vt:lpstr>Пошаговое руководство помогает…</vt:lpstr>
      <vt:lpstr>Метод семи шагов </vt:lpstr>
      <vt:lpstr>Метод семи шагов </vt:lpstr>
      <vt:lpstr>Применение 7 шагов</vt:lpstr>
      <vt:lpstr>Шаги 1 и 2: Определение вопросов и установление их приоритетности</vt:lpstr>
      <vt:lpstr>Шаг 1 – Определите вопросы </vt:lpstr>
      <vt:lpstr>Шаг 1 – Определите интересующие вопросы</vt:lpstr>
      <vt:lpstr>Шаг 2 – Установите приоритет ключевых интересующих вопросов</vt:lpstr>
      <vt:lpstr>Приоритетные вопросы</vt:lpstr>
      <vt:lpstr>Определение, оценка, уточнение, предоставление приоритетов вопросам </vt:lpstr>
      <vt:lpstr>A Public Health Questions Approach  (Rugg D, et al.  Global advances in HIV /AIDS monitoring and evaluation. New Directions for Evaluation 103, 2004)</vt:lpstr>
      <vt:lpstr>Работа в малых группах – Шаг 1</vt:lpstr>
      <vt:lpstr> Определение успешности программы – вопросы для рассмотрения</vt:lpstr>
      <vt:lpstr>Работа в малых группах – Шаг 2</vt:lpstr>
      <vt:lpstr>PowerPoint Presentation</vt:lpstr>
      <vt:lpstr>Шаг 3 – Определите потребности в данных и потенциальные источники</vt:lpstr>
      <vt:lpstr>PowerPoint Presentation</vt:lpstr>
      <vt:lpstr>PowerPoint Presentation</vt:lpstr>
      <vt:lpstr>Шаг 4 – Преобразуйте данные в информацию</vt:lpstr>
      <vt:lpstr>Анализ данных</vt:lpstr>
      <vt:lpstr>Анализ данных</vt:lpstr>
      <vt:lpstr>Ответ на программные  вопросы </vt:lpstr>
      <vt:lpstr>PowerPoint Presentation</vt:lpstr>
      <vt:lpstr>Шаг 5 – Истолкуйте информацию и сделайте выводы</vt:lpstr>
      <vt:lpstr>Толкование данных</vt:lpstr>
      <vt:lpstr>Толкование – важность вывода</vt:lpstr>
      <vt:lpstr>Толкование – важность вывода</vt:lpstr>
      <vt:lpstr>PowerPoint Presentation</vt:lpstr>
      <vt:lpstr>PowerPoint Presentation</vt:lpstr>
      <vt:lpstr>Толкование – проведите дальнейшее исследование</vt:lpstr>
      <vt:lpstr>Толкование данных</vt:lpstr>
      <vt:lpstr>Полученные результаты  </vt:lpstr>
      <vt:lpstr>Шаг 6 – Найдите решения и приступайте к действиям</vt:lpstr>
      <vt:lpstr>Программный план действий </vt:lpstr>
      <vt:lpstr>PowerPoint Presentation</vt:lpstr>
      <vt:lpstr>Шаг 7 – Продолжайте контролировать ключевые индикаторы</vt:lpstr>
      <vt:lpstr>Частота и длительность </vt:lpstr>
      <vt:lpstr>Разработка инструментов контроля</vt:lpstr>
      <vt:lpstr>Пример развернутой таблицы контроля </vt:lpstr>
      <vt:lpstr>Метод семи шагов </vt:lpstr>
      <vt:lpstr>Ключевые идеи</vt:lpstr>
      <vt:lpstr>PowerPoint Presentation</vt:lpstr>
      <vt:lpstr>Метод семи шагов</vt:lpstr>
      <vt:lpstr>Работа в малых группах</vt:lpstr>
      <vt:lpstr>После нахождения решений…</vt:lpstr>
      <vt:lpstr>Установление приоритетов решений </vt:lpstr>
      <vt:lpstr>Программный план действий</vt:lpstr>
    </vt:vector>
  </TitlesOfParts>
  <Company>Futures Group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Data Analysis Overview</dc:title>
  <dc:creator>FGUser</dc:creator>
  <cp:lastModifiedBy>FGUser</cp:lastModifiedBy>
  <cp:revision>110</cp:revision>
  <cp:lastPrinted>2011-10-25T15:00:13Z</cp:lastPrinted>
  <dcterms:created xsi:type="dcterms:W3CDTF">2011-10-14T16:30:21Z</dcterms:created>
  <dcterms:modified xsi:type="dcterms:W3CDTF">2013-06-21T16:03:50Z</dcterms:modified>
</cp:coreProperties>
</file>