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 id="2147483688" r:id="rId2"/>
  </p:sldMasterIdLst>
  <p:notesMasterIdLst>
    <p:notesMasterId r:id="rId18"/>
  </p:notesMasterIdLst>
  <p:handoutMasterIdLst>
    <p:handoutMasterId r:id="rId19"/>
  </p:handoutMasterIdLst>
  <p:sldIdLst>
    <p:sldId id="291" r:id="rId3"/>
    <p:sldId id="336" r:id="rId4"/>
    <p:sldId id="337" r:id="rId5"/>
    <p:sldId id="338" r:id="rId6"/>
    <p:sldId id="339" r:id="rId7"/>
    <p:sldId id="340" r:id="rId8"/>
    <p:sldId id="355" r:id="rId9"/>
    <p:sldId id="370" r:id="rId10"/>
    <p:sldId id="369" r:id="rId11"/>
    <p:sldId id="364" r:id="rId12"/>
    <p:sldId id="365" r:id="rId13"/>
    <p:sldId id="366" r:id="rId14"/>
    <p:sldId id="367" r:id="rId15"/>
    <p:sldId id="371" r:id="rId16"/>
    <p:sldId id="372" r:id="rId17"/>
  </p:sldIdLst>
  <p:sldSz cx="9144000" cy="6858000" type="screen4x3"/>
  <p:notesSz cx="6881813" cy="9296400"/>
  <p:defaultTextStyle>
    <a:defPPr>
      <a:defRPr lang="en-US"/>
    </a:defPPr>
    <a:lvl1pPr algn="l" rtl="0" fontAlgn="base">
      <a:spcBef>
        <a:spcPct val="0"/>
      </a:spcBef>
      <a:spcAft>
        <a:spcPct val="0"/>
      </a:spcAft>
      <a:defRPr b="1" kern="1200">
        <a:solidFill>
          <a:schemeClr val="tx1"/>
        </a:solidFill>
        <a:latin typeface="Arial" charset="0"/>
        <a:ea typeface="+mn-ea"/>
        <a:cs typeface="+mn-cs"/>
      </a:defRPr>
    </a:lvl1pPr>
    <a:lvl2pPr marL="457200" algn="l" rtl="0" fontAlgn="base">
      <a:spcBef>
        <a:spcPct val="0"/>
      </a:spcBef>
      <a:spcAft>
        <a:spcPct val="0"/>
      </a:spcAft>
      <a:defRPr b="1" kern="1200">
        <a:solidFill>
          <a:schemeClr val="tx1"/>
        </a:solidFill>
        <a:latin typeface="Arial" charset="0"/>
        <a:ea typeface="+mn-ea"/>
        <a:cs typeface="+mn-cs"/>
      </a:defRPr>
    </a:lvl2pPr>
    <a:lvl3pPr marL="914400" algn="l" rtl="0" fontAlgn="base">
      <a:spcBef>
        <a:spcPct val="0"/>
      </a:spcBef>
      <a:spcAft>
        <a:spcPct val="0"/>
      </a:spcAft>
      <a:defRPr b="1" kern="1200">
        <a:solidFill>
          <a:schemeClr val="tx1"/>
        </a:solidFill>
        <a:latin typeface="Arial" charset="0"/>
        <a:ea typeface="+mn-ea"/>
        <a:cs typeface="+mn-cs"/>
      </a:defRPr>
    </a:lvl3pPr>
    <a:lvl4pPr marL="1371600" algn="l" rtl="0" fontAlgn="base">
      <a:spcBef>
        <a:spcPct val="0"/>
      </a:spcBef>
      <a:spcAft>
        <a:spcPct val="0"/>
      </a:spcAft>
      <a:defRPr b="1" kern="1200">
        <a:solidFill>
          <a:schemeClr val="tx1"/>
        </a:solidFill>
        <a:latin typeface="Arial" charset="0"/>
        <a:ea typeface="+mn-ea"/>
        <a:cs typeface="+mn-cs"/>
      </a:defRPr>
    </a:lvl4pPr>
    <a:lvl5pPr marL="1828800" algn="l" rtl="0" fontAlgn="base">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cott Moreland"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8346" autoAdjust="0"/>
  </p:normalViewPr>
  <p:slideViewPr>
    <p:cSldViewPr>
      <p:cViewPr varScale="1">
        <p:scale>
          <a:sx n="94" d="100"/>
          <a:sy n="94" d="100"/>
        </p:scale>
        <p:origin x="-1482" y="162"/>
      </p:cViewPr>
      <p:guideLst>
        <p:guide orient="horz" pos="2160"/>
        <p:guide pos="2880"/>
      </p:guideLst>
    </p:cSldViewPr>
  </p:slideViewPr>
  <p:outlineViewPr>
    <p:cViewPr>
      <p:scale>
        <a:sx n="33" d="100"/>
        <a:sy n="33" d="100"/>
      </p:scale>
      <p:origin x="48" y="2005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413D67-3E91-489C-9BEF-4842024278F0}" type="doc">
      <dgm:prSet loTypeId="urn:microsoft.com/office/officeart/2005/8/layout/target1" loCatId="relationship" qsTypeId="urn:microsoft.com/office/officeart/2005/8/quickstyle/simple1#1" qsCatId="simple" csTypeId="urn:microsoft.com/office/officeart/2005/8/colors/accent1_2#1" csCatId="accent1" phldr="1"/>
      <dgm:spPr/>
    </dgm:pt>
    <dgm:pt modelId="{4E2FCCCC-1266-4F31-8F72-01641E4466EC}">
      <dgm:prSet phldrT="[Text]" custT="1"/>
      <dgm:spPr/>
      <dgm:t>
        <a:bodyPr/>
        <a:lstStyle/>
        <a:p>
          <a:r>
            <a:rPr lang="en-US" sz="2800" dirty="0" smtClean="0">
              <a:solidFill>
                <a:schemeClr val="bg2">
                  <a:lumMod val="25000"/>
                </a:schemeClr>
              </a:solidFill>
            </a:rPr>
            <a:t>Decision maker </a:t>
          </a:r>
          <a:endParaRPr lang="en-US" sz="2800" dirty="0">
            <a:solidFill>
              <a:schemeClr val="bg2">
                <a:lumMod val="25000"/>
              </a:schemeClr>
            </a:solidFill>
          </a:endParaRPr>
        </a:p>
      </dgm:t>
    </dgm:pt>
    <dgm:pt modelId="{951FF819-0793-4CE9-8F5B-CA8A7238E742}" type="parTrans" cxnId="{4EAA8368-E33D-4312-A7BB-C077B85B07BB}">
      <dgm:prSet/>
      <dgm:spPr/>
      <dgm:t>
        <a:bodyPr/>
        <a:lstStyle/>
        <a:p>
          <a:endParaRPr lang="en-US"/>
        </a:p>
      </dgm:t>
    </dgm:pt>
    <dgm:pt modelId="{9C2BD8D4-6A9C-4377-B7AE-DDEEC9E30009}" type="sibTrans" cxnId="{4EAA8368-E33D-4312-A7BB-C077B85B07BB}">
      <dgm:prSet/>
      <dgm:spPr/>
      <dgm:t>
        <a:bodyPr/>
        <a:lstStyle/>
        <a:p>
          <a:endParaRPr lang="en-US"/>
        </a:p>
      </dgm:t>
    </dgm:pt>
    <dgm:pt modelId="{5B63C3F1-A0F5-496B-83DD-D32A5B0C3198}">
      <dgm:prSet phldrT="[Text]" custT="1"/>
      <dgm:spPr/>
      <dgm:t>
        <a:bodyPr/>
        <a:lstStyle/>
        <a:p>
          <a:r>
            <a:rPr lang="en-US" sz="2800" dirty="0" smtClean="0">
              <a:solidFill>
                <a:schemeClr val="bg2">
                  <a:lumMod val="25000"/>
                </a:schemeClr>
              </a:solidFill>
            </a:rPr>
            <a:t>Primary stakeholders affected </a:t>
          </a:r>
          <a:endParaRPr lang="en-US" sz="2800" dirty="0">
            <a:solidFill>
              <a:schemeClr val="bg2">
                <a:lumMod val="25000"/>
              </a:schemeClr>
            </a:solidFill>
          </a:endParaRPr>
        </a:p>
      </dgm:t>
    </dgm:pt>
    <dgm:pt modelId="{C953E272-3AD2-445C-B5EC-8CCDEE275D32}" type="parTrans" cxnId="{F79EF8AC-DAD1-4D3E-915E-3E8065984816}">
      <dgm:prSet/>
      <dgm:spPr/>
      <dgm:t>
        <a:bodyPr/>
        <a:lstStyle/>
        <a:p>
          <a:endParaRPr lang="en-US"/>
        </a:p>
      </dgm:t>
    </dgm:pt>
    <dgm:pt modelId="{C1D42745-8B4D-4F40-AB2A-4FC8D1EA2F3E}" type="sibTrans" cxnId="{F79EF8AC-DAD1-4D3E-915E-3E8065984816}">
      <dgm:prSet/>
      <dgm:spPr/>
      <dgm:t>
        <a:bodyPr/>
        <a:lstStyle/>
        <a:p>
          <a:endParaRPr lang="en-US"/>
        </a:p>
      </dgm:t>
    </dgm:pt>
    <dgm:pt modelId="{A23F2565-FB64-4696-A52E-F8FE5FCF0E91}">
      <dgm:prSet phldrT="[Text]" custT="1"/>
      <dgm:spPr/>
      <dgm:t>
        <a:bodyPr/>
        <a:lstStyle/>
        <a:p>
          <a:r>
            <a:rPr lang="en-US" sz="2800" dirty="0" smtClean="0">
              <a:solidFill>
                <a:schemeClr val="bg2">
                  <a:lumMod val="25000"/>
                </a:schemeClr>
              </a:solidFill>
            </a:rPr>
            <a:t>Secondary stakeholders affected </a:t>
          </a:r>
          <a:endParaRPr lang="en-US" sz="2800" dirty="0">
            <a:solidFill>
              <a:schemeClr val="bg2">
                <a:lumMod val="25000"/>
              </a:schemeClr>
            </a:solidFill>
          </a:endParaRPr>
        </a:p>
      </dgm:t>
    </dgm:pt>
    <dgm:pt modelId="{B2345C92-944F-4A3B-AD8C-1A9F3145B862}" type="parTrans" cxnId="{D253B60F-C8D5-4397-88B6-96722D0785A0}">
      <dgm:prSet/>
      <dgm:spPr/>
      <dgm:t>
        <a:bodyPr/>
        <a:lstStyle/>
        <a:p>
          <a:endParaRPr lang="en-US"/>
        </a:p>
      </dgm:t>
    </dgm:pt>
    <dgm:pt modelId="{636FAB77-09E1-42DB-927E-24E726D56D15}" type="sibTrans" cxnId="{D253B60F-C8D5-4397-88B6-96722D0785A0}">
      <dgm:prSet/>
      <dgm:spPr/>
      <dgm:t>
        <a:bodyPr/>
        <a:lstStyle/>
        <a:p>
          <a:endParaRPr lang="en-US"/>
        </a:p>
      </dgm:t>
    </dgm:pt>
    <dgm:pt modelId="{09DE9B35-8F4F-45E5-AF6D-D1B7C303FDDC}" type="pres">
      <dgm:prSet presAssocID="{91413D67-3E91-489C-9BEF-4842024278F0}" presName="composite" presStyleCnt="0">
        <dgm:presLayoutVars>
          <dgm:chMax val="5"/>
          <dgm:dir/>
          <dgm:resizeHandles val="exact"/>
        </dgm:presLayoutVars>
      </dgm:prSet>
      <dgm:spPr/>
    </dgm:pt>
    <dgm:pt modelId="{3E8881E1-2F1D-4CB8-8F25-B88FFD1FCEA5}" type="pres">
      <dgm:prSet presAssocID="{4E2FCCCC-1266-4F31-8F72-01641E4466EC}" presName="circle1" presStyleLbl="lnNode1" presStyleIdx="0" presStyleCnt="3"/>
      <dgm:spPr>
        <a:solidFill>
          <a:srgbClr val="FFCC00"/>
        </a:solidFill>
      </dgm:spPr>
    </dgm:pt>
    <dgm:pt modelId="{E8BA1319-996E-4298-A7E1-0428BF1CFB33}" type="pres">
      <dgm:prSet presAssocID="{4E2FCCCC-1266-4F31-8F72-01641E4466EC}" presName="text1" presStyleLbl="revTx" presStyleIdx="0" presStyleCnt="3" custScaleX="206026" custLinFactNeighborX="68822" custLinFactNeighborY="-10110">
        <dgm:presLayoutVars>
          <dgm:bulletEnabled val="1"/>
        </dgm:presLayoutVars>
      </dgm:prSet>
      <dgm:spPr/>
      <dgm:t>
        <a:bodyPr/>
        <a:lstStyle/>
        <a:p>
          <a:endParaRPr lang="en-US"/>
        </a:p>
      </dgm:t>
    </dgm:pt>
    <dgm:pt modelId="{96400B9B-F485-45DE-BF29-14B35F49482E}" type="pres">
      <dgm:prSet presAssocID="{4E2FCCCC-1266-4F31-8F72-01641E4466EC}" presName="line1" presStyleLbl="callout" presStyleIdx="0" presStyleCnt="6"/>
      <dgm:spPr/>
    </dgm:pt>
    <dgm:pt modelId="{4C3E6212-80E0-4F69-BA35-D811034B0956}" type="pres">
      <dgm:prSet presAssocID="{4E2FCCCC-1266-4F31-8F72-01641E4466EC}" presName="d1" presStyleLbl="callout" presStyleIdx="1" presStyleCnt="6"/>
      <dgm:spPr/>
    </dgm:pt>
    <dgm:pt modelId="{81049560-607E-4E9B-85FF-9B54331FD31E}" type="pres">
      <dgm:prSet presAssocID="{5B63C3F1-A0F5-496B-83DD-D32A5B0C3198}" presName="circle2" presStyleLbl="lnNode1" presStyleIdx="1" presStyleCnt="3"/>
      <dgm:spPr>
        <a:solidFill>
          <a:schemeClr val="accent1">
            <a:lumMod val="50000"/>
            <a:lumOff val="50000"/>
          </a:schemeClr>
        </a:solidFill>
      </dgm:spPr>
    </dgm:pt>
    <dgm:pt modelId="{D497F879-47E5-490E-94DC-DC9AFE58F9F8}" type="pres">
      <dgm:prSet presAssocID="{5B63C3F1-A0F5-496B-83DD-D32A5B0C3198}" presName="text2" presStyleLbl="revTx" presStyleIdx="1" presStyleCnt="3" custScaleX="212885" custScaleY="153626" custLinFactNeighborX="66803" custLinFactNeighborY="44835">
        <dgm:presLayoutVars>
          <dgm:bulletEnabled val="1"/>
        </dgm:presLayoutVars>
      </dgm:prSet>
      <dgm:spPr/>
      <dgm:t>
        <a:bodyPr/>
        <a:lstStyle/>
        <a:p>
          <a:endParaRPr lang="en-US"/>
        </a:p>
      </dgm:t>
    </dgm:pt>
    <dgm:pt modelId="{469504F5-6854-4735-A0EB-D733D642FE3E}" type="pres">
      <dgm:prSet presAssocID="{5B63C3F1-A0F5-496B-83DD-D32A5B0C3198}" presName="line2" presStyleLbl="callout" presStyleIdx="2" presStyleCnt="6"/>
      <dgm:spPr/>
    </dgm:pt>
    <dgm:pt modelId="{5D3CBB45-87C3-4F85-8799-4B04BBCD300A}" type="pres">
      <dgm:prSet presAssocID="{5B63C3F1-A0F5-496B-83DD-D32A5B0C3198}" presName="d2" presStyleLbl="callout" presStyleIdx="3" presStyleCnt="6"/>
      <dgm:spPr/>
    </dgm:pt>
    <dgm:pt modelId="{BC71B7D6-E8AA-438B-AD14-4E605E09C9E9}" type="pres">
      <dgm:prSet presAssocID="{A23F2565-FB64-4696-A52E-F8FE5FCF0E91}" presName="circle3" presStyleLbl="lnNode1" presStyleIdx="2" presStyleCnt="3" custLinFactNeighborX="769" custLinFactNeighborY="-385"/>
      <dgm:spPr>
        <a:solidFill>
          <a:srgbClr val="FF0000"/>
        </a:solidFill>
      </dgm:spPr>
    </dgm:pt>
    <dgm:pt modelId="{66C85C8A-A2A2-4060-A053-8ABB07AEB9B3}" type="pres">
      <dgm:prSet presAssocID="{A23F2565-FB64-4696-A52E-F8FE5FCF0E91}" presName="text3" presStyleLbl="revTx" presStyleIdx="2" presStyleCnt="3" custScaleX="220930" custLinFactY="17363" custLinFactNeighborX="68165" custLinFactNeighborY="100000">
        <dgm:presLayoutVars>
          <dgm:bulletEnabled val="1"/>
        </dgm:presLayoutVars>
      </dgm:prSet>
      <dgm:spPr/>
      <dgm:t>
        <a:bodyPr/>
        <a:lstStyle/>
        <a:p>
          <a:endParaRPr lang="en-US"/>
        </a:p>
      </dgm:t>
    </dgm:pt>
    <dgm:pt modelId="{BC4E6FDE-8E40-4801-BC5A-C7139F4DCE9C}" type="pres">
      <dgm:prSet presAssocID="{A23F2565-FB64-4696-A52E-F8FE5FCF0E91}" presName="line3" presStyleLbl="callout" presStyleIdx="4" presStyleCnt="6" custFlipVert="1" custSzY="45720" custScaleX="169041" custLinFactY="905000" custLinFactNeighborX="-58462" custLinFactNeighborY="1000000"/>
      <dgm:spPr/>
    </dgm:pt>
    <dgm:pt modelId="{E2372DB9-173D-4C6F-9228-1138376EBEE0}" type="pres">
      <dgm:prSet presAssocID="{A23F2565-FB64-4696-A52E-F8FE5FCF0E91}" presName="d3" presStyleLbl="callout" presStyleIdx="5" presStyleCnt="6" custScaleX="69645" custScaleY="50831" custLinFactNeighborX="-27203" custLinFactNeighborY="35179"/>
      <dgm:spPr/>
    </dgm:pt>
  </dgm:ptLst>
  <dgm:cxnLst>
    <dgm:cxn modelId="{DAAE4C52-E52F-43BF-BB0C-822382D01986}" type="presOf" srcId="{A23F2565-FB64-4696-A52E-F8FE5FCF0E91}" destId="{66C85C8A-A2A2-4060-A053-8ABB07AEB9B3}" srcOrd="0" destOrd="0" presId="urn:microsoft.com/office/officeart/2005/8/layout/target1"/>
    <dgm:cxn modelId="{C82EED2B-0192-4979-89A7-6657562955BB}" type="presOf" srcId="{5B63C3F1-A0F5-496B-83DD-D32A5B0C3198}" destId="{D497F879-47E5-490E-94DC-DC9AFE58F9F8}" srcOrd="0" destOrd="0" presId="urn:microsoft.com/office/officeart/2005/8/layout/target1"/>
    <dgm:cxn modelId="{F79EF8AC-DAD1-4D3E-915E-3E8065984816}" srcId="{91413D67-3E91-489C-9BEF-4842024278F0}" destId="{5B63C3F1-A0F5-496B-83DD-D32A5B0C3198}" srcOrd="1" destOrd="0" parTransId="{C953E272-3AD2-445C-B5EC-8CCDEE275D32}" sibTransId="{C1D42745-8B4D-4F40-AB2A-4FC8D1EA2F3E}"/>
    <dgm:cxn modelId="{D253B60F-C8D5-4397-88B6-96722D0785A0}" srcId="{91413D67-3E91-489C-9BEF-4842024278F0}" destId="{A23F2565-FB64-4696-A52E-F8FE5FCF0E91}" srcOrd="2" destOrd="0" parTransId="{B2345C92-944F-4A3B-AD8C-1A9F3145B862}" sibTransId="{636FAB77-09E1-42DB-927E-24E726D56D15}"/>
    <dgm:cxn modelId="{4EAA8368-E33D-4312-A7BB-C077B85B07BB}" srcId="{91413D67-3E91-489C-9BEF-4842024278F0}" destId="{4E2FCCCC-1266-4F31-8F72-01641E4466EC}" srcOrd="0" destOrd="0" parTransId="{951FF819-0793-4CE9-8F5B-CA8A7238E742}" sibTransId="{9C2BD8D4-6A9C-4377-B7AE-DDEEC9E30009}"/>
    <dgm:cxn modelId="{C0569365-8ADC-4696-8A0E-4AAB6C65AE5D}" type="presOf" srcId="{91413D67-3E91-489C-9BEF-4842024278F0}" destId="{09DE9B35-8F4F-45E5-AF6D-D1B7C303FDDC}" srcOrd="0" destOrd="0" presId="urn:microsoft.com/office/officeart/2005/8/layout/target1"/>
    <dgm:cxn modelId="{2AFBC774-7E4D-47EF-B921-E5D0ED62459C}" type="presOf" srcId="{4E2FCCCC-1266-4F31-8F72-01641E4466EC}" destId="{E8BA1319-996E-4298-A7E1-0428BF1CFB33}" srcOrd="0" destOrd="0" presId="urn:microsoft.com/office/officeart/2005/8/layout/target1"/>
    <dgm:cxn modelId="{DE14FCBC-C60D-4986-A51D-0F3424072378}" type="presParOf" srcId="{09DE9B35-8F4F-45E5-AF6D-D1B7C303FDDC}" destId="{3E8881E1-2F1D-4CB8-8F25-B88FFD1FCEA5}" srcOrd="0" destOrd="0" presId="urn:microsoft.com/office/officeart/2005/8/layout/target1"/>
    <dgm:cxn modelId="{988EF9E0-15A0-449D-8629-DD462BEA67D7}" type="presParOf" srcId="{09DE9B35-8F4F-45E5-AF6D-D1B7C303FDDC}" destId="{E8BA1319-996E-4298-A7E1-0428BF1CFB33}" srcOrd="1" destOrd="0" presId="urn:microsoft.com/office/officeart/2005/8/layout/target1"/>
    <dgm:cxn modelId="{8595543A-4F60-4318-8CE6-135116B37861}" type="presParOf" srcId="{09DE9B35-8F4F-45E5-AF6D-D1B7C303FDDC}" destId="{96400B9B-F485-45DE-BF29-14B35F49482E}" srcOrd="2" destOrd="0" presId="urn:microsoft.com/office/officeart/2005/8/layout/target1"/>
    <dgm:cxn modelId="{4B7D6798-45D3-48E2-9FBE-D6ECE109AF48}" type="presParOf" srcId="{09DE9B35-8F4F-45E5-AF6D-D1B7C303FDDC}" destId="{4C3E6212-80E0-4F69-BA35-D811034B0956}" srcOrd="3" destOrd="0" presId="urn:microsoft.com/office/officeart/2005/8/layout/target1"/>
    <dgm:cxn modelId="{9D313A3F-8160-4757-9610-3312A8A117EC}" type="presParOf" srcId="{09DE9B35-8F4F-45E5-AF6D-D1B7C303FDDC}" destId="{81049560-607E-4E9B-85FF-9B54331FD31E}" srcOrd="4" destOrd="0" presId="urn:microsoft.com/office/officeart/2005/8/layout/target1"/>
    <dgm:cxn modelId="{33E1031A-53DD-40AA-BA0B-DD5141B1AFB9}" type="presParOf" srcId="{09DE9B35-8F4F-45E5-AF6D-D1B7C303FDDC}" destId="{D497F879-47E5-490E-94DC-DC9AFE58F9F8}" srcOrd="5" destOrd="0" presId="urn:microsoft.com/office/officeart/2005/8/layout/target1"/>
    <dgm:cxn modelId="{BD16801C-C620-4ADC-B51D-AB070E8E6C96}" type="presParOf" srcId="{09DE9B35-8F4F-45E5-AF6D-D1B7C303FDDC}" destId="{469504F5-6854-4735-A0EB-D733D642FE3E}" srcOrd="6" destOrd="0" presId="urn:microsoft.com/office/officeart/2005/8/layout/target1"/>
    <dgm:cxn modelId="{A9CDE582-E090-40D0-B989-E7D4665461EF}" type="presParOf" srcId="{09DE9B35-8F4F-45E5-AF6D-D1B7C303FDDC}" destId="{5D3CBB45-87C3-4F85-8799-4B04BBCD300A}" srcOrd="7" destOrd="0" presId="urn:microsoft.com/office/officeart/2005/8/layout/target1"/>
    <dgm:cxn modelId="{A7689077-6B93-467E-BE3C-9DB5E099E6F8}" type="presParOf" srcId="{09DE9B35-8F4F-45E5-AF6D-D1B7C303FDDC}" destId="{BC71B7D6-E8AA-438B-AD14-4E605E09C9E9}" srcOrd="8" destOrd="0" presId="urn:microsoft.com/office/officeart/2005/8/layout/target1"/>
    <dgm:cxn modelId="{6E881CEB-FF14-4DDF-A5BC-D5A365FA8C80}" type="presParOf" srcId="{09DE9B35-8F4F-45E5-AF6D-D1B7C303FDDC}" destId="{66C85C8A-A2A2-4060-A053-8ABB07AEB9B3}" srcOrd="9" destOrd="0" presId="urn:microsoft.com/office/officeart/2005/8/layout/target1"/>
    <dgm:cxn modelId="{444809E1-A20D-4F6A-9790-5571B38FD236}" type="presParOf" srcId="{09DE9B35-8F4F-45E5-AF6D-D1B7C303FDDC}" destId="{BC4E6FDE-8E40-4801-BC5A-C7139F4DCE9C}" srcOrd="10" destOrd="0" presId="urn:microsoft.com/office/officeart/2005/8/layout/target1"/>
    <dgm:cxn modelId="{6497ACD0-A536-44C2-A3B7-E1F4273F55F8}" type="presParOf" srcId="{09DE9B35-8F4F-45E5-AF6D-D1B7C303FDDC}" destId="{E2372DB9-173D-4C6F-9228-1138376EBEE0}" srcOrd="11" destOrd="0" presId="urn:microsoft.com/office/officeart/2005/8/layout/targe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71B7D6-E8AA-438B-AD14-4E605E09C9E9}">
      <dsp:nvSpPr>
        <dsp:cNvPr id="0" name=""/>
        <dsp:cNvSpPr/>
      </dsp:nvSpPr>
      <dsp:spPr>
        <a:xfrm>
          <a:off x="978565" y="979158"/>
          <a:ext cx="2971800" cy="2971800"/>
        </a:xfrm>
        <a:prstGeom prst="ellips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1049560-607E-4E9B-85FF-9B54331FD31E}">
      <dsp:nvSpPr>
        <dsp:cNvPr id="0" name=""/>
        <dsp:cNvSpPr/>
      </dsp:nvSpPr>
      <dsp:spPr>
        <a:xfrm>
          <a:off x="1550072" y="1584960"/>
          <a:ext cx="1783080" cy="1783080"/>
        </a:xfrm>
        <a:prstGeom prst="ellipse">
          <a:avLst/>
        </a:prstGeom>
        <a:solidFill>
          <a:schemeClr val="accent1">
            <a:lumMod val="50000"/>
            <a:lumOff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8881E1-2F1D-4CB8-8F25-B88FFD1FCEA5}">
      <dsp:nvSpPr>
        <dsp:cNvPr id="0" name=""/>
        <dsp:cNvSpPr/>
      </dsp:nvSpPr>
      <dsp:spPr>
        <a:xfrm>
          <a:off x="2144432" y="2179320"/>
          <a:ext cx="594359" cy="594359"/>
        </a:xfrm>
        <a:prstGeom prst="ellipse">
          <a:avLst/>
        </a:prstGeom>
        <a:solidFill>
          <a:srgbClr val="FFCC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BA1319-996E-4298-A7E1-0428BF1CFB33}">
      <dsp:nvSpPr>
        <dsp:cNvPr id="0" name=""/>
        <dsp:cNvSpPr/>
      </dsp:nvSpPr>
      <dsp:spPr>
        <a:xfrm>
          <a:off x="4657718" y="0"/>
          <a:ext cx="3061340" cy="866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35560" rIns="35560" bIns="35560" numCol="1" spcCol="1270" anchor="ctr" anchorCtr="0">
          <a:noAutofit/>
        </a:bodyPr>
        <a:lstStyle/>
        <a:p>
          <a:pPr lvl="0" algn="l" defTabSz="1244600">
            <a:lnSpc>
              <a:spcPct val="90000"/>
            </a:lnSpc>
            <a:spcBef>
              <a:spcPct val="0"/>
            </a:spcBef>
            <a:spcAft>
              <a:spcPct val="35000"/>
            </a:spcAft>
          </a:pPr>
          <a:r>
            <a:rPr lang="en-US" sz="2800" kern="1200" dirty="0" smtClean="0">
              <a:solidFill>
                <a:schemeClr val="bg2">
                  <a:lumMod val="25000"/>
                </a:schemeClr>
              </a:solidFill>
            </a:rPr>
            <a:t>Decision maker </a:t>
          </a:r>
          <a:endParaRPr lang="en-US" sz="2800" kern="1200" dirty="0">
            <a:solidFill>
              <a:schemeClr val="bg2">
                <a:lumMod val="25000"/>
              </a:schemeClr>
            </a:solidFill>
          </a:endParaRPr>
        </a:p>
      </dsp:txBody>
      <dsp:txXfrm>
        <a:off x="4657718" y="0"/>
        <a:ext cx="3061340" cy="866775"/>
      </dsp:txXfrm>
    </dsp:sp>
    <dsp:sp modelId="{96400B9B-F485-45DE-BF29-14B35F49482E}">
      <dsp:nvSpPr>
        <dsp:cNvPr id="0" name=""/>
        <dsp:cNvSpPr/>
      </dsp:nvSpPr>
      <dsp:spPr>
        <a:xfrm>
          <a:off x="4051337" y="433387"/>
          <a:ext cx="371475"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C3E6212-80E0-4F69-BA35-D811034B0956}">
      <dsp:nvSpPr>
        <dsp:cNvPr id="0" name=""/>
        <dsp:cNvSpPr/>
      </dsp:nvSpPr>
      <dsp:spPr>
        <a:xfrm rot="5400000">
          <a:off x="2224423" y="651071"/>
          <a:ext cx="2042617" cy="1608239"/>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497F879-47E5-490E-94DC-DC9AFE58F9F8}">
      <dsp:nvSpPr>
        <dsp:cNvPr id="0" name=""/>
        <dsp:cNvSpPr/>
      </dsp:nvSpPr>
      <dsp:spPr>
        <a:xfrm>
          <a:off x="4576759" y="1022985"/>
          <a:ext cx="3163258" cy="13315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35560" rIns="35560" bIns="35560" numCol="1" spcCol="1270" anchor="ctr" anchorCtr="0">
          <a:noAutofit/>
        </a:bodyPr>
        <a:lstStyle/>
        <a:p>
          <a:pPr lvl="0" algn="l" defTabSz="1244600">
            <a:lnSpc>
              <a:spcPct val="90000"/>
            </a:lnSpc>
            <a:spcBef>
              <a:spcPct val="0"/>
            </a:spcBef>
            <a:spcAft>
              <a:spcPct val="35000"/>
            </a:spcAft>
          </a:pPr>
          <a:r>
            <a:rPr lang="en-US" sz="2800" kern="1200" dirty="0" smtClean="0">
              <a:solidFill>
                <a:schemeClr val="bg2">
                  <a:lumMod val="25000"/>
                </a:schemeClr>
              </a:solidFill>
            </a:rPr>
            <a:t>Primary stakeholders affected </a:t>
          </a:r>
          <a:endParaRPr lang="en-US" sz="2800" kern="1200" dirty="0">
            <a:solidFill>
              <a:schemeClr val="bg2">
                <a:lumMod val="25000"/>
              </a:schemeClr>
            </a:solidFill>
          </a:endParaRPr>
        </a:p>
      </dsp:txBody>
      <dsp:txXfrm>
        <a:off x="4576759" y="1022985"/>
        <a:ext cx="3163258" cy="1331591"/>
      </dsp:txXfrm>
    </dsp:sp>
    <dsp:sp modelId="{469504F5-6854-4735-A0EB-D733D642FE3E}">
      <dsp:nvSpPr>
        <dsp:cNvPr id="0" name=""/>
        <dsp:cNvSpPr/>
      </dsp:nvSpPr>
      <dsp:spPr>
        <a:xfrm>
          <a:off x="4051337" y="1300162"/>
          <a:ext cx="371475"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D3CBB45-87C3-4F85-8799-4B04BBCD300A}">
      <dsp:nvSpPr>
        <dsp:cNvPr id="0" name=""/>
        <dsp:cNvSpPr/>
      </dsp:nvSpPr>
      <dsp:spPr>
        <a:xfrm rot="5400000">
          <a:off x="2662863" y="1504325"/>
          <a:ext cx="1591696" cy="1182281"/>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6C85C8A-A2A2-4060-A053-8ABB07AEB9B3}">
      <dsp:nvSpPr>
        <dsp:cNvPr id="0" name=""/>
        <dsp:cNvSpPr/>
      </dsp:nvSpPr>
      <dsp:spPr>
        <a:xfrm>
          <a:off x="4480076" y="2750823"/>
          <a:ext cx="3282798" cy="8667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35560" rIns="35560" bIns="35560" numCol="1" spcCol="1270" anchor="ctr" anchorCtr="0">
          <a:noAutofit/>
        </a:bodyPr>
        <a:lstStyle/>
        <a:p>
          <a:pPr lvl="0" algn="l" defTabSz="1244600">
            <a:lnSpc>
              <a:spcPct val="90000"/>
            </a:lnSpc>
            <a:spcBef>
              <a:spcPct val="0"/>
            </a:spcBef>
            <a:spcAft>
              <a:spcPct val="35000"/>
            </a:spcAft>
          </a:pPr>
          <a:r>
            <a:rPr lang="en-US" sz="2800" kern="1200" dirty="0" smtClean="0">
              <a:solidFill>
                <a:schemeClr val="bg2">
                  <a:lumMod val="25000"/>
                </a:schemeClr>
              </a:solidFill>
            </a:rPr>
            <a:t>Secondary stakeholders affected </a:t>
          </a:r>
          <a:endParaRPr lang="en-US" sz="2800" kern="1200" dirty="0">
            <a:solidFill>
              <a:schemeClr val="bg2">
                <a:lumMod val="25000"/>
              </a:schemeClr>
            </a:solidFill>
          </a:endParaRPr>
        </a:p>
      </dsp:txBody>
      <dsp:txXfrm>
        <a:off x="4480076" y="2750823"/>
        <a:ext cx="3282798" cy="866775"/>
      </dsp:txXfrm>
    </dsp:sp>
    <dsp:sp modelId="{BC4E6FDE-8E40-4801-BC5A-C7139F4DCE9C}">
      <dsp:nvSpPr>
        <dsp:cNvPr id="0" name=""/>
        <dsp:cNvSpPr/>
      </dsp:nvSpPr>
      <dsp:spPr>
        <a:xfrm flipV="1">
          <a:off x="3705931" y="3015043"/>
          <a:ext cx="627945" cy="4572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2372DB9-173D-4C6F-9228-1138376EBEE0}">
      <dsp:nvSpPr>
        <dsp:cNvPr id="0" name=""/>
        <dsp:cNvSpPr/>
      </dsp:nvSpPr>
      <dsp:spPr>
        <a:xfrm rot="5400000">
          <a:off x="3175682" y="2871734"/>
          <a:ext cx="578054" cy="526741"/>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target1">
  <dgm:title val=""/>
  <dgm:desc val=""/>
  <dgm:catLst>
    <dgm:cat type="relationship" pri="25000"/>
    <dgm:cat type="convert" pri="2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resizeHandles val="exact"/>
    </dgm:varLst>
    <dgm:alg type="composite">
      <dgm:param type="ar" val="1.25"/>
    </dgm:alg>
    <dgm:shape xmlns:r="http://schemas.openxmlformats.org/officeDocument/2006/relationships" r:blip="">
      <dgm:adjLst/>
    </dgm:shape>
    <dgm:presOf/>
    <dgm:choose name="Name0">
      <dgm:if name="Name1" func="var" arg="dir" op="equ" val="norm">
        <dgm:choose name="Name2">
          <dgm:if name="Name3" axis="ch" ptType="node" func="cnt" op="equ" val="0">
            <dgm:constrLst/>
          </dgm:if>
          <dgm:if name="Name4"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r" for="ch" forName="line1" refType="l" refFor="ch" refForName="text1"/>
              <dgm:constr type="h" for="ch" forName="line1"/>
              <dgm:constr type="l" for="ch" forName="d1" refType="w" fact="0.3"/>
              <dgm:constr type="b" for="ch" forName="d1" refType="h" fact="0.625"/>
              <dgm:constr type="w" for="ch" forName="d1" refType="w" fact="0.32475"/>
              <dgm:constr type="h" for="ch" forName="d1" refType="h" fact="0.469"/>
            </dgm:constrLst>
          </dgm:if>
          <dgm:if name="Name5"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312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312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44325"/>
              <dgm:constr type="b" for="ch" forName="d2" refType="h" fact="0.7975"/>
              <dgm:constr type="w" for="ch" forName="d2" refType="w" fact="0.1815"/>
              <dgm:constr type="h" for="ch" forName="d2" refType="h" fact="0.3283"/>
            </dgm:constrLst>
          </dgm:if>
          <dgm:if name="Name6"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21875"/>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21875"/>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86"/>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7175"/>
              <dgm:constr type="b" for="ch" forName="d3" refType="h" fact="0.83375"/>
              <dgm:constr type="w" for="ch" forName="d3" refType="w" fact="0.1527"/>
              <dgm:constr type="h" for="ch" forName="d3" refType="h" fact="0.287"/>
            </dgm:constrLst>
          </dgm:if>
          <dgm:if name="Name7"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7938"/>
              <dgm:constr type="r" for="ch" forName="text1" refType="w"/>
              <dgm:constr type="t" for="ch" forName="text1"/>
              <dgm:constr type="l" for="ch" forName="line1" refType="w" fact="0.625"/>
              <dgm:constr type="ctrY" for="ch" forName="line1" refType="ctrY" refFor="ch" refForName="text1"/>
              <dgm:constr type="w" for="ch" forName="line1" refType="w" fact="0.075"/>
              <dgm:constr type="h" for="ch" forName="line1"/>
              <dgm:constr type="l" for="ch" forName="d1" refType="w" fact="0.29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7938"/>
              <dgm:constr type="r" for="ch" forName="text2" refType="w"/>
              <dgm:constr type="t" for="ch" forName="text2" refType="b" refFor="ch" refForName="text1"/>
              <dgm:constr type="l" for="ch" forName="line2" refType="w" fact="0.625"/>
              <dgm:constr type="ctrY" for="ch" forName="line2" refType="ctrY" refFor="ch" refForName="text2"/>
              <dgm:constr type="w" for="ch" forName="line2" refType="w" fact="0.075"/>
              <dgm:constr type="h" for="ch" forName="line2"/>
              <dgm:constr type="l" for="ch" forName="d2" refType="w" fact="0.3662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r" for="ch" forName="text3" refType="w"/>
              <dgm:constr type="t" for="ch" forName="text3" refType="b" refFor="ch" refForName="text2"/>
              <dgm:constr type="l" for="ch" forName="line3" refType="w" fact="0.625"/>
              <dgm:constr type="ctrY" for="ch" forName="line3" refType="ctrY" refFor="ch" refForName="text3"/>
              <dgm:constr type="w" for="ch" forName="line3" refType="w" fact="0.075"/>
              <dgm:constr type="h" for="ch" forName="line3"/>
              <dgm:constr type="l" for="ch" forName="d3" refType="w" fact="0.425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r" for="ch" forName="text4" refType="w"/>
              <dgm:constr type="t" for="ch" forName="text4" refType="b" refFor="ch" refForName="text3"/>
              <dgm:constr type="l" for="ch" forName="line4" refType="w" fact="0.625"/>
              <dgm:constr type="ctrY" for="ch" forName="line4" refType="ctrY" refFor="ch" refForName="text4"/>
              <dgm:constr type="w" for="ch" forName="line4" refType="w" fact="0.075"/>
              <dgm:constr type="h" for="ch" forName="line4"/>
              <dgm:constr type="l" for="ch" forName="d4" refType="w" fact="0.48525"/>
              <dgm:constr type="b" for="ch" forName="d4" refType="h" fact="0.85594"/>
              <dgm:constr type="w" for="ch" forName="d4" refType="w" fact="0.1394"/>
              <dgm:constr type="h" for="ch" forName="d4" refType="h" fact="0.2282"/>
            </dgm:constrLst>
          </dgm:if>
          <dgm:if name="Name8"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3"/>
              <dgm:constr type="ctrY" for="ch" forName="circle1" refType="h" fact="0.625"/>
              <dgm:constr type="w" for="ch" forName="text1" refType="w" fact="0.3"/>
              <dgm:constr type="h" for="ch" forName="text1" refType="h" fact="0.1324"/>
              <dgm:constr type="r" for="ch" forName="text1" refType="w"/>
              <dgm:constr type="ctrY" for="ch" forName="text1" refType="h" fact="0.13"/>
              <dgm:constr type="l" for="ch" forName="line1" refType="w" fact="0.625"/>
              <dgm:constr type="ctrY" for="ch" forName="line1" refType="ctrY" refFor="ch" refForName="text1"/>
              <dgm:constr type="w" for="ch" forName="line1" refType="w" fact="0.075"/>
              <dgm:constr type="h" for="ch" forName="line1"/>
              <dgm:constr type="l" for="ch" forName="d1" refType="w" fact="0.3"/>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3"/>
              <dgm:constr type="ctrY" for="ch" forName="circle2" refType="h" fact="0.625"/>
              <dgm:constr type="w" for="ch" forName="text2" refType="w" fact="0.3"/>
              <dgm:constr type="h" for="ch" forName="text2" refType="h" fact="0.1324"/>
              <dgm:constr type="r" for="ch" forName="text2" refType="w"/>
              <dgm:constr type="ctrY" for="ch" forName="text2" refType="h" fact="0.27"/>
              <dgm:constr type="l" for="ch" forName="line2" refType="w" fact="0.625"/>
              <dgm:constr type="ctrY" for="ch" forName="line2" refType="ctrY" refFor="ch" refForName="text2"/>
              <dgm:constr type="w" for="ch" forName="line2" refType="w" fact="0.075"/>
              <dgm:constr type="h" for="ch" forName="line2"/>
              <dgm:constr type="l" for="ch" forName="d2" refType="w" fact="0.3498"/>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r" for="ch" forName="text3" refType="w"/>
              <dgm:constr type="ctrY" for="ch" forName="text3" refType="h" fact="0.41"/>
              <dgm:constr type="l" for="ch" forName="line3" refType="w" fact="0.625"/>
              <dgm:constr type="ctrY" for="ch" forName="line3" refType="ctrY" refFor="ch" refForName="text3"/>
              <dgm:constr type="w" for="ch" forName="line3" refType="w" fact="0.075"/>
              <dgm:constr type="h" for="ch" forName="line3"/>
              <dgm:constr type="l" for="ch" forName="d3" refType="w" fact="0.394"/>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r" for="ch" forName="text4" refType="w"/>
              <dgm:constr type="ctrY" for="ch" forName="text4" refType="h" fact="0.547"/>
              <dgm:constr type="l" for="ch" forName="line4" refType="w" fact="0.625"/>
              <dgm:constr type="ctrY" for="ch" forName="line4" refType="ctrY" refFor="ch" refForName="text4"/>
              <dgm:constr type="w" for="ch" forName="line4" refType="w" fact="0.075"/>
              <dgm:constr type="h" for="ch" forName="line4"/>
              <dgm:constr type="l" for="ch" forName="d4" refType="w" fact="0.446"/>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r" for="ch" forName="text5" refType="w"/>
              <dgm:constr type="ctrY" for="ch" forName="text5" refType="h" fact="0.68"/>
              <dgm:constr type="l" for="ch" forName="line5" refType="w" fact="0.625"/>
              <dgm:constr type="ctrY" for="ch" forName="line5" refType="ctrY" refFor="ch" refForName="text5"/>
              <dgm:constr type="w" for="ch" forName="line5" refType="w" fact="0.075"/>
              <dgm:constr type="h" for="ch" forName="line5"/>
              <dgm:constr type="l" for="ch" forName="d5" refType="w" fact="0.495"/>
              <dgm:constr type="b" for="ch" forName="d5" refType="h" fact="0.855"/>
              <dgm:constr type="w" for="ch" forName="d5" refType="w" fact="0.13"/>
              <dgm:constr type="h" for="ch" forName="d5" refType="h" fact="0.175"/>
            </dgm:constrLst>
          </dgm:if>
          <dgm:else name="Name9"/>
        </dgm:choose>
      </dgm:if>
      <dgm:else name="Name10">
        <dgm:choose name="Name11">
          <dgm:if name="Name12" axis="ch" ptType="node" func="cnt" op="equ" val="0">
            <dgm:constrLst/>
          </dgm:if>
          <dgm:if name="Name13" axis="ch" ptType="node" func="cnt" op="equ" val="1">
            <dgm:constrLst>
              <dgm:constr type="primFontSz" for="des" ptType="node" op="equ" val="65"/>
              <dgm:constr type="w" for="ch" forName="circle1" refType="w" fact="0.6"/>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Lst>
          </dgm:if>
          <dgm:if name="Name14" axis="ch" ptType="node" func="cnt" op="equ" val="2">
            <dgm:constrLst>
              <dgm:constr type="primFontSz" for="des" ptType="node" op="equ" val="65"/>
              <dgm:constr type="w" for="ch" forName="circle1" refType="w" fact="0.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312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5"/>
              <dgm:constr type="h" for="ch" forName="d1" refType="h" fact="0.469"/>
              <dgm:constr type="w" for="ch" forName="circle2" refType="w" fact="0.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312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55675"/>
              <dgm:constr type="b" for="ch" forName="d2" refType="h" fact="0.7975"/>
              <dgm:constr type="w" for="ch" forName="d2" refType="w" fact="0.1815"/>
              <dgm:constr type="h" for="ch" forName="d2" refType="h" fact="0.3283"/>
            </dgm:constrLst>
          </dgm:if>
          <dgm:if name="Name15" axis="ch" ptType="node" func="cnt" op="equ" val="3">
            <dgm:constrLst>
              <dgm:constr type="primFontSz" for="des" ptType="node" op="equ" val="65"/>
              <dgm:constr type="w" for="ch" forName="circle1" refType="w" fact="0.12"/>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21875"/>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7"/>
              <dgm:constr type="h" for="ch" forName="d1" refType="h" fact="0.5155"/>
              <dgm:constr type="w" for="ch" forName="circle2" refType="w" fact="0.36"/>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21875"/>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14"/>
              <dgm:constr type="b" for="ch" forName="d2" refType="h" fact="0.72969"/>
              <dgm:constr type="w" for="ch" forName="d2" refType="w" fact="0.2387"/>
              <dgm:constr type="h" for="ch" forName="d2" refType="h" fact="0.4017"/>
              <dgm:constr type="w" for="ch" forName="circle3" refType="w" fact="0.6"/>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21875"/>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2825"/>
              <dgm:constr type="b" for="ch" forName="d3" refType="h" fact="0.83375"/>
              <dgm:constr type="w" for="ch" forName="d3" refType="w" fact="0.1527"/>
              <dgm:constr type="h" for="ch" forName="d3" refType="h" fact="0.287"/>
            </dgm:constrLst>
          </dgm:if>
          <dgm:if name="Name16" axis="ch" ptType="node" func="cnt" op="equ" val="4">
            <dgm:constrLst>
              <dgm:constr type="primFontSz" for="des" ptType="node" op="equ" val="65"/>
              <dgm:constr type="w" for="ch" forName="circle1" refType="w" fact="0.085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7938"/>
              <dgm:constr type="l" for="ch" forName="text1"/>
              <dgm:constr type="t" for="ch" forName="text1"/>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05"/>
              <dgm:constr type="b" for="ch" forName="d1" refType="h" fact="0.62"/>
              <dgm:constr type="w" for="ch" forName="d1" refType="w" fact="0.33"/>
              <dgm:constr type="h" for="ch" forName="d1" refType="h" fact="0.53"/>
              <dgm:constr type="w" for="ch" forName="circle2" refType="w" fact="0.2571"/>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7938"/>
              <dgm:constr type="l" for="ch" forName="text2"/>
              <dgm:constr type="t" for="ch" forName="text2" refType="b" refFor="ch" refForName="text1"/>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3375"/>
              <dgm:constr type="b" for="ch" forName="d2" refType="h" fact="0.70438"/>
              <dgm:constr type="w" for="ch" forName="d2" refType="w" fact="0.2585"/>
              <dgm:constr type="h" for="ch" forName="d2" refType="h" fact="0.43525"/>
              <dgm:constr type="w" for="ch" forName="circle3" refType="w" fact="0.4285"/>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7938"/>
              <dgm:constr type="l" for="ch" forName="text3"/>
              <dgm:constr type="t" for="ch" forName="text3" refType="b" refFor="ch" refForName="text2"/>
              <dgm:constr type="l" for="ch" forName="line3" refType="r" refFor="ch" refForName="text3"/>
              <dgm:constr type="ctrY" for="ch" forName="line3" refType="ctrY" refFor="ch" refForName="text3"/>
              <dgm:constr type="r" for="ch" forName="line3" refType="w" fact="0.375"/>
              <dgm:constr type="h" for="ch" forName="line3"/>
              <dgm:constr type="r" for="ch" forName="d3" refType="w" fact="0.5745"/>
              <dgm:constr type="b" for="ch" forName="d3" refType="h" fact="0.78031"/>
              <dgm:constr type="w" for="ch" forName="d3" refType="w" fact="0.1995"/>
              <dgm:constr type="h" for="ch" forName="d3" refType="h" fact="0.332"/>
              <dgm:constr type="w" for="ch" forName="circle4" refType="w" fact="0.6"/>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7938"/>
              <dgm:constr type="l" for="ch" forName="text4"/>
              <dgm:constr type="t" for="ch" forName="text4" refType="b" refFor="ch" refForName="text3"/>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1475"/>
              <dgm:constr type="b" for="ch" forName="d4" refType="h" fact="0.85594"/>
              <dgm:constr type="w" for="ch" forName="d4" refType="w" fact="0.1394"/>
              <dgm:constr type="h" for="ch" forName="d4" refType="h" fact="0.2282"/>
            </dgm:constrLst>
          </dgm:if>
          <dgm:if name="Name17" axis="ch" ptType="node" func="cnt" op="gte" val="5">
            <dgm:constrLst>
              <dgm:constr type="primFontSz" for="des" ptType="node" op="equ" val="65"/>
              <dgm:constr type="w" for="ch" forName="circle1" refType="w" fact="0.0667"/>
              <dgm:constr type="h" for="ch" forName="circle1" refType="w" refFor="ch" refForName="circle1"/>
              <dgm:constr type="ctrX" for="ch" forName="circle1" refType="w" fact="0.7"/>
              <dgm:constr type="ctrY" for="ch" forName="circle1" refType="h" fact="0.625"/>
              <dgm:constr type="w" for="ch" forName="text1" refType="w" fact="0.3"/>
              <dgm:constr type="h" for="ch" forName="text1" refType="h" fact="0.1324"/>
              <dgm:constr type="l" for="ch" forName="text1"/>
              <dgm:constr type="ctrY" for="ch" forName="text1" refType="h" fact="0.13"/>
              <dgm:constr type="l" for="ch" forName="line1" refType="r" refFor="ch" refForName="text1"/>
              <dgm:constr type="ctrY" for="ch" forName="line1" refType="ctrY" refFor="ch" refForName="text1"/>
              <dgm:constr type="r" for="ch" forName="line1" refType="w" fact="0.375"/>
              <dgm:constr type="h" for="ch" forName="line1"/>
              <dgm:constr type="r" for="ch" forName="d1" refType="w" fact="0.7"/>
              <dgm:constr type="b" for="ch" forName="d1" refType="h" fact="0.625"/>
              <dgm:constr type="w" for="ch" forName="d1" refType="w" fact="0.3245"/>
              <dgm:constr type="h" for="ch" forName="d1" refType="h" fact="0.495"/>
              <dgm:constr type="w" for="ch" forName="circle2" refType="w" fact="0.2"/>
              <dgm:constr type="h" for="ch" forName="circle2" refType="w" refFor="ch" refForName="circle2"/>
              <dgm:constr type="ctrX" for="ch" forName="circle2" refType="w" fact="0.7"/>
              <dgm:constr type="ctrY" for="ch" forName="circle2" refType="h" fact="0.625"/>
              <dgm:constr type="w" for="ch" forName="text2" refType="w" fact="0.3"/>
              <dgm:constr type="h" for="ch" forName="text2" refType="h" fact="0.1324"/>
              <dgm:constr type="l" for="ch" forName="text2"/>
              <dgm:constr type="ctrY" for="ch" forName="text2" refType="h" fact="0.27"/>
              <dgm:constr type="l" for="ch" forName="line2" refType="r" refFor="ch" refForName="text2"/>
              <dgm:constr type="ctrY" for="ch" forName="line2" refType="ctrY" refFor="ch" refForName="text2"/>
              <dgm:constr type="r" for="ch" forName="line2" refType="w" fact="0.375"/>
              <dgm:constr type="h" for="ch" forName="line2"/>
              <dgm:constr type="r" for="ch" forName="d2" refType="w" fact="0.6502"/>
              <dgm:constr type="b" for="ch" forName="d2" refType="h" fact="0.682"/>
              <dgm:constr type="w" for="ch" forName="d2" refType="w" fact="0.275"/>
              <dgm:constr type="h" for="ch" forName="d2" refType="h" fact="0.41215"/>
              <dgm:constr type="w" for="ch" forName="circle3" refType="w" fact="0.3334"/>
              <dgm:constr type="h" for="ch" forName="circle3" refType="w" refFor="ch" refForName="circle3"/>
              <dgm:constr type="ctrX" for="ch" forName="circle3" refType="ctrX" refFor="ch" refForName="circle1"/>
              <dgm:constr type="ctrY" for="ch" forName="circle3" refType="ctrY" refFor="ch" refForName="circle1"/>
              <dgm:constr type="w" for="ch" forName="text3" refType="w" fact="0.3"/>
              <dgm:constr type="h" for="ch" forName="text3" refType="h" fact="0.1324"/>
              <dgm:constr type="l" for="ch" forName="text3"/>
              <dgm:constr type="ctrY" for="ch" forName="text3" refType="h" fact="0.41"/>
              <dgm:constr type="l" for="ch" forName="line3" refType="r" refFor="ch" refForName="text3"/>
              <dgm:constr type="ctrY" for="ch" forName="line3" refType="ctrY" refFor="ch" refForName="text3"/>
              <dgm:constr type="r" for="ch" forName="line3" refType="w" fact="0.375"/>
              <dgm:constr type="h" for="ch" forName="line3"/>
              <dgm:constr type="r" for="ch" forName="d3" refType="w" fact="0.606"/>
              <dgm:constr type="b" for="ch" forName="d3" refType="h" fact="0.735"/>
              <dgm:constr type="w" for="ch" forName="d3" refType="w" fact="0.231"/>
              <dgm:constr type="h" for="ch" forName="d3" refType="h" fact="0.325"/>
              <dgm:constr type="w" for="ch" forName="circle4" refType="w" fact="0.4667"/>
              <dgm:constr type="h" for="ch" forName="circle4" refType="w" refFor="ch" refForName="circle4"/>
              <dgm:constr type="ctrX" for="ch" forName="circle4" refType="ctrX" refFor="ch" refForName="circle1"/>
              <dgm:constr type="ctrY" for="ch" forName="circle4" refType="ctrY" refFor="ch" refForName="circle1"/>
              <dgm:constr type="w" for="ch" forName="text4" refType="w" fact="0.3"/>
              <dgm:constr type="h" for="ch" forName="text4" refType="h" fact="0.1324"/>
              <dgm:constr type="l" for="ch" forName="text4"/>
              <dgm:constr type="ctrY" for="ch" forName="text4" refType="h" fact="0.547"/>
              <dgm:constr type="l" for="ch" forName="line4" refType="r" refFor="ch" refForName="text4"/>
              <dgm:constr type="ctrY" for="ch" forName="line4" refType="ctrY" refFor="ch" refForName="text4"/>
              <dgm:constr type="r" for="ch" forName="line4" refType="w" fact="0.375"/>
              <dgm:constr type="h" for="ch" forName="line4"/>
              <dgm:constr type="r" for="ch" forName="d4" refType="w" fact="0.554"/>
              <dgm:constr type="b" for="ch" forName="d4" refType="h" fact="0.795"/>
              <dgm:constr type="w" for="ch" forName="d4" refType="w" fact="0.179"/>
              <dgm:constr type="h" for="ch" forName="d4" refType="h" fact="0.248"/>
              <dgm:constr type="w" for="ch" forName="circle5" refType="w" fact="0.6"/>
              <dgm:constr type="h" for="ch" forName="circle5" refType="w" refFor="ch" refForName="circle5"/>
              <dgm:constr type="ctrX" for="ch" forName="circle5" refType="ctrX" refFor="ch" refForName="circle1"/>
              <dgm:constr type="ctrY" for="ch" forName="circle5" refType="ctrY" refFor="ch" refForName="circle1"/>
              <dgm:constr type="w" for="ch" forName="text5" refType="w" fact="0.3"/>
              <dgm:constr type="h" for="ch" forName="text5" refType="h" fact="0.1324"/>
              <dgm:constr type="l" for="ch" forName="text5"/>
              <dgm:constr type="ctrY" for="ch" forName="text5" refType="h" fact="0.68"/>
              <dgm:constr type="l" for="ch" forName="line5" refType="r" refFor="ch" refForName="text5"/>
              <dgm:constr type="ctrY" for="ch" forName="line5" refType="ctrY" refFor="ch" refForName="text5"/>
              <dgm:constr type="r" for="ch" forName="line5" refType="w" fact="0.375"/>
              <dgm:constr type="h" for="ch" forName="line5"/>
              <dgm:constr type="r" for="ch" forName="d5" refType="w" fact="0.505"/>
              <dgm:constr type="b" for="ch" forName="d5" refType="h" fact="0.855"/>
              <dgm:constr type="w" for="ch" forName="d5" refType="w" fact="0.13"/>
              <dgm:constr type="h" for="ch" forName="d5" refType="h" fact="0.175"/>
            </dgm:constrLst>
          </dgm:if>
          <dgm:else name="Name18"/>
        </dgm:choose>
      </dgm:else>
    </dgm:choose>
    <dgm:ruleLst/>
    <dgm:forEach name="Name19" axis="ch" ptType="node" cnt="1">
      <dgm:layoutNode name="circle1" styleLbl="lnNode1">
        <dgm:alg type="sp"/>
        <dgm:shape xmlns:r="http://schemas.openxmlformats.org/officeDocument/2006/relationships" type="ellipse" r:blip="">
          <dgm:adjLst/>
        </dgm:shape>
        <dgm:presOf/>
        <dgm:constrLst/>
        <dgm:ruleLst/>
      </dgm:layoutNode>
      <dgm:layoutNode name="text1" styleLbl="revTx">
        <dgm:varLst>
          <dgm:bulletEnabled val="1"/>
        </dgm:varLst>
        <dgm:choose name="Name20">
          <dgm:if name="Name21" func="var" arg="dir" op="equ" val="norm">
            <dgm:choose name="Name22">
              <dgm:if name="Name23" axis="root des" ptType="all node" func="maxDepth" op="gt" val="1">
                <dgm:alg type="tx">
                  <dgm:param type="parTxLTRAlign" val="l"/>
                  <dgm:param type="parTxRTLAlign" val="r"/>
                </dgm:alg>
              </dgm:if>
              <dgm:else name="Name24">
                <dgm:alg type="tx">
                  <dgm:param type="parTxLTRAlign" val="l"/>
                  <dgm:param type="parTxRTLAlign" val="l"/>
                </dgm:alg>
              </dgm:else>
            </dgm:choose>
          </dgm:if>
          <dgm:else name="Name25">
            <dgm:choose name="Name26">
              <dgm:if name="Name27" axis="root des" ptType="all node" func="maxDepth" op="gt" val="1">
                <dgm:alg type="tx">
                  <dgm:param type="parTxLTRAlign" val="l"/>
                  <dgm:param type="parTxRTLAlign" val="r"/>
                </dgm:alg>
              </dgm:if>
              <dgm:else name="Name28">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29">
          <dgm:if name="Name30" func="var" arg="dir" op="equ" val="norm">
            <dgm:constrLst>
              <dgm:constr type="tMarg" refType="primFontSz" fact="0.1"/>
              <dgm:constr type="bMarg" refType="primFontSz" fact="0.1"/>
              <dgm:constr type="rMarg" refType="primFontSz" fact="0.1"/>
            </dgm:constrLst>
          </dgm:if>
          <dgm:else name="Name31">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1" styleLbl="callout">
        <dgm:alg type="sp"/>
        <dgm:shape xmlns:r="http://schemas.openxmlformats.org/officeDocument/2006/relationships" type="line" r:blip="">
          <dgm:adjLst/>
        </dgm:shape>
        <dgm:presOf/>
        <dgm:constrLst/>
        <dgm:ruleLst/>
      </dgm:layoutNode>
      <dgm:layoutNode name="d1" styleLbl="callout">
        <dgm:alg type="sp"/>
        <dgm:choose name="Name32">
          <dgm:if name="Name33" func="var" arg="dir" op="equ" val="norm">
            <dgm:shape xmlns:r="http://schemas.openxmlformats.org/officeDocument/2006/relationships" rot="90" type="line" r:blip="">
              <dgm:adjLst/>
            </dgm:shape>
          </dgm:if>
          <dgm:else name="Name34">
            <dgm:shape xmlns:r="http://schemas.openxmlformats.org/officeDocument/2006/relationships" rot="180" type="line" r:blip="">
              <dgm:adjLst/>
            </dgm:shape>
          </dgm:else>
        </dgm:choose>
        <dgm:presOf/>
        <dgm:constrLst/>
        <dgm:ruleLst/>
      </dgm:layoutNode>
    </dgm:forEach>
    <dgm:forEach name="Name35" axis="ch" ptType="node" st="2" cnt="1">
      <dgm:layoutNode name="circle2" styleLbl="lnNode1">
        <dgm:alg type="sp"/>
        <dgm:shape xmlns:r="http://schemas.openxmlformats.org/officeDocument/2006/relationships" type="ellipse" r:blip="" zOrderOff="-5">
          <dgm:adjLst/>
        </dgm:shape>
        <dgm:presOf/>
        <dgm:constrLst/>
        <dgm:ruleLst/>
      </dgm:layoutNode>
      <dgm:layoutNode name="text2" styleLbl="revTx">
        <dgm:varLst>
          <dgm:bulletEnabled val="1"/>
        </dgm:varLst>
        <dgm:choose name="Name36">
          <dgm:if name="Name37" func="var" arg="dir" op="equ" val="norm">
            <dgm:choose name="Name38">
              <dgm:if name="Name39" axis="root des" ptType="all node" func="maxDepth" op="gt" val="1">
                <dgm:alg type="tx">
                  <dgm:param type="parTxLTRAlign" val="l"/>
                  <dgm:param type="parTxRTLAlign" val="r"/>
                </dgm:alg>
              </dgm:if>
              <dgm:else name="Name40">
                <dgm:alg type="tx">
                  <dgm:param type="parTxLTRAlign" val="l"/>
                  <dgm:param type="parTxRTLAlign" val="l"/>
                </dgm:alg>
              </dgm:else>
            </dgm:choose>
          </dgm:if>
          <dgm:else name="Name41">
            <dgm:choose name="Name42">
              <dgm:if name="Name43" axis="root des" ptType="all node" func="maxDepth" op="gt" val="1">
                <dgm:alg type="tx">
                  <dgm:param type="parTxLTRAlign" val="l"/>
                  <dgm:param type="parTxRTLAlign" val="r"/>
                </dgm:alg>
              </dgm:if>
              <dgm:else name="Name44">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45">
          <dgm:if name="Name46" func="var" arg="dir" op="equ" val="norm">
            <dgm:constrLst>
              <dgm:constr type="tMarg" refType="primFontSz" fact="0.1"/>
              <dgm:constr type="bMarg" refType="primFontSz" fact="0.1"/>
              <dgm:constr type="rMarg" refType="primFontSz" fact="0.1"/>
            </dgm:constrLst>
          </dgm:if>
          <dgm:else name="Name47">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2" styleLbl="callout">
        <dgm:alg type="sp"/>
        <dgm:shape xmlns:r="http://schemas.openxmlformats.org/officeDocument/2006/relationships" type="line" r:blip="">
          <dgm:adjLst/>
        </dgm:shape>
        <dgm:presOf/>
        <dgm:constrLst/>
        <dgm:ruleLst/>
      </dgm:layoutNode>
      <dgm:layoutNode name="d2" styleLbl="callout">
        <dgm:alg type="sp"/>
        <dgm:choose name="Name48">
          <dgm:if name="Name49" func="var" arg="dir" op="equ" val="norm">
            <dgm:shape xmlns:r="http://schemas.openxmlformats.org/officeDocument/2006/relationships" rot="90" type="line" r:blip="">
              <dgm:adjLst/>
            </dgm:shape>
          </dgm:if>
          <dgm:else name="Name50">
            <dgm:shape xmlns:r="http://schemas.openxmlformats.org/officeDocument/2006/relationships" rot="180" type="line" r:blip="">
              <dgm:adjLst/>
            </dgm:shape>
          </dgm:else>
        </dgm:choose>
        <dgm:presOf/>
        <dgm:constrLst/>
        <dgm:ruleLst/>
      </dgm:layoutNode>
    </dgm:forEach>
    <dgm:forEach name="Name51" axis="ch" ptType="node" st="3" cnt="1">
      <dgm:layoutNode name="circle3" styleLbl="lnNode1">
        <dgm:alg type="sp"/>
        <dgm:shape xmlns:r="http://schemas.openxmlformats.org/officeDocument/2006/relationships" type="ellipse" r:blip="" zOrderOff="-10">
          <dgm:adjLst/>
        </dgm:shape>
        <dgm:presOf/>
        <dgm:constrLst/>
        <dgm:ruleLst/>
      </dgm:layoutNode>
      <dgm:layoutNode name="text3" styleLbl="revTx">
        <dgm:varLst>
          <dgm:bulletEnabled val="1"/>
        </dgm:varLst>
        <dgm:choose name="Name52">
          <dgm:if name="Name53" func="var" arg="dir" op="equ" val="norm">
            <dgm:choose name="Name54">
              <dgm:if name="Name55" axis="root des" ptType="all node" func="maxDepth" op="gt" val="1">
                <dgm:alg type="tx">
                  <dgm:param type="parTxLTRAlign" val="l"/>
                  <dgm:param type="parTxRTLAlign" val="r"/>
                </dgm:alg>
              </dgm:if>
              <dgm:else name="Name56">
                <dgm:alg type="tx">
                  <dgm:param type="parTxLTRAlign" val="l"/>
                  <dgm:param type="parTxRTLAlign" val="l"/>
                </dgm:alg>
              </dgm:else>
            </dgm:choose>
          </dgm:if>
          <dgm:else name="Name57">
            <dgm:choose name="Name58">
              <dgm:if name="Name59" axis="root des" ptType="all node" func="maxDepth" op="gt" val="1">
                <dgm:alg type="tx">
                  <dgm:param type="parTxLTRAlign" val="l"/>
                  <dgm:param type="parTxRTLAlign" val="r"/>
                </dgm:alg>
              </dgm:if>
              <dgm:else name="Name60">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61">
          <dgm:if name="Name62" func="var" arg="dir" op="equ" val="norm">
            <dgm:constrLst>
              <dgm:constr type="tMarg" refType="primFontSz" fact="0.1"/>
              <dgm:constr type="bMarg" refType="primFontSz" fact="0.1"/>
              <dgm:constr type="rMarg" refType="primFontSz" fact="0.1"/>
            </dgm:constrLst>
          </dgm:if>
          <dgm:else name="Name63">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3" styleLbl="callout">
        <dgm:alg type="sp"/>
        <dgm:shape xmlns:r="http://schemas.openxmlformats.org/officeDocument/2006/relationships" type="line" r:blip="">
          <dgm:adjLst/>
        </dgm:shape>
        <dgm:presOf/>
        <dgm:constrLst/>
        <dgm:ruleLst/>
      </dgm:layoutNode>
      <dgm:layoutNode name="d3" styleLbl="callout">
        <dgm:alg type="sp"/>
        <dgm:choose name="Name64">
          <dgm:if name="Name65" func="var" arg="dir" op="equ" val="norm">
            <dgm:shape xmlns:r="http://schemas.openxmlformats.org/officeDocument/2006/relationships" rot="90" type="line" r:blip="">
              <dgm:adjLst/>
            </dgm:shape>
          </dgm:if>
          <dgm:else name="Name66">
            <dgm:shape xmlns:r="http://schemas.openxmlformats.org/officeDocument/2006/relationships" rot="180" type="line" r:blip="">
              <dgm:adjLst/>
            </dgm:shape>
          </dgm:else>
        </dgm:choose>
        <dgm:presOf/>
        <dgm:constrLst/>
        <dgm:ruleLst/>
      </dgm:layoutNode>
    </dgm:forEach>
    <dgm:forEach name="Name67" axis="ch" ptType="node" st="4" cnt="1">
      <dgm:layoutNode name="circle4" styleLbl="lnNode1">
        <dgm:alg type="sp"/>
        <dgm:shape xmlns:r="http://schemas.openxmlformats.org/officeDocument/2006/relationships" type="ellipse" r:blip="" zOrderOff="-15">
          <dgm:adjLst/>
        </dgm:shape>
        <dgm:presOf/>
        <dgm:constrLst/>
        <dgm:ruleLst/>
      </dgm:layoutNode>
      <dgm:layoutNode name="text4" styleLbl="revTx">
        <dgm:varLst>
          <dgm:bulletEnabled val="1"/>
        </dgm:varLst>
        <dgm:choose name="Name68">
          <dgm:if name="Name69" func="var" arg="dir" op="equ" val="norm">
            <dgm:choose name="Name70">
              <dgm:if name="Name71" axis="root des" ptType="all node" func="maxDepth" op="gt" val="1">
                <dgm:alg type="tx">
                  <dgm:param type="parTxLTRAlign" val="l"/>
                  <dgm:param type="parTxRTLAlign" val="r"/>
                </dgm:alg>
              </dgm:if>
              <dgm:else name="Name72">
                <dgm:alg type="tx">
                  <dgm:param type="parTxLTRAlign" val="l"/>
                  <dgm:param type="parTxRTLAlign" val="l"/>
                </dgm:alg>
              </dgm:else>
            </dgm:choose>
          </dgm:if>
          <dgm:else name="Name73">
            <dgm:choose name="Name74">
              <dgm:if name="Name75" axis="root des" ptType="all node" func="maxDepth" op="gt" val="1">
                <dgm:alg type="tx">
                  <dgm:param type="parTxLTRAlign" val="l"/>
                  <dgm:param type="parTxRTLAlign" val="r"/>
                </dgm:alg>
              </dgm:if>
              <dgm:else name="Name76">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77">
          <dgm:if name="Name78" func="var" arg="dir" op="equ" val="norm">
            <dgm:constrLst>
              <dgm:constr type="tMarg" refType="primFontSz" fact="0.1"/>
              <dgm:constr type="bMarg" refType="primFontSz" fact="0.1"/>
              <dgm:constr type="rMarg" refType="primFontSz" fact="0.1"/>
            </dgm:constrLst>
          </dgm:if>
          <dgm:else name="Name79">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4" styleLbl="callout">
        <dgm:alg type="sp"/>
        <dgm:shape xmlns:r="http://schemas.openxmlformats.org/officeDocument/2006/relationships" type="line" r:blip="">
          <dgm:adjLst/>
        </dgm:shape>
        <dgm:presOf/>
        <dgm:constrLst/>
        <dgm:ruleLst/>
      </dgm:layoutNode>
      <dgm:layoutNode name="d4" styleLbl="callout">
        <dgm:alg type="sp"/>
        <dgm:choose name="Name80">
          <dgm:if name="Name81" func="var" arg="dir" op="equ" val="norm">
            <dgm:shape xmlns:r="http://schemas.openxmlformats.org/officeDocument/2006/relationships" rot="90" type="line" r:blip="">
              <dgm:adjLst/>
            </dgm:shape>
          </dgm:if>
          <dgm:else name="Name82">
            <dgm:shape xmlns:r="http://schemas.openxmlformats.org/officeDocument/2006/relationships" rot="180" type="line" r:blip="">
              <dgm:adjLst/>
            </dgm:shape>
          </dgm:else>
        </dgm:choose>
        <dgm:presOf/>
        <dgm:constrLst/>
        <dgm:ruleLst/>
      </dgm:layoutNode>
    </dgm:forEach>
    <dgm:forEach name="Name83" axis="ch" ptType="node" st="5" cnt="1">
      <dgm:layoutNode name="circle5" styleLbl="lnNode1">
        <dgm:alg type="sp"/>
        <dgm:shape xmlns:r="http://schemas.openxmlformats.org/officeDocument/2006/relationships" type="ellipse" r:blip="" zOrderOff="-20">
          <dgm:adjLst/>
        </dgm:shape>
        <dgm:presOf/>
        <dgm:constrLst/>
        <dgm:ruleLst/>
      </dgm:layoutNode>
      <dgm:layoutNode name="text5" styleLbl="revTx">
        <dgm:varLst>
          <dgm:bulletEnabled val="1"/>
        </dgm:varLst>
        <dgm:choose name="Name84">
          <dgm:if name="Name85" func="var" arg="dir" op="equ" val="norm">
            <dgm:choose name="Name86">
              <dgm:if name="Name87" axis="root des" ptType="all node" func="maxDepth" op="gt" val="1">
                <dgm:alg type="tx">
                  <dgm:param type="parTxLTRAlign" val="l"/>
                  <dgm:param type="parTxRTLAlign" val="r"/>
                </dgm:alg>
              </dgm:if>
              <dgm:else name="Name88">
                <dgm:alg type="tx">
                  <dgm:param type="parTxLTRAlign" val="l"/>
                  <dgm:param type="parTxRTLAlign" val="l"/>
                </dgm:alg>
              </dgm:else>
            </dgm:choose>
          </dgm:if>
          <dgm:else name="Name89">
            <dgm:choose name="Name90">
              <dgm:if name="Name91" axis="root des" ptType="all node" func="maxDepth" op="gt" val="1">
                <dgm:alg type="tx">
                  <dgm:param type="parTxLTRAlign" val="l"/>
                  <dgm:param type="parTxRTLAlign" val="r"/>
                </dgm:alg>
              </dgm:if>
              <dgm:else name="Name92">
                <dgm:alg type="tx">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tMarg" refType="primFontSz" fact="0.1"/>
              <dgm:constr type="bMarg" refType="primFontSz" fact="0.1"/>
              <dgm:constr type="rMarg" refType="primFontSz" fact="0.1"/>
            </dgm:constrLst>
          </dgm:if>
          <dgm:else name="Name95">
            <dgm:constrLst>
              <dgm:constr type="tMarg" refType="primFontSz" fact="0.1"/>
              <dgm:constr type="bMarg" refType="primFontSz" fact="0.1"/>
              <dgm:constr type="lMarg" refType="primFontSz" fact="0.1"/>
            </dgm:constrLst>
          </dgm:else>
        </dgm:choose>
        <dgm:ruleLst>
          <dgm:rule type="primFontSz" val="5" fact="NaN" max="NaN"/>
        </dgm:ruleLst>
      </dgm:layoutNode>
      <dgm:layoutNode name="line5" styleLbl="callout">
        <dgm:alg type="sp"/>
        <dgm:shape xmlns:r="http://schemas.openxmlformats.org/officeDocument/2006/relationships" type="line" r:blip="">
          <dgm:adjLst/>
        </dgm:shape>
        <dgm:presOf/>
        <dgm:constrLst/>
        <dgm:ruleLst/>
      </dgm:layoutNode>
      <dgm:layoutNode name="d5" styleLbl="callout">
        <dgm:alg type="sp"/>
        <dgm:choose name="Name96">
          <dgm:if name="Name97" func="var" arg="dir" op="equ" val="norm">
            <dgm:shape xmlns:r="http://schemas.openxmlformats.org/officeDocument/2006/relationships" rot="90" type="line" r:blip="">
              <dgm:adjLst/>
            </dgm:shape>
          </dgm:if>
          <dgm:else name="Name98">
            <dgm:shape xmlns:r="http://schemas.openxmlformats.org/officeDocument/2006/relationships" rot="180" type="line" r:blip="">
              <dgm:adjLst/>
            </dgm:shape>
          </dgm:else>
        </dgm:choos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b="0">
                <a:latin typeface="+mn-lt"/>
              </a:defRPr>
            </a:lvl1pPr>
          </a:lstStyle>
          <a:p>
            <a:pPr>
              <a:defRPr/>
            </a:pPr>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b="0">
                <a:latin typeface="+mn-lt"/>
              </a:defRPr>
            </a:lvl1pPr>
          </a:lstStyle>
          <a:p>
            <a:pPr>
              <a:defRPr/>
            </a:pPr>
            <a:fld id="{84FF1F68-67A5-408A-80E1-C8A473522773}" type="datetimeFigureOut">
              <a:rPr lang="en-US"/>
              <a:pPr>
                <a:defRPr/>
              </a:pPr>
              <a:t>6/21/2013</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b="0">
                <a:latin typeface="+mn-lt"/>
              </a:defRPr>
            </a:lvl1pPr>
          </a:lstStyle>
          <a:p>
            <a:pPr>
              <a:defRPr/>
            </a:pPr>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b="0">
                <a:latin typeface="+mn-lt"/>
              </a:defRPr>
            </a:lvl1pPr>
          </a:lstStyle>
          <a:p>
            <a:pPr>
              <a:defRPr/>
            </a:pPr>
            <a:fld id="{41677261-EE92-4B80-BA50-7A35E7D20C51}" type="slidenum">
              <a:rPr lang="en-US"/>
              <a:pPr>
                <a:defRPr/>
              </a:pPr>
              <a:t>‹#›</a:t>
            </a:fld>
            <a:endParaRPr lang="en-US"/>
          </a:p>
        </p:txBody>
      </p:sp>
    </p:spTree>
    <p:extLst>
      <p:ext uri="{BB962C8B-B14F-4D97-AF65-F5344CB8AC3E}">
        <p14:creationId xmlns:p14="http://schemas.microsoft.com/office/powerpoint/2010/main" val="10494716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b="0">
                <a:latin typeface="+mn-lt"/>
              </a:defRPr>
            </a:lvl1pPr>
          </a:lstStyle>
          <a:p>
            <a:pPr>
              <a:defRPr/>
            </a:pPr>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b="0">
                <a:latin typeface="+mn-lt"/>
              </a:defRPr>
            </a:lvl1pPr>
          </a:lstStyle>
          <a:p>
            <a:pPr>
              <a:defRPr/>
            </a:pPr>
            <a:fld id="{9220B144-BB83-4278-A6AD-9305753BF379}" type="datetimeFigureOut">
              <a:rPr lang="en-US"/>
              <a:pPr>
                <a:defRPr/>
              </a:pPr>
              <a:t>6/21/2013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pPr lvl="0"/>
            <a:endParaRPr lang="en-US" noProof="0"/>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2446" tIns="46223" rIns="92446" bIns="46223"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b="0">
                <a:latin typeface="+mn-lt"/>
              </a:defRPr>
            </a:lvl1pPr>
          </a:lstStyle>
          <a:p>
            <a:pPr>
              <a:defRPr/>
            </a:pPr>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b="0">
                <a:latin typeface="+mn-lt"/>
              </a:defRPr>
            </a:lvl1pPr>
          </a:lstStyle>
          <a:p>
            <a:pPr>
              <a:defRPr/>
            </a:pPr>
            <a:fld id="{7344BD2E-1CFF-485D-95C6-0DEAF4D8FF32}" type="slidenum">
              <a:rPr lang="en-US"/>
              <a:pPr>
                <a:defRPr/>
              </a:pPr>
              <a:t>‹#›</a:t>
            </a:fld>
            <a:endParaRPr lang="en-US"/>
          </a:p>
        </p:txBody>
      </p:sp>
    </p:spTree>
    <p:extLst>
      <p:ext uri="{BB962C8B-B14F-4D97-AF65-F5344CB8AC3E}">
        <p14:creationId xmlns:p14="http://schemas.microsoft.com/office/powerpoint/2010/main" val="25109081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8AD33A4-4316-4AF3-92B9-B7DAD0CE2453}" type="slidenum">
              <a:rPr lang="en-US" smtClean="0">
                <a:latin typeface="Arial" charset="0"/>
              </a:rPr>
              <a:pPr fontAlgn="base">
                <a:spcBef>
                  <a:spcPct val="0"/>
                </a:spcBef>
                <a:spcAft>
                  <a:spcPct val="0"/>
                </a:spcAft>
              </a:pPr>
              <a:t>1</a:t>
            </a:fld>
            <a:endParaRPr lang="en-US" smtClean="0">
              <a:latin typeface="Arial" charset="0"/>
            </a:endParaRPr>
          </a:p>
        </p:txBody>
      </p:sp>
      <p:sp>
        <p:nvSpPr>
          <p:cNvPr id="163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63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Slide Image Placeholder 1"/>
          <p:cNvSpPr>
            <a:spLocks noGrp="1" noRot="1" noChangeAspect="1"/>
          </p:cNvSpPr>
          <p:nvPr>
            <p:ph type="sldImg"/>
          </p:nvPr>
        </p:nvSpPr>
        <p:spPr bwMode="auto">
          <a:noFill/>
          <a:ln>
            <a:solidFill>
              <a:srgbClr val="000000"/>
            </a:solidFill>
            <a:miter lim="800000"/>
            <a:headEnd/>
            <a:tailEnd/>
          </a:ln>
        </p:spPr>
      </p:sp>
      <p:sp>
        <p:nvSpPr>
          <p:cNvPr id="184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How do you ensure data use?   By planning for it.  In order to help strengthen the use of data, it’s important to begin any data collection effort with the end in mind - how will the data be used?</a:t>
            </a:r>
          </a:p>
        </p:txBody>
      </p:sp>
      <p:sp>
        <p:nvSpPr>
          <p:cNvPr id="1843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E0E0ED-835E-437E-A80D-6864D3741385}" type="slidenum">
              <a:rPr lang="en-US"/>
              <a:pPr fontAlgn="base">
                <a:spcBef>
                  <a:spcPct val="0"/>
                </a:spcBef>
                <a:spcAft>
                  <a:spcPct val="0"/>
                </a:spcAft>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Slide Image Placeholder 1"/>
          <p:cNvSpPr>
            <a:spLocks noGrp="1" noRot="1" noChangeAspec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a:bodyPr>
          <a:lstStyle/>
          <a:p>
            <a:pPr eaLnBrk="1" fontAlgn="auto" hangingPunct="1">
              <a:spcBef>
                <a:spcPts val="0"/>
              </a:spcBef>
              <a:spcAft>
                <a:spcPts val="0"/>
              </a:spcAft>
              <a:defRPr/>
            </a:pPr>
            <a:r>
              <a:rPr lang="en-US" dirty="0" smtClean="0"/>
              <a:t>We first start by determining who will use the data.  This can be one of the first elements of a communication plan.  This process </a:t>
            </a:r>
          </a:p>
          <a:p>
            <a:pPr eaLnBrk="1" fontAlgn="auto" hangingPunct="1">
              <a:spcBef>
                <a:spcPts val="0"/>
              </a:spcBef>
              <a:spcAft>
                <a:spcPts val="0"/>
              </a:spcAft>
              <a:buFontTx/>
              <a:buChar char="-"/>
              <a:defRPr/>
            </a:pPr>
            <a:endParaRPr lang="en-US" dirty="0" smtClean="0"/>
          </a:p>
          <a:p>
            <a:pPr eaLnBrk="1" fontAlgn="auto" hangingPunct="1">
              <a:spcBef>
                <a:spcPts val="0"/>
              </a:spcBef>
              <a:spcAft>
                <a:spcPts val="0"/>
              </a:spcAft>
              <a:buFontTx/>
              <a:buChar char="-"/>
              <a:defRPr/>
            </a:pPr>
            <a:r>
              <a:rPr lang="en-US" dirty="0" smtClean="0"/>
              <a:t>It identifies the primary audience (user) of the data. </a:t>
            </a:r>
          </a:p>
          <a:p>
            <a:pPr eaLnBrk="1" fontAlgn="auto" hangingPunct="1">
              <a:spcBef>
                <a:spcPts val="0"/>
              </a:spcBef>
              <a:spcAft>
                <a:spcPts val="0"/>
              </a:spcAft>
              <a:buFontTx/>
              <a:buChar char="-"/>
              <a:defRPr/>
            </a:pPr>
            <a:endParaRPr lang="en-US" dirty="0" smtClean="0"/>
          </a:p>
          <a:p>
            <a:pPr marL="383587" indent="-383587" eaLnBrk="1" fontAlgn="auto" hangingPunct="1">
              <a:lnSpc>
                <a:spcPct val="120000"/>
              </a:lnSpc>
              <a:spcBef>
                <a:spcPts val="0"/>
              </a:spcBef>
              <a:spcAft>
                <a:spcPts val="0"/>
              </a:spcAft>
              <a:defRPr/>
            </a:pPr>
            <a:r>
              <a:rPr lang="en-US" dirty="0" smtClean="0"/>
              <a:t>It identifies appropriate communication methods for each audience because d</a:t>
            </a:r>
            <a:r>
              <a:rPr lang="en-US" sz="2600" dirty="0"/>
              <a:t>ifferent stakeholders</a:t>
            </a:r>
          </a:p>
          <a:p>
            <a:pPr marL="788037" lvl="1" indent="-383587" eaLnBrk="1" fontAlgn="auto" hangingPunct="1">
              <a:lnSpc>
                <a:spcPct val="120000"/>
              </a:lnSpc>
              <a:spcBef>
                <a:spcPts val="0"/>
              </a:spcBef>
              <a:spcAft>
                <a:spcPts val="0"/>
              </a:spcAft>
              <a:defRPr/>
            </a:pPr>
            <a:r>
              <a:rPr lang="en-US" dirty="0" smtClean="0"/>
              <a:t>Have different perspectives</a:t>
            </a:r>
          </a:p>
          <a:p>
            <a:pPr marL="788037" lvl="1" indent="-383587" eaLnBrk="1" fontAlgn="auto" hangingPunct="1">
              <a:lnSpc>
                <a:spcPct val="120000"/>
              </a:lnSpc>
              <a:spcBef>
                <a:spcPts val="0"/>
              </a:spcBef>
              <a:spcAft>
                <a:spcPts val="0"/>
              </a:spcAft>
              <a:defRPr/>
            </a:pPr>
            <a:r>
              <a:rPr lang="en-US" sz="2400" dirty="0"/>
              <a:t>Need/want different information</a:t>
            </a:r>
          </a:p>
          <a:p>
            <a:pPr marL="788037" lvl="1" indent="-383587" eaLnBrk="1" fontAlgn="auto" hangingPunct="1">
              <a:lnSpc>
                <a:spcPct val="120000"/>
              </a:lnSpc>
              <a:spcBef>
                <a:spcPts val="0"/>
              </a:spcBef>
              <a:spcAft>
                <a:spcPts val="0"/>
              </a:spcAft>
              <a:defRPr/>
            </a:pPr>
            <a:r>
              <a:rPr lang="en-US" dirty="0" smtClean="0"/>
              <a:t>Need information at different levels of complexity</a:t>
            </a:r>
          </a:p>
          <a:p>
            <a:pPr marL="788037" lvl="1" indent="-383587" eaLnBrk="1" fontAlgn="auto" hangingPunct="1">
              <a:lnSpc>
                <a:spcPct val="120000"/>
              </a:lnSpc>
              <a:spcBef>
                <a:spcPts val="0"/>
              </a:spcBef>
              <a:spcAft>
                <a:spcPts val="0"/>
              </a:spcAft>
              <a:defRPr/>
            </a:pPr>
            <a:r>
              <a:rPr lang="en-US" sz="2400" dirty="0"/>
              <a:t>Have different intensities of interest</a:t>
            </a:r>
            <a:endParaRPr lang="en-US" dirty="0" smtClean="0"/>
          </a:p>
          <a:p>
            <a:pPr eaLnBrk="1" fontAlgn="auto" hangingPunct="1">
              <a:spcBef>
                <a:spcPts val="0"/>
              </a:spcBef>
              <a:spcAft>
                <a:spcPts val="0"/>
              </a:spcAft>
              <a:buFontTx/>
              <a:buChar char="-"/>
              <a:defRPr/>
            </a:pPr>
            <a:endParaRPr lang="en-US" dirty="0" smtClean="0"/>
          </a:p>
          <a:p>
            <a:pPr eaLnBrk="1" fontAlgn="auto" hangingPunct="1">
              <a:spcBef>
                <a:spcPts val="0"/>
              </a:spcBef>
              <a:spcAft>
                <a:spcPts val="0"/>
              </a:spcAft>
              <a:defRPr/>
            </a:pPr>
            <a:r>
              <a:rPr lang="en-US" dirty="0" smtClean="0"/>
              <a:t>Lastly, by creating a communication plan you ensure that communication activities are incorporated into your team’s planned activities and budgets.</a:t>
            </a:r>
          </a:p>
          <a:p>
            <a:pPr eaLnBrk="1" fontAlgn="auto" hangingPunct="1">
              <a:spcBef>
                <a:spcPts val="0"/>
              </a:spcBef>
              <a:spcAft>
                <a:spcPts val="0"/>
              </a:spcAft>
              <a:buFontTx/>
              <a:buChar char="-"/>
              <a:defRPr/>
            </a:pPr>
            <a:endParaRPr lang="en-US" dirty="0" smtClean="0"/>
          </a:p>
          <a:p>
            <a:pPr marL="383587" indent="-383587" eaLnBrk="1" fontAlgn="auto" hangingPunct="1">
              <a:lnSpc>
                <a:spcPct val="120000"/>
              </a:lnSpc>
              <a:spcBef>
                <a:spcPts val="0"/>
              </a:spcBef>
              <a:spcAft>
                <a:spcPts val="0"/>
              </a:spcAft>
              <a:defRPr/>
            </a:pPr>
            <a:endParaRPr lang="en-US" sz="2400" dirty="0"/>
          </a:p>
          <a:p>
            <a:pPr eaLnBrk="1" fontAlgn="auto" hangingPunct="1">
              <a:spcBef>
                <a:spcPts val="0"/>
              </a:spcBef>
              <a:spcAft>
                <a:spcPts val="0"/>
              </a:spcAft>
              <a:buFontTx/>
              <a:buChar char="-"/>
              <a:defRPr/>
            </a:pPr>
            <a:endParaRPr lang="en-US" dirty="0"/>
          </a:p>
        </p:txBody>
      </p:sp>
      <p:sp>
        <p:nvSpPr>
          <p:cNvPr id="2048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E3E6DA2-9620-48EC-9BE0-869677C23EAF}" type="slidenum">
              <a:rPr lang="en-US"/>
              <a:pPr fontAlgn="base">
                <a:spcBef>
                  <a:spcPct val="0"/>
                </a:spcBef>
                <a:spcAft>
                  <a:spcPct val="0"/>
                </a:spcAft>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Slide Image Placeholder 1"/>
          <p:cNvSpPr>
            <a:spLocks noGrp="1" noRot="1" noChangeAspect="1"/>
          </p:cNvSpPr>
          <p:nvPr>
            <p:ph type="sldImg"/>
          </p:nvPr>
        </p:nvSpPr>
        <p:spPr bwMode="auto">
          <a:noFill/>
          <a:ln>
            <a:solidFill>
              <a:srgbClr val="000000"/>
            </a:solidFill>
            <a:miter lim="800000"/>
            <a:headEnd/>
            <a:tailEnd/>
          </a:ln>
        </p:spPr>
      </p:sp>
      <p:sp>
        <p:nvSpPr>
          <p:cNvPr id="225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4 Essential questions asked when developing a communication plan</a:t>
            </a:r>
          </a:p>
        </p:txBody>
      </p:sp>
      <p:sp>
        <p:nvSpPr>
          <p:cNvPr id="2253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E183153-637C-4CC7-9077-5129B23D431C}" type="slidenum">
              <a:rPr lang="en-US"/>
              <a:pPr fontAlgn="base">
                <a:spcBef>
                  <a:spcPct val="0"/>
                </a:spcBef>
                <a:spcAft>
                  <a:spcPct val="0"/>
                </a:spcAft>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Slide Image Placeholder 1"/>
          <p:cNvSpPr>
            <a:spLocks noGrp="1" noRot="1" noChangeAspect="1"/>
          </p:cNvSpPr>
          <p:nvPr>
            <p:ph type="sldImg"/>
          </p:nvPr>
        </p:nvSpPr>
        <p:spPr bwMode="auto">
          <a:noFill/>
          <a:ln>
            <a:solidFill>
              <a:srgbClr val="000000"/>
            </a:solidFill>
            <a:miter lim="800000"/>
            <a:headEnd/>
            <a:tailEnd/>
          </a:ln>
        </p:spPr>
      </p:sp>
      <p:sp>
        <p:nvSpPr>
          <p:cNvPr id="2457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Essentially, we want stakeholders to use the information for decision-making. Although this is the goal, remember that different stakeholders have different information needs because they make decisions at both policy and program levels. As such, multiple research questions are often included in a study, which in turn results in a variety of communication objectives. The next step in the communication strategy is to align the study objectives with the appropriate target audiences.</a:t>
            </a:r>
            <a:endParaRPr lang="en-US" smtClean="0"/>
          </a:p>
        </p:txBody>
      </p:sp>
      <p:sp>
        <p:nvSpPr>
          <p:cNvPr id="2457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29757A4-D080-4B91-BE81-AE3B0F43E6D4}" type="slidenum">
              <a:rPr lang="en-US"/>
              <a:pPr fontAlgn="base">
                <a:spcBef>
                  <a:spcPct val="0"/>
                </a:spcBef>
                <a:spcAft>
                  <a:spcPct val="0"/>
                </a:spcAft>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Slide Image Placeholder 1"/>
          <p:cNvSpPr>
            <a:spLocks noGrp="1" noRot="1" noChangeAspect="1"/>
          </p:cNvSpPr>
          <p:nvPr>
            <p:ph type="sldImg"/>
          </p:nvPr>
        </p:nvSpPr>
        <p:spPr bwMode="auto">
          <a:noFill/>
          <a:ln>
            <a:solidFill>
              <a:srgbClr val="000000"/>
            </a:solidFill>
            <a:miter lim="800000"/>
            <a:headEnd/>
            <a:tailEnd/>
          </a:ln>
        </p:spPr>
      </p:sp>
      <p:sp>
        <p:nvSpPr>
          <p:cNvPr id="2662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26627"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F8B83D9-9111-4EE7-92AA-55BBB6528AEE}" type="slidenum">
              <a:rPr lang="en-US"/>
              <a:pPr fontAlgn="base">
                <a:spcBef>
                  <a:spcPct val="0"/>
                </a:spcBef>
                <a:spcAft>
                  <a:spcPct val="0"/>
                </a:spcAft>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p:cNvSpPr>
          <p:nvPr>
            <p:ph type="sldImg"/>
          </p:nvPr>
        </p:nvSpPr>
        <p:spPr bwMode="auto">
          <a:noFill/>
          <a:ln>
            <a:solidFill>
              <a:srgbClr val="000000"/>
            </a:solidFill>
            <a:miter lim="800000"/>
            <a:headEnd/>
            <a:tailEnd/>
          </a:ln>
        </p:spPr>
      </p:sp>
      <p:sp>
        <p:nvSpPr>
          <p:cNvPr id="2867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By involving stakeholders at different points in our program, we can ensure that decisions reflect actual needs and help ensure that everyone buys into these decisions.</a:t>
            </a:r>
          </a:p>
          <a:p>
            <a:pPr eaLnBrk="1" hangingPunct="1">
              <a:spcBef>
                <a:spcPct val="0"/>
              </a:spcBef>
            </a:pPr>
            <a:endParaRPr lang="en-US" smtClean="0"/>
          </a:p>
          <a:p>
            <a:pPr eaLnBrk="1" hangingPunct="1">
              <a:spcBef>
                <a:spcPct val="0"/>
              </a:spcBef>
            </a:pPr>
            <a:r>
              <a:rPr lang="en-US" smtClean="0"/>
              <a:t>Program/policy stakeholders can give context to results, and including them will build buy-in into the project.  </a:t>
            </a:r>
          </a:p>
        </p:txBody>
      </p:sp>
      <p:sp>
        <p:nvSpPr>
          <p:cNvPr id="28675"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8E3EA1-5B41-4FCB-8E37-B29F662E0AA4}" type="slidenum">
              <a:rPr lang="en-US"/>
              <a:pPr fontAlgn="base">
                <a:spcBef>
                  <a:spcPct val="0"/>
                </a:spcBef>
                <a:spcAft>
                  <a:spcPct val="0"/>
                </a:spcAft>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3F7895C-2973-4849-92AC-8F25A00BF9F3}" type="slidenum">
              <a:rPr lang="en-US" smtClean="0">
                <a:latin typeface="Arial" charset="0"/>
              </a:rPr>
              <a:pPr fontAlgn="base">
                <a:spcBef>
                  <a:spcPct val="0"/>
                </a:spcBef>
                <a:spcAft>
                  <a:spcPct val="0"/>
                </a:spcAft>
              </a:pPr>
              <a:t>8</a:t>
            </a:fld>
            <a:endParaRPr lang="en-US" smtClean="0">
              <a:latin typeface="Arial" charset="0"/>
            </a:endParaRPr>
          </a:p>
        </p:txBody>
      </p:sp>
      <p:sp>
        <p:nvSpPr>
          <p:cNvPr id="30722" name="Rectangle 2"/>
          <p:cNvSpPr>
            <a:spLocks noChangeArrowheads="1"/>
          </p:cNvSpPr>
          <p:nvPr/>
        </p:nvSpPr>
        <p:spPr bwMode="auto">
          <a:xfrm>
            <a:off x="3900488" y="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23" name="Rectangle 3"/>
          <p:cNvSpPr>
            <a:spLocks noChangeArrowheads="1"/>
          </p:cNvSpPr>
          <p:nvPr/>
        </p:nvSpPr>
        <p:spPr bwMode="auto">
          <a:xfrm>
            <a:off x="3900488" y="8832850"/>
            <a:ext cx="2981325" cy="463550"/>
          </a:xfrm>
          <a:prstGeom prst="rect">
            <a:avLst/>
          </a:prstGeom>
          <a:noFill/>
          <a:ln w="9525">
            <a:noFill/>
            <a:miter lim="800000"/>
            <a:headEnd/>
            <a:tailEnd/>
          </a:ln>
        </p:spPr>
        <p:txBody>
          <a:bodyPr lIns="19410" tIns="0" rIns="19410" bIns="0" anchor="b"/>
          <a:lstStyle/>
          <a:p>
            <a:pPr algn="r" defTabSz="928688" eaLnBrk="0" hangingPunct="0"/>
            <a:r>
              <a:rPr lang="en-US" sz="1000" b="0" i="1">
                <a:latin typeface="Times New Roman Cyr"/>
              </a:rPr>
              <a:t>12</a:t>
            </a:r>
          </a:p>
        </p:txBody>
      </p:sp>
      <p:sp>
        <p:nvSpPr>
          <p:cNvPr id="30724" name="Rectangle 4"/>
          <p:cNvSpPr>
            <a:spLocks noChangeArrowheads="1"/>
          </p:cNvSpPr>
          <p:nvPr/>
        </p:nvSpPr>
        <p:spPr bwMode="auto">
          <a:xfrm>
            <a:off x="0" y="883285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25" name="Rectangle 5"/>
          <p:cNvSpPr>
            <a:spLocks noChangeArrowheads="1"/>
          </p:cNvSpPr>
          <p:nvPr/>
        </p:nvSpPr>
        <p:spPr bwMode="auto">
          <a:xfrm>
            <a:off x="0" y="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26" name="Rectangle 6"/>
          <p:cNvSpPr>
            <a:spLocks noChangeArrowheads="1"/>
          </p:cNvSpPr>
          <p:nvPr/>
        </p:nvSpPr>
        <p:spPr bwMode="auto">
          <a:xfrm>
            <a:off x="3900488" y="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27" name="Rectangle 7"/>
          <p:cNvSpPr>
            <a:spLocks noChangeArrowheads="1"/>
          </p:cNvSpPr>
          <p:nvPr/>
        </p:nvSpPr>
        <p:spPr bwMode="auto">
          <a:xfrm>
            <a:off x="3900488" y="8832850"/>
            <a:ext cx="2981325" cy="463550"/>
          </a:xfrm>
          <a:prstGeom prst="rect">
            <a:avLst/>
          </a:prstGeom>
          <a:noFill/>
          <a:ln w="9525">
            <a:noFill/>
            <a:miter lim="800000"/>
            <a:headEnd/>
            <a:tailEnd/>
          </a:ln>
        </p:spPr>
        <p:txBody>
          <a:bodyPr lIns="19410" tIns="0" rIns="19410" bIns="0" anchor="b"/>
          <a:lstStyle/>
          <a:p>
            <a:pPr algn="r" defTabSz="928688" eaLnBrk="0" hangingPunct="0"/>
            <a:r>
              <a:rPr lang="en-US" sz="1000" b="0" i="1">
                <a:latin typeface="Times New Roman Cyr"/>
              </a:rPr>
              <a:t>8</a:t>
            </a:r>
          </a:p>
        </p:txBody>
      </p:sp>
      <p:sp>
        <p:nvSpPr>
          <p:cNvPr id="30728" name="Rectangle 8"/>
          <p:cNvSpPr>
            <a:spLocks noChangeArrowheads="1"/>
          </p:cNvSpPr>
          <p:nvPr/>
        </p:nvSpPr>
        <p:spPr bwMode="auto">
          <a:xfrm>
            <a:off x="0" y="883285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29" name="Rectangle 9"/>
          <p:cNvSpPr>
            <a:spLocks noChangeArrowheads="1"/>
          </p:cNvSpPr>
          <p:nvPr/>
        </p:nvSpPr>
        <p:spPr bwMode="auto">
          <a:xfrm>
            <a:off x="0" y="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30" name="Rectangle 10"/>
          <p:cNvSpPr>
            <a:spLocks noChangeArrowheads="1"/>
          </p:cNvSpPr>
          <p:nvPr/>
        </p:nvSpPr>
        <p:spPr bwMode="auto">
          <a:xfrm>
            <a:off x="3900488" y="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31" name="Rectangle 11"/>
          <p:cNvSpPr>
            <a:spLocks noChangeArrowheads="1"/>
          </p:cNvSpPr>
          <p:nvPr/>
        </p:nvSpPr>
        <p:spPr bwMode="auto">
          <a:xfrm>
            <a:off x="3900488" y="8832850"/>
            <a:ext cx="2981325" cy="463550"/>
          </a:xfrm>
          <a:prstGeom prst="rect">
            <a:avLst/>
          </a:prstGeom>
          <a:noFill/>
          <a:ln w="9525">
            <a:noFill/>
            <a:miter lim="800000"/>
            <a:headEnd/>
            <a:tailEnd/>
          </a:ln>
        </p:spPr>
        <p:txBody>
          <a:bodyPr lIns="19410" tIns="0" rIns="19410" bIns="0" anchor="b"/>
          <a:lstStyle/>
          <a:p>
            <a:pPr algn="r" defTabSz="928688" eaLnBrk="0" hangingPunct="0"/>
            <a:r>
              <a:rPr lang="en-US" sz="1000" b="0" i="1">
                <a:latin typeface="Times New Roman Cyr"/>
              </a:rPr>
              <a:t>9</a:t>
            </a:r>
          </a:p>
        </p:txBody>
      </p:sp>
      <p:sp>
        <p:nvSpPr>
          <p:cNvPr id="30732" name="Rectangle 12"/>
          <p:cNvSpPr>
            <a:spLocks noChangeArrowheads="1"/>
          </p:cNvSpPr>
          <p:nvPr/>
        </p:nvSpPr>
        <p:spPr bwMode="auto">
          <a:xfrm>
            <a:off x="0" y="883285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33" name="Rectangle 13"/>
          <p:cNvSpPr>
            <a:spLocks noChangeArrowheads="1"/>
          </p:cNvSpPr>
          <p:nvPr/>
        </p:nvSpPr>
        <p:spPr bwMode="auto">
          <a:xfrm>
            <a:off x="0" y="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34" name="Rectangle 14"/>
          <p:cNvSpPr>
            <a:spLocks noChangeArrowheads="1"/>
          </p:cNvSpPr>
          <p:nvPr/>
        </p:nvSpPr>
        <p:spPr bwMode="auto">
          <a:xfrm>
            <a:off x="3900488" y="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35" name="Rectangle 15"/>
          <p:cNvSpPr>
            <a:spLocks noChangeArrowheads="1"/>
          </p:cNvSpPr>
          <p:nvPr/>
        </p:nvSpPr>
        <p:spPr bwMode="auto">
          <a:xfrm>
            <a:off x="3900488" y="8832850"/>
            <a:ext cx="2981325" cy="463550"/>
          </a:xfrm>
          <a:prstGeom prst="rect">
            <a:avLst/>
          </a:prstGeom>
          <a:noFill/>
          <a:ln w="9525">
            <a:noFill/>
            <a:miter lim="800000"/>
            <a:headEnd/>
            <a:tailEnd/>
          </a:ln>
        </p:spPr>
        <p:txBody>
          <a:bodyPr lIns="19410" tIns="0" rIns="19410" bIns="0" anchor="b"/>
          <a:lstStyle/>
          <a:p>
            <a:pPr algn="r" defTabSz="928688" eaLnBrk="0" hangingPunct="0"/>
            <a:r>
              <a:rPr lang="en-US" sz="1000" b="0" i="1">
                <a:latin typeface="Times New Roman Cyr"/>
              </a:rPr>
              <a:t>14</a:t>
            </a:r>
          </a:p>
        </p:txBody>
      </p:sp>
      <p:sp>
        <p:nvSpPr>
          <p:cNvPr id="30736" name="Rectangle 16"/>
          <p:cNvSpPr>
            <a:spLocks noChangeArrowheads="1"/>
          </p:cNvSpPr>
          <p:nvPr/>
        </p:nvSpPr>
        <p:spPr bwMode="auto">
          <a:xfrm>
            <a:off x="0" y="883285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37" name="Rectangle 17"/>
          <p:cNvSpPr>
            <a:spLocks noChangeArrowheads="1"/>
          </p:cNvSpPr>
          <p:nvPr/>
        </p:nvSpPr>
        <p:spPr bwMode="auto">
          <a:xfrm>
            <a:off x="0" y="0"/>
            <a:ext cx="2981325"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38" name="Rectangle 18"/>
          <p:cNvSpPr>
            <a:spLocks noChangeArrowheads="1"/>
          </p:cNvSpPr>
          <p:nvPr/>
        </p:nvSpPr>
        <p:spPr bwMode="auto">
          <a:xfrm>
            <a:off x="3900488" y="0"/>
            <a:ext cx="2982912" cy="461963"/>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39" name="Rectangle 19"/>
          <p:cNvSpPr>
            <a:spLocks noChangeArrowheads="1"/>
          </p:cNvSpPr>
          <p:nvPr/>
        </p:nvSpPr>
        <p:spPr bwMode="auto">
          <a:xfrm>
            <a:off x="3900488" y="8832850"/>
            <a:ext cx="2982912" cy="463550"/>
          </a:xfrm>
          <a:prstGeom prst="rect">
            <a:avLst/>
          </a:prstGeom>
          <a:noFill/>
          <a:ln w="9525">
            <a:noFill/>
            <a:miter lim="800000"/>
            <a:headEnd/>
            <a:tailEnd/>
          </a:ln>
        </p:spPr>
        <p:txBody>
          <a:bodyPr lIns="19410" tIns="0" rIns="19410" bIns="0" anchor="b"/>
          <a:lstStyle/>
          <a:p>
            <a:pPr algn="r" defTabSz="928688" eaLnBrk="0" hangingPunct="0"/>
            <a:r>
              <a:rPr lang="en-US" sz="1000" b="0" i="1">
                <a:latin typeface="Times New Roman Cyr"/>
              </a:rPr>
              <a:t>14</a:t>
            </a:r>
          </a:p>
        </p:txBody>
      </p:sp>
      <p:sp>
        <p:nvSpPr>
          <p:cNvPr id="30740" name="Rectangle 20"/>
          <p:cNvSpPr>
            <a:spLocks noChangeArrowheads="1"/>
          </p:cNvSpPr>
          <p:nvPr/>
        </p:nvSpPr>
        <p:spPr bwMode="auto">
          <a:xfrm>
            <a:off x="-1588" y="8832850"/>
            <a:ext cx="2982913" cy="463550"/>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41" name="Rectangle 21"/>
          <p:cNvSpPr>
            <a:spLocks noChangeArrowheads="1"/>
          </p:cNvSpPr>
          <p:nvPr/>
        </p:nvSpPr>
        <p:spPr bwMode="auto">
          <a:xfrm>
            <a:off x="-1588" y="0"/>
            <a:ext cx="2982913" cy="461963"/>
          </a:xfrm>
          <a:prstGeom prst="rect">
            <a:avLst/>
          </a:prstGeom>
          <a:noFill/>
          <a:ln w="9525">
            <a:noFill/>
            <a:miter lim="800000"/>
            <a:headEnd/>
            <a:tailEnd/>
          </a:ln>
        </p:spPr>
        <p:txBody>
          <a:bodyPr wrap="none" lIns="93171" tIns="46586" rIns="93171" bIns="46586" anchor="ctr"/>
          <a:lstStyle/>
          <a:p>
            <a:endParaRPr lang="ru-RU" b="0">
              <a:latin typeface="Calibri" pitchFamily="34" charset="0"/>
            </a:endParaRPr>
          </a:p>
        </p:txBody>
      </p:sp>
      <p:sp>
        <p:nvSpPr>
          <p:cNvPr id="30742" name="Rectangle 22"/>
          <p:cNvSpPr>
            <a:spLocks noGrp="1" noChangeArrowheads="1"/>
          </p:cNvSpPr>
          <p:nvPr>
            <p:ph type="body" idx="1"/>
          </p:nvPr>
        </p:nvSpPr>
        <p:spPr bwMode="auto">
          <a:xfrm>
            <a:off x="917575" y="4414838"/>
            <a:ext cx="5046663" cy="4181475"/>
          </a:xfrm>
          <a:noFill/>
        </p:spPr>
        <p:txBody>
          <a:bodyPr wrap="square" lIns="92200" tIns="45291" rIns="92200" bIns="45291" numCol="1" anchor="t" anchorCtr="0" compatLnSpc="1">
            <a:prstTxWarp prst="textNoShape">
              <a:avLst/>
            </a:prstTxWarp>
          </a:bodyPr>
          <a:lstStyle/>
          <a:p>
            <a:pPr eaLnBrk="1" hangingPunct="1">
              <a:spcBef>
                <a:spcPct val="0"/>
              </a:spcBef>
            </a:pPr>
            <a:r>
              <a:rPr lang="en-US" smtClean="0">
                <a:latin typeface="Arial" charset="0"/>
              </a:rPr>
              <a:t>How can you ensure that you are targeting the right people with the right message?  By understanding your stakeholders and their motivations and interests.</a:t>
            </a:r>
          </a:p>
          <a:p>
            <a:pPr lvl="1" eaLnBrk="1" hangingPunct="1">
              <a:spcBef>
                <a:spcPct val="0"/>
              </a:spcBef>
            </a:pPr>
            <a:endParaRPr lang="en-US" smtClean="0">
              <a:latin typeface="Arial" charset="0"/>
            </a:endParaRPr>
          </a:p>
          <a:p>
            <a:pPr eaLnBrk="1" hangingPunct="1">
              <a:spcBef>
                <a:spcPct val="0"/>
              </a:spcBef>
            </a:pPr>
            <a:r>
              <a:rPr lang="en-US" smtClean="0">
                <a:latin typeface="Arial" charset="0"/>
              </a:rPr>
              <a:t>On the first day of this workshop we talked about the Stakeholder Analysis and Engagement tool. It consists of a </a:t>
            </a:r>
            <a:r>
              <a:rPr lang="en-US" u="sng" smtClean="0">
                <a:latin typeface="Arial" charset="0"/>
              </a:rPr>
              <a:t>Stakeholder Analysis Matrix </a:t>
            </a:r>
            <a:r>
              <a:rPr lang="en-US" smtClean="0">
                <a:latin typeface="Arial" charset="0"/>
              </a:rPr>
              <a:t>and a </a:t>
            </a:r>
            <a:r>
              <a:rPr lang="en-US" u="sng" smtClean="0">
                <a:latin typeface="Arial" charset="0"/>
              </a:rPr>
              <a:t>Stakeholder Engagement Plan</a:t>
            </a:r>
            <a:r>
              <a:rPr lang="en-US" smtClean="0">
                <a:latin typeface="Arial" charset="0"/>
              </a:rPr>
              <a:t>.</a:t>
            </a:r>
          </a:p>
          <a:p>
            <a:pPr eaLnBrk="1" hangingPunct="1">
              <a:spcBef>
                <a:spcPct val="0"/>
              </a:spcBef>
            </a:pPr>
            <a:endParaRPr lang="en-US" smtClean="0">
              <a:latin typeface="Arial" charset="0"/>
            </a:endParaRPr>
          </a:p>
          <a:p>
            <a:pPr eaLnBrk="1" hangingPunct="1">
              <a:spcBef>
                <a:spcPct val="0"/>
              </a:spcBef>
            </a:pPr>
            <a:r>
              <a:rPr lang="en-US" smtClean="0">
                <a:latin typeface="Arial" charset="0"/>
              </a:rPr>
              <a:t>This tool helps us to systematically and formally assess all of our stakeholders. It clarifies who has an interest in the activity; what that interest is; who can help the activity, and how; who can hurt it; and how this information can be leveraged to ensure success. </a:t>
            </a:r>
          </a:p>
          <a:p>
            <a:pPr eaLnBrk="1" hangingPunct="1">
              <a:spcBef>
                <a:spcPct val="0"/>
              </a:spcBef>
            </a:pPr>
            <a:endParaRPr lang="en-US" smtClean="0">
              <a:latin typeface="Arial" charset="0"/>
            </a:endParaRPr>
          </a:p>
          <a:p>
            <a:pPr eaLnBrk="1" hangingPunct="1">
              <a:spcBef>
                <a:spcPct val="0"/>
              </a:spcBef>
            </a:pPr>
            <a:endParaRPr lang="en-US" smtClean="0">
              <a:latin typeface="Arial" charset="0"/>
            </a:endParaRPr>
          </a:p>
          <a:p>
            <a:pPr eaLnBrk="1" hangingPunct="1">
              <a:spcBef>
                <a:spcPct val="0"/>
              </a:spcBef>
            </a:pPr>
            <a:endParaRPr lang="en-US" smtClean="0">
              <a:latin typeface="Arial" charset="0"/>
            </a:endParaRPr>
          </a:p>
        </p:txBody>
      </p:sp>
      <p:sp>
        <p:nvSpPr>
          <p:cNvPr id="30743" name="Rectangle 23"/>
          <p:cNvSpPr>
            <a:spLocks noGrp="1" noRot="1" noChangeAspect="1" noChangeArrowheads="1" noTextEdit="1"/>
          </p:cNvSpPr>
          <p:nvPr>
            <p:ph type="sldImg"/>
          </p:nvPr>
        </p:nvSpPr>
        <p:spPr bwMode="auto">
          <a:xfrm>
            <a:off x="1125538" y="704850"/>
            <a:ext cx="4630737" cy="3473450"/>
          </a:xfrm>
          <a:noFill/>
          <a:ln cap="flat">
            <a:solidFill>
              <a:schemeClr val="tx1"/>
            </a:solidFill>
            <a:miter lim="800000"/>
            <a:headEnd/>
            <a:tailEnd/>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p:cNvSpPr>
          <p:nvPr>
            <p:ph type="sldImg"/>
          </p:nvPr>
        </p:nvSpPr>
        <p:spPr bwMode="auto">
          <a:noFill/>
          <a:ln>
            <a:solidFill>
              <a:srgbClr val="000000"/>
            </a:solidFill>
            <a:miter lim="800000"/>
            <a:headEnd/>
            <a:tailEnd/>
          </a:ln>
        </p:spPr>
      </p:sp>
      <p:sp>
        <p:nvSpPr>
          <p:cNvPr id="3277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3277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DE75B0A-757B-4195-9EF3-7A10A47575F2}" type="slidenum">
              <a:rPr lang="en-US"/>
              <a:pPr fontAlgn="base">
                <a:spcBef>
                  <a:spcPct val="0"/>
                </a:spcBef>
                <a:spcAft>
                  <a:spcPct val="0"/>
                </a:spcAft>
                <a:defRPr/>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p:cNvSpPr>
          <p:nvPr>
            <p:ph type="sldImg"/>
          </p:nvPr>
        </p:nvSpPr>
        <p:spPr bwMode="auto">
          <a:noFill/>
          <a:ln>
            <a:solidFill>
              <a:srgbClr val="000000"/>
            </a:solidFill>
            <a:miter lim="800000"/>
            <a:headEnd/>
            <a:tailEnd/>
          </a:ln>
        </p:spPr>
      </p:sp>
      <p:sp>
        <p:nvSpPr>
          <p:cNvPr id="3481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An adequate understanding of the way stakeholders use information drives which messages to convey. </a:t>
            </a:r>
            <a:r>
              <a:rPr lang="en-US" smtClean="0"/>
              <a:t>Different stakeholders make different types of decisions </a:t>
            </a:r>
            <a:endParaRPr lang="en-US" smtClean="0">
              <a:latin typeface="Arial" charset="0"/>
            </a:endParaRPr>
          </a:p>
          <a:p>
            <a:pPr eaLnBrk="1" hangingPunct="1">
              <a:spcBef>
                <a:spcPct val="0"/>
              </a:spcBef>
            </a:pPr>
            <a:endParaRPr lang="en-US" smtClean="0">
              <a:latin typeface="Arial" charset="0"/>
            </a:endParaRPr>
          </a:p>
          <a:p>
            <a:pPr eaLnBrk="1" hangingPunct="1">
              <a:spcBef>
                <a:spcPct val="0"/>
              </a:spcBef>
            </a:pPr>
            <a:r>
              <a:rPr lang="en-US" smtClean="0">
                <a:latin typeface="Arial" charset="0"/>
              </a:rPr>
              <a:t>So, the choice of communication methods and formats depends on how audiences prefer to receive information. </a:t>
            </a:r>
            <a:endParaRPr lang="en-US" smtClean="0"/>
          </a:p>
          <a:p>
            <a:pPr eaLnBrk="1" hangingPunct="1">
              <a:spcBef>
                <a:spcPct val="0"/>
              </a:spcBef>
            </a:pPr>
            <a:endParaRPr lang="en-US" smtClean="0">
              <a:latin typeface="Arial" charset="0"/>
            </a:endParaRPr>
          </a:p>
          <a:p>
            <a:pPr eaLnBrk="1" hangingPunct="1">
              <a:spcBef>
                <a:spcPct val="0"/>
              </a:spcBef>
            </a:pPr>
            <a:endParaRPr lang="en-US" smtClean="0">
              <a:latin typeface="Arial" charset="0"/>
            </a:endParaRPr>
          </a:p>
          <a:p>
            <a:pPr eaLnBrk="1" hangingPunct="1">
              <a:spcBef>
                <a:spcPct val="0"/>
              </a:spcBef>
            </a:pPr>
            <a:endParaRPr lang="en-US" smtClean="0">
              <a:latin typeface="Arial" charset="0"/>
            </a:endParaRPr>
          </a:p>
        </p:txBody>
      </p:sp>
      <p:sp>
        <p:nvSpPr>
          <p:cNvPr id="3481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8A6623A-9E88-43B6-821C-C9489B9A9137}" type="slidenum">
              <a:rPr lang="en-US"/>
              <a:pPr fontAlgn="base">
                <a:spcBef>
                  <a:spcPct val="0"/>
                </a:spcBef>
                <a:spcAft>
                  <a:spcPct val="0"/>
                </a:spcAft>
                <a:defRPr/>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p:cNvSpPr>
          <p:nvPr>
            <p:ph type="sldImg"/>
          </p:nvPr>
        </p:nvSpPr>
        <p:spPr bwMode="auto">
          <a:noFill/>
          <a:ln>
            <a:solidFill>
              <a:srgbClr val="000000"/>
            </a:solidFill>
            <a:miter lim="800000"/>
            <a:headEnd/>
            <a:tailEnd/>
          </a:ln>
        </p:spPr>
      </p:sp>
      <p:sp>
        <p:nvSpPr>
          <p:cNvPr id="3789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Disclaimer – General guidelines. Frequently multiple stakeholders within each stakeholder group listed here.</a:t>
            </a:r>
          </a:p>
        </p:txBody>
      </p:sp>
      <p:sp>
        <p:nvSpPr>
          <p:cNvPr id="3789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5B73515-52B4-43F3-9993-756CC0190CD2}" type="slidenum">
              <a:rPr lang="en-US"/>
              <a:pPr fontAlgn="base">
                <a:spcBef>
                  <a:spcPct val="0"/>
                </a:spcBef>
                <a:spcAft>
                  <a:spcPct val="0"/>
                </a:spcAft>
                <a:defRPr/>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p:cNvSpPr>
          <p:nvPr>
            <p:ph type="sldImg"/>
          </p:nvPr>
        </p:nvSpPr>
        <p:spPr bwMode="auto">
          <a:noFill/>
          <a:ln>
            <a:solidFill>
              <a:srgbClr val="000000"/>
            </a:solidFill>
            <a:miter lim="800000"/>
            <a:headEnd/>
            <a:tailEnd/>
          </a:ln>
        </p:spPr>
      </p:sp>
      <p:sp>
        <p:nvSpPr>
          <p:cNvPr id="3993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39939"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20D6F3D-0B3F-4484-A43C-AE51223BC93C}" type="slidenum">
              <a:rPr lang="en-US"/>
              <a:pPr fontAlgn="base">
                <a:spcBef>
                  <a:spcPct val="0"/>
                </a:spcBef>
                <a:spcAft>
                  <a:spcPct val="0"/>
                </a:spcAft>
                <a:defRPr/>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2629250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E02F7456-5949-45E1-9556-8155B2C5625B}"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71229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3E1A1F12-9E69-48B2-AE83-98803D8D0D95}"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07662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5CBD72C8-884C-4A39-954C-0D5D35360E8F}"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3965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27134ED3-6790-4499-A5F5-8232497ED183}"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2006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F4B0F6C8-9173-4956-A957-D2298735C9D7}"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77966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387F0EAD-312A-4E0F-9731-6A8BDE822552}"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7064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B7DF848C-5415-49F8-A725-8B8B7AEE697E}"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24805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99AE466A-61D0-40C7-B6FE-2D2473D93F57}"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34406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D963B0A5-FC2A-4757-B321-24C29DC767B1}"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3164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5E9B21A3-8D36-4837-802A-91AAC807F338}"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81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00479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3541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21426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021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24876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0112777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27277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578908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96123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347049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2517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53EB12B8-5A2F-45F5-AF7F-A2C13046B96A}" type="slidenum">
              <a:rPr lang="en-US" smtClean="0"/>
              <a:pPr>
                <a:defRPr/>
              </a:pPr>
              <a:t>‹#›</a:t>
            </a:fld>
            <a:endParaRPr lang="en-US"/>
          </a:p>
        </p:txBody>
      </p:sp>
      <p:sp>
        <p:nvSpPr>
          <p:cNvPr id="1030"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hf hdr="0" ftr="0" dt="0"/>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sz="quarter"/>
          </p:nvPr>
        </p:nvSpPr>
        <p:spPr>
          <a:xfrm>
            <a:off x="152399" y="762000"/>
            <a:ext cx="8610601" cy="2184400"/>
          </a:xfrm>
        </p:spPr>
        <p:txBody>
          <a:bodyPr>
            <a:normAutofit fontScale="90000"/>
          </a:bodyPr>
          <a:lstStyle/>
          <a:p>
            <a:pPr>
              <a:defRPr/>
            </a:pPr>
            <a:r>
              <a:rPr lang="ru-RU" sz="4800" dirty="0" smtClean="0">
                <a:effectLst>
                  <a:outerShdw blurRad="38100" dist="38100" dir="2700000" algn="tl">
                    <a:srgbClr val="000000"/>
                  </a:outerShdw>
                </a:effectLst>
              </a:rPr>
              <a:t>Эффективная</a:t>
            </a:r>
            <a:r>
              <a:rPr lang="en-US" sz="4800" dirty="0" smtClean="0">
                <a:effectLst>
                  <a:outerShdw blurRad="38100" dist="38100" dir="2700000" algn="tl">
                    <a:srgbClr val="000000"/>
                  </a:outerShdw>
                </a:effectLst>
              </a:rPr>
              <a:t> </a:t>
            </a:r>
            <a:r>
              <a:rPr lang="ru-RU" sz="4800" dirty="0" smtClean="0">
                <a:effectLst>
                  <a:outerShdw blurRad="38100" dist="38100" dir="2700000" algn="tl">
                    <a:srgbClr val="000000"/>
                  </a:outerShdw>
                </a:effectLst>
              </a:rPr>
              <a:t>коммуникация с пользователями данных </a:t>
            </a:r>
            <a:endParaRPr lang="ru-RU" sz="4800" dirty="0">
              <a:effectLst>
                <a:outerShdw blurRad="38100" dist="38100" dir="2700000" algn="tl">
                  <a:srgbClr val="000000"/>
                </a:outerShdw>
              </a:effectLst>
            </a:endParaRPr>
          </a:p>
        </p:txBody>
      </p:sp>
      <p:sp>
        <p:nvSpPr>
          <p:cNvPr id="2" name="Slide Number Placeholder 1"/>
          <p:cNvSpPr>
            <a:spLocks noGrp="1"/>
          </p:cNvSpPr>
          <p:nvPr>
            <p:ph type="sldNum" sz="quarter" idx="4294967295"/>
          </p:nvPr>
        </p:nvSpPr>
        <p:spPr>
          <a:xfrm>
            <a:off x="8382000" y="6356350"/>
            <a:ext cx="762000" cy="365125"/>
          </a:xfrm>
        </p:spPr>
        <p:txBody>
          <a:bodyPr/>
          <a:lstStyle/>
          <a:p>
            <a:pPr>
              <a:defRPr/>
            </a:pPr>
            <a:fld id="{3A524A39-0CC6-4B67-BA67-D249DC3BEE95}" type="slidenum">
              <a:rPr lang="en-US"/>
              <a:pPr>
                <a:defRPr/>
              </a:pPr>
              <a:t>1</a:t>
            </a:fld>
            <a:endParaRPr lang="en-US"/>
          </a:p>
        </p:txBody>
      </p:sp>
      <p:sp>
        <p:nvSpPr>
          <p:cNvPr id="15362" name="Text Box 6"/>
          <p:cNvSpPr txBox="1">
            <a:spLocks noChangeArrowheads="1"/>
          </p:cNvSpPr>
          <p:nvPr/>
        </p:nvSpPr>
        <p:spPr bwMode="auto">
          <a:xfrm>
            <a:off x="6645275" y="4179888"/>
            <a:ext cx="2324100" cy="366712"/>
          </a:xfrm>
          <a:prstGeom prst="rect">
            <a:avLst/>
          </a:prstGeom>
          <a:noFill/>
          <a:ln w="9525">
            <a:noFill/>
            <a:miter lim="800000"/>
            <a:headEnd/>
            <a:tailEnd/>
          </a:ln>
        </p:spPr>
        <p:txBody>
          <a:bodyPr>
            <a:spAutoFit/>
          </a:bodyPr>
          <a:lstStyle/>
          <a:p>
            <a:pPr algn="ctr">
              <a:spcBef>
                <a:spcPct val="50000"/>
              </a:spcBef>
            </a:pPr>
            <a:r>
              <a:rPr lang="ru-RU" i="1" dirty="0">
                <a:cs typeface="Arial" charset="0"/>
              </a:rPr>
              <a:t>Занятие</a:t>
            </a:r>
            <a:r>
              <a:rPr lang="en-US" i="1" dirty="0">
                <a:cs typeface="Arial" charset="0"/>
              </a:rPr>
              <a:t> </a:t>
            </a:r>
            <a:r>
              <a:rPr lang="en-US" i="1" dirty="0" smtClean="0">
                <a:cs typeface="Arial" charset="0"/>
              </a:rPr>
              <a:t>H</a:t>
            </a:r>
            <a:endParaRPr lang="en-US" i="1" dirty="0">
              <a:cs typeface="Arial"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p:nvPr>
        </p:nvSpPr>
        <p:spPr>
          <a:xfrm>
            <a:off x="755650" y="1638300"/>
            <a:ext cx="7762875" cy="1143000"/>
          </a:xfrm>
        </p:spPr>
        <p:txBody>
          <a:bodyPr/>
          <a:lstStyle/>
          <a:p>
            <a:pPr algn="ctr" eaLnBrk="1" hangingPunct="1"/>
            <a:r>
              <a:rPr lang="ru-RU" sz="4500" dirty="0" smtClean="0"/>
              <a:t>Фаза планирования – </a:t>
            </a:r>
            <a:r>
              <a:rPr lang="uk-UA" sz="4500" dirty="0" smtClean="0"/>
              <a:t>н</a:t>
            </a:r>
            <a:r>
              <a:rPr lang="ru-RU" sz="4500" dirty="0" err="1" smtClean="0"/>
              <a:t>ачиная</a:t>
            </a:r>
            <a:r>
              <a:rPr lang="ru-RU" sz="4500" dirty="0" smtClean="0"/>
              <a:t> планировать,  думайте о конечном результате</a:t>
            </a:r>
            <a:endParaRPr lang="en-US" sz="4500" dirty="0" smtClean="0"/>
          </a:p>
        </p:txBody>
      </p:sp>
      <p:pic>
        <p:nvPicPr>
          <p:cNvPr id="38916" name="Picture 4" descr="C:\Documents and Settings\tnutley.CPCXX-XXX\Local Settings\Temporary Internet Files\Content.IE5\ZUBGRN68\MMj01725700000[1].gif"/>
          <p:cNvPicPr>
            <a:picLocks noChangeAspect="1" noChangeArrowheads="1" noCrop="1"/>
          </p:cNvPicPr>
          <p:nvPr/>
        </p:nvPicPr>
        <p:blipFill>
          <a:blip r:embed="rId3" cstate="print"/>
          <a:srcRect/>
          <a:stretch>
            <a:fillRect/>
          </a:stretch>
        </p:blipFill>
        <p:spPr bwMode="auto">
          <a:xfrm>
            <a:off x="3498574" y="3860994"/>
            <a:ext cx="2544417" cy="15991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a:xfrm>
            <a:off x="457200" y="846138"/>
            <a:ext cx="8229600" cy="1143000"/>
          </a:xfrm>
        </p:spPr>
        <p:txBody>
          <a:bodyPr/>
          <a:lstStyle/>
          <a:p>
            <a:pPr algn="ctr" eaLnBrk="1" hangingPunct="1"/>
            <a:r>
              <a:rPr lang="ru-RU" sz="4600" smtClean="0"/>
              <a:t>Кто будет пользоваться вашими данными</a:t>
            </a:r>
            <a:r>
              <a:rPr lang="en-US" sz="4600" smtClean="0"/>
              <a:t>?</a:t>
            </a:r>
          </a:p>
        </p:txBody>
      </p:sp>
      <p:sp>
        <p:nvSpPr>
          <p:cNvPr id="19458" name="Content Placeholder 2"/>
          <p:cNvSpPr>
            <a:spLocks noGrp="1"/>
          </p:cNvSpPr>
          <p:nvPr>
            <p:ph idx="1"/>
          </p:nvPr>
        </p:nvSpPr>
        <p:spPr>
          <a:xfrm>
            <a:off x="457200" y="1992313"/>
            <a:ext cx="8229600" cy="4389437"/>
          </a:xfrm>
        </p:spPr>
        <p:txBody>
          <a:bodyPr/>
          <a:lstStyle/>
          <a:p>
            <a:pPr eaLnBrk="1" hangingPunct="1"/>
            <a:r>
              <a:rPr lang="ru-RU" sz="3200" dirty="0" smtClean="0"/>
              <a:t>Разработать план коммуникации</a:t>
            </a:r>
            <a:r>
              <a:rPr lang="en-US" sz="3200" dirty="0" smtClean="0"/>
              <a:t> </a:t>
            </a:r>
          </a:p>
          <a:p>
            <a:pPr lvl="1" eaLnBrk="1" hangingPunct="1"/>
            <a:r>
              <a:rPr lang="ru-RU" sz="3200" dirty="0" smtClean="0"/>
              <a:t>Определяет основную аудиторию </a:t>
            </a:r>
            <a:r>
              <a:rPr lang="en-US" sz="3200" dirty="0" smtClean="0"/>
              <a:t>– </a:t>
            </a:r>
            <a:r>
              <a:rPr lang="ru-RU" sz="3200" dirty="0" smtClean="0"/>
              <a:t>лиц, принимающих решения</a:t>
            </a:r>
            <a:r>
              <a:rPr lang="en-US" sz="3200" dirty="0" smtClean="0"/>
              <a:t>,</a:t>
            </a:r>
            <a:r>
              <a:rPr lang="ru-RU" sz="3200" dirty="0" smtClean="0"/>
              <a:t> и других потребителей информации</a:t>
            </a:r>
            <a:endParaRPr lang="en-US" sz="3200" dirty="0" smtClean="0"/>
          </a:p>
          <a:p>
            <a:pPr lvl="1" eaLnBrk="1" hangingPunct="1"/>
            <a:r>
              <a:rPr lang="ru-RU" sz="3200" dirty="0" smtClean="0"/>
              <a:t>Определяет надлежащий метод коммуникации для каждой аудитории</a:t>
            </a:r>
            <a:endParaRPr lang="en-US" sz="3200" dirty="0" smtClean="0"/>
          </a:p>
          <a:p>
            <a:pPr eaLnBrk="1" hangingPunct="1">
              <a:buFont typeface="Wingdings 2" pitchFamily="18" charset="2"/>
              <a:buNone/>
            </a:pPr>
            <a:endParaRPr lang="en-US" sz="32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p:nvPr>
        </p:nvSpPr>
        <p:spPr/>
        <p:txBody>
          <a:bodyPr/>
          <a:lstStyle/>
          <a:p>
            <a:pPr eaLnBrk="1" hangingPunct="1"/>
            <a:r>
              <a:rPr lang="ru-RU" smtClean="0"/>
              <a:t>Четыре важнейших вопроса</a:t>
            </a:r>
            <a:endParaRPr lang="en-US" smtClean="0"/>
          </a:p>
        </p:txBody>
      </p:sp>
      <p:sp>
        <p:nvSpPr>
          <p:cNvPr id="3" name="Content Placeholder 2"/>
          <p:cNvSpPr>
            <a:spLocks noGrp="1"/>
          </p:cNvSpPr>
          <p:nvPr>
            <p:ph idx="1"/>
          </p:nvPr>
        </p:nvSpPr>
        <p:spPr/>
        <p:txBody>
          <a:bodyPr/>
          <a:lstStyle/>
          <a:p>
            <a:pPr eaLnBrk="1" hangingPunct="1">
              <a:buFont typeface="Wingdings 2" pitchFamily="18" charset="2"/>
              <a:buNone/>
            </a:pPr>
            <a:r>
              <a:rPr lang="en-US" smtClean="0"/>
              <a:t>1. </a:t>
            </a:r>
            <a:r>
              <a:rPr lang="ru-RU" smtClean="0"/>
              <a:t>Каковы задачи коммуникационной стратегии</a:t>
            </a:r>
            <a:r>
              <a:rPr lang="en-US" smtClean="0"/>
              <a:t>?</a:t>
            </a:r>
          </a:p>
          <a:p>
            <a:pPr eaLnBrk="1" hangingPunct="1">
              <a:buFont typeface="Wingdings 2" pitchFamily="18" charset="2"/>
              <a:buNone/>
            </a:pPr>
            <a:r>
              <a:rPr lang="en-US" smtClean="0"/>
              <a:t>2. </a:t>
            </a:r>
            <a:r>
              <a:rPr lang="ru-RU" smtClean="0"/>
              <a:t>Кто целевые группы</a:t>
            </a:r>
            <a:r>
              <a:rPr lang="en-US" smtClean="0"/>
              <a:t>?</a:t>
            </a:r>
          </a:p>
          <a:p>
            <a:pPr eaLnBrk="1" hangingPunct="1">
              <a:buFont typeface="Wingdings 2" pitchFamily="18" charset="2"/>
              <a:buNone/>
            </a:pPr>
            <a:r>
              <a:rPr lang="en-US" smtClean="0"/>
              <a:t>3. </a:t>
            </a:r>
            <a:r>
              <a:rPr lang="ru-RU" smtClean="0"/>
              <a:t>Какие должны быть каналы коммуникации</a:t>
            </a:r>
            <a:r>
              <a:rPr lang="en-US" smtClean="0"/>
              <a:t>?</a:t>
            </a:r>
          </a:p>
          <a:p>
            <a:pPr eaLnBrk="1" hangingPunct="1">
              <a:buFont typeface="Wingdings 2" pitchFamily="18" charset="2"/>
              <a:buNone/>
            </a:pPr>
            <a:r>
              <a:rPr lang="en-US" smtClean="0"/>
              <a:t>4. </a:t>
            </a:r>
            <a:r>
              <a:rPr lang="ru-RU" smtClean="0"/>
              <a:t>Как вы будете оценивать использование информации</a:t>
            </a:r>
            <a:r>
              <a:rPr lang="en-US" smtClean="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500" fill="hold"/>
                                        <p:tgtEl>
                                          <p:spTgt spid="3">
                                            <p:txEl>
                                              <p:pRg st="2" end="2"/>
                                            </p:txEl>
                                          </p:spTgt>
                                        </p:tgtEl>
                                        <p:attrNameLst>
                                          <p:attrName>style.color</p:attrName>
                                        </p:attrNameLst>
                                      </p:cBhvr>
                                      <p:to>
                                        <a:schemeClr val="folHlink"/>
                                      </p:to>
                                    </p:animClr>
                                  </p:childTnLst>
                                </p:cTn>
                              </p:par>
                              <p:par>
                                <p:cTn id="7" presetID="3" presetClass="emph" presetSubtype="2" fill="hold" nodeType="withEffect">
                                  <p:stCondLst>
                                    <p:cond delay="0"/>
                                  </p:stCondLst>
                                  <p:childTnLst>
                                    <p:animClr clrSpc="rgb" dir="cw">
                                      <p:cBhvr override="childStyle">
                                        <p:cTn id="8" dur="500" fill="hold"/>
                                        <p:tgtEl>
                                          <p:spTgt spid="3">
                                            <p:txEl>
                                              <p:pRg st="3" end="3"/>
                                            </p:txEl>
                                          </p:spTgt>
                                        </p:tgtEl>
                                        <p:attrNameLst>
                                          <p:attrName>style.color</p:attrName>
                                        </p:attrNameLst>
                                      </p:cBhvr>
                                      <p:to>
                                        <a:schemeClr val="folHlink"/>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pPr eaLnBrk="1" hangingPunct="1"/>
            <a:r>
              <a:rPr lang="ru-RU" sz="4500" smtClean="0"/>
              <a:t>Разработка стратегии коммуникации</a:t>
            </a:r>
            <a:endParaRPr lang="en-US" sz="4500" smtClean="0"/>
          </a:p>
        </p:txBody>
      </p:sp>
      <p:sp>
        <p:nvSpPr>
          <p:cNvPr id="23554" name="Content Placeholder 2"/>
          <p:cNvSpPr>
            <a:spLocks noGrp="1"/>
          </p:cNvSpPr>
          <p:nvPr>
            <p:ph idx="1"/>
          </p:nvPr>
        </p:nvSpPr>
        <p:spPr>
          <a:xfrm>
            <a:off x="827584" y="1628800"/>
            <a:ext cx="7762875" cy="3962400"/>
          </a:xfrm>
        </p:spPr>
        <p:txBody>
          <a:bodyPr/>
          <a:lstStyle/>
          <a:p>
            <a:pPr marL="514350" indent="-514350" eaLnBrk="1" hangingPunct="1">
              <a:buFont typeface="Calibri" pitchFamily="34" charset="0"/>
              <a:buAutoNum type="arabicPeriod"/>
            </a:pPr>
            <a:r>
              <a:rPr lang="ru-RU" sz="2800" dirty="0" smtClean="0"/>
              <a:t>Каковы задачи коммуникационной стратегии</a:t>
            </a:r>
            <a:r>
              <a:rPr lang="en-US" sz="2800" dirty="0" smtClean="0"/>
              <a:t>?</a:t>
            </a:r>
          </a:p>
          <a:p>
            <a:pPr marL="914400" lvl="1" indent="-514350" eaLnBrk="1" hangingPunct="1"/>
            <a:r>
              <a:rPr lang="ru-RU" sz="2800" dirty="0" smtClean="0"/>
              <a:t>С вашей программой могут быть связаны многие решения и вопросы</a:t>
            </a:r>
            <a:endParaRPr lang="en-US" sz="2800" dirty="0" smtClean="0"/>
          </a:p>
          <a:p>
            <a:pPr marL="914400" lvl="1" indent="-514350" eaLnBrk="1" hangingPunct="1"/>
            <a:r>
              <a:rPr lang="ru-RU" sz="2800" dirty="0" smtClean="0"/>
              <a:t>Определить основные потенциальные вопросы, важные для вашей программы, и соотнести их с соответствующими целевыми группами</a:t>
            </a:r>
            <a:endParaRPr lang="en-US" sz="2800" dirty="0" smtClean="0"/>
          </a:p>
          <a:p>
            <a:pPr marL="914400" lvl="1" indent="-514350" eaLnBrk="1" hangingPunct="1">
              <a:buFont typeface="Calibri" pitchFamily="34" charset="0"/>
              <a:buAutoNum type="arabicPeriod"/>
            </a:pPr>
            <a:endParaRPr lang="en-US" sz="28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r>
              <a:rPr lang="en-US" sz="4900" smtClean="0"/>
              <a:t>2. </a:t>
            </a:r>
            <a:r>
              <a:rPr lang="ru-RU" sz="4900" smtClean="0"/>
              <a:t>Кто целевые группы</a:t>
            </a:r>
            <a:r>
              <a:rPr lang="en-US" sz="4900" smtClean="0"/>
              <a:t>?</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06979839"/>
              </p:ext>
            </p:extLst>
          </p:nvPr>
        </p:nvGraphicFramePr>
        <p:xfrm>
          <a:off x="107504" y="1556792"/>
          <a:ext cx="7762875" cy="3962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5603" name="Rectangle 4"/>
          <p:cNvSpPr>
            <a:spLocks noChangeArrowheads="1"/>
          </p:cNvSpPr>
          <p:nvPr/>
        </p:nvSpPr>
        <p:spPr bwMode="auto">
          <a:xfrm>
            <a:off x="4572000" y="1340768"/>
            <a:ext cx="3959225" cy="4248150"/>
          </a:xfrm>
          <a:prstGeom prst="rect">
            <a:avLst/>
          </a:prstGeom>
          <a:solidFill>
            <a:schemeClr val="bg1"/>
          </a:solidFill>
          <a:ln w="9525">
            <a:noFill/>
            <a:miter lim="800000"/>
            <a:headEnd/>
            <a:tailEnd/>
          </a:ln>
        </p:spPr>
        <p:txBody>
          <a:bodyPr wrap="none" anchor="ctr"/>
          <a:lstStyle/>
          <a:p>
            <a:r>
              <a:rPr lang="ru-RU" sz="2800" b="0" dirty="0" smtClean="0">
                <a:latin typeface="Calibri" pitchFamily="34" charset="0"/>
              </a:rPr>
              <a:t>Руководитель, </a:t>
            </a:r>
            <a:endParaRPr lang="ru-RU" sz="2800" b="0" dirty="0">
              <a:latin typeface="Calibri" pitchFamily="34" charset="0"/>
            </a:endParaRPr>
          </a:p>
          <a:p>
            <a:r>
              <a:rPr lang="ru-RU" sz="2800" b="0" dirty="0" smtClean="0">
                <a:latin typeface="Calibri" pitchFamily="34" charset="0"/>
              </a:rPr>
              <a:t>принимающий </a:t>
            </a:r>
            <a:r>
              <a:rPr lang="ru-RU" sz="2800" b="0" dirty="0">
                <a:latin typeface="Calibri" pitchFamily="34" charset="0"/>
              </a:rPr>
              <a:t>решение</a:t>
            </a:r>
          </a:p>
          <a:p>
            <a:endParaRPr lang="ru-RU" sz="2800" b="0" dirty="0">
              <a:latin typeface="Calibri" pitchFamily="34" charset="0"/>
            </a:endParaRPr>
          </a:p>
          <a:p>
            <a:r>
              <a:rPr lang="ru-RU" sz="2800" b="0" dirty="0">
                <a:latin typeface="Calibri" pitchFamily="34" charset="0"/>
              </a:rPr>
              <a:t>Затронутые основные </a:t>
            </a:r>
          </a:p>
          <a:p>
            <a:r>
              <a:rPr lang="ru-RU" sz="2800" b="0" dirty="0">
                <a:latin typeface="Calibri" pitchFamily="34" charset="0"/>
              </a:rPr>
              <a:t>заинтересованные </a:t>
            </a:r>
          </a:p>
          <a:p>
            <a:r>
              <a:rPr lang="ru-RU" sz="2800" b="0" dirty="0">
                <a:latin typeface="Calibri" pitchFamily="34" charset="0"/>
              </a:rPr>
              <a:t>стороны</a:t>
            </a:r>
          </a:p>
          <a:p>
            <a:endParaRPr lang="ru-RU" sz="2800" b="0" dirty="0">
              <a:latin typeface="Calibri" pitchFamily="34" charset="0"/>
            </a:endParaRPr>
          </a:p>
          <a:p>
            <a:r>
              <a:rPr lang="ru-RU" sz="2800" b="0" dirty="0">
                <a:latin typeface="Calibri" pitchFamily="34" charset="0"/>
              </a:rPr>
              <a:t>Затронутые вторичные </a:t>
            </a:r>
          </a:p>
          <a:p>
            <a:r>
              <a:rPr lang="ru-RU" sz="2800" b="0" dirty="0">
                <a:latin typeface="Calibri" pitchFamily="34" charset="0"/>
              </a:rPr>
              <a:t>заинтересованные </a:t>
            </a:r>
          </a:p>
          <a:p>
            <a:r>
              <a:rPr lang="ru-RU" sz="2800" b="0" dirty="0">
                <a:latin typeface="Calibri" pitchFamily="34" charset="0"/>
              </a:rPr>
              <a:t>стороны</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755576" y="-315416"/>
            <a:ext cx="7845499" cy="1728192"/>
          </a:xfrm>
        </p:spPr>
        <p:txBody>
          <a:bodyPr/>
          <a:lstStyle/>
          <a:p>
            <a:pPr algn="ctr" eaLnBrk="1" hangingPunct="1"/>
            <a:r>
              <a:rPr lang="ru-RU" sz="4000" dirty="0" smtClean="0"/>
              <a:t>Как вовлекать заинтересованные стороны</a:t>
            </a:r>
            <a:r>
              <a:rPr lang="en-US" sz="4000" dirty="0" smtClean="0"/>
              <a:t>?</a:t>
            </a:r>
          </a:p>
        </p:txBody>
      </p:sp>
      <p:sp>
        <p:nvSpPr>
          <p:cNvPr id="27650" name="Content Placeholder 2"/>
          <p:cNvSpPr>
            <a:spLocks noGrp="1"/>
          </p:cNvSpPr>
          <p:nvPr>
            <p:ph idx="1"/>
          </p:nvPr>
        </p:nvSpPr>
        <p:spPr>
          <a:xfrm>
            <a:off x="683568" y="1412776"/>
            <a:ext cx="8066088" cy="4191000"/>
          </a:xfrm>
        </p:spPr>
        <p:txBody>
          <a:bodyPr/>
          <a:lstStyle/>
          <a:p>
            <a:pPr eaLnBrk="1" hangingPunct="1"/>
            <a:r>
              <a:rPr lang="ru-RU" sz="2400" dirty="0" err="1" smtClean="0"/>
              <a:t>Адвокационная</a:t>
            </a:r>
            <a:r>
              <a:rPr lang="ru-RU" sz="2400" dirty="0" smtClean="0"/>
              <a:t> работа</a:t>
            </a:r>
            <a:endParaRPr lang="en-US" sz="2400" dirty="0" smtClean="0"/>
          </a:p>
          <a:p>
            <a:pPr eaLnBrk="1" hangingPunct="1"/>
            <a:r>
              <a:rPr lang="ru-RU" sz="2400" dirty="0" smtClean="0"/>
              <a:t>Привлечение и распределение ресурсов</a:t>
            </a:r>
            <a:endParaRPr lang="en-US" sz="2400" dirty="0" smtClean="0"/>
          </a:p>
          <a:p>
            <a:pPr eaLnBrk="1" hangingPunct="1"/>
            <a:r>
              <a:rPr lang="ru-RU" sz="2400" dirty="0" smtClean="0"/>
              <a:t>Структура программы</a:t>
            </a:r>
            <a:endParaRPr lang="en-US" sz="2400" dirty="0" smtClean="0"/>
          </a:p>
          <a:p>
            <a:pPr eaLnBrk="1" hangingPunct="1"/>
            <a:r>
              <a:rPr lang="ru-RU" sz="2400" dirty="0" smtClean="0"/>
              <a:t>Планирование программы</a:t>
            </a:r>
            <a:endParaRPr lang="en-US" sz="2400" dirty="0" smtClean="0"/>
          </a:p>
          <a:p>
            <a:pPr eaLnBrk="1" hangingPunct="1"/>
            <a:r>
              <a:rPr lang="ru-RU" sz="2400" dirty="0" smtClean="0"/>
              <a:t>Рутинный мониторинг и оценка</a:t>
            </a:r>
            <a:endParaRPr lang="en-US" sz="2400" dirty="0" smtClean="0"/>
          </a:p>
          <a:p>
            <a:pPr eaLnBrk="1" hangingPunct="1"/>
            <a:r>
              <a:rPr lang="ru-RU" sz="2400" dirty="0" smtClean="0"/>
              <a:t>Интерпретация данных и разработка рекомендаций</a:t>
            </a:r>
            <a:endParaRPr lang="en-US" sz="2400" dirty="0" smtClean="0"/>
          </a:p>
          <a:p>
            <a:pPr eaLnBrk="1" hangingPunct="1"/>
            <a:r>
              <a:rPr lang="ru-RU" sz="2400" dirty="0" smtClean="0"/>
              <a:t>Совершенствование программы</a:t>
            </a:r>
            <a:endParaRPr lang="en-US" sz="2400" dirty="0" smtClean="0"/>
          </a:p>
          <a:p>
            <a:pPr eaLnBrk="1" hangingPunct="1"/>
            <a:r>
              <a:rPr lang="ru-RU" sz="2800" dirty="0" smtClean="0"/>
              <a:t>Оценка программы</a:t>
            </a:r>
            <a:endParaRPr lang="en-US" sz="3200" dirty="0" smtClean="0"/>
          </a:p>
          <a:p>
            <a:pPr eaLnBrk="1" hangingPunct="1"/>
            <a:endParaRPr lang="en-US" sz="32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698" name="Rectangle 3"/>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699" name="Rectangle 4"/>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0" name="Rectangle 5"/>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1" name="Rectangle 6"/>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2" name="Rectangle 7"/>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3" name="Rectangle 8"/>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4" name="Rectangle 9"/>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5" name="Rectangle 10"/>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6" name="Rectangle 11"/>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7" name="Rectangle 12"/>
          <p:cNvSpPr>
            <a:spLocks noChangeArrowheads="1"/>
          </p:cNvSpPr>
          <p:nvPr/>
        </p:nvSpPr>
        <p:spPr bwMode="auto">
          <a:xfrm>
            <a:off x="685800" y="6248400"/>
            <a:ext cx="19050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8" name="Rectangle 13"/>
          <p:cNvSpPr>
            <a:spLocks noChangeArrowheads="1"/>
          </p:cNvSpPr>
          <p:nvPr/>
        </p:nvSpPr>
        <p:spPr bwMode="auto">
          <a:xfrm>
            <a:off x="3124200" y="6248400"/>
            <a:ext cx="2895600" cy="457200"/>
          </a:xfrm>
          <a:prstGeom prst="rect">
            <a:avLst/>
          </a:prstGeom>
          <a:noFill/>
          <a:ln w="9525">
            <a:noFill/>
            <a:miter lim="800000"/>
            <a:headEnd/>
            <a:tailEnd/>
          </a:ln>
        </p:spPr>
        <p:txBody>
          <a:bodyPr wrap="none" anchor="ctr"/>
          <a:lstStyle/>
          <a:p>
            <a:endParaRPr lang="ru-RU" b="0">
              <a:latin typeface="Constantia" pitchFamily="18" charset="0"/>
            </a:endParaRPr>
          </a:p>
        </p:txBody>
      </p:sp>
      <p:sp>
        <p:nvSpPr>
          <p:cNvPr id="29709" name="Rectangle 14"/>
          <p:cNvSpPr>
            <a:spLocks noGrp="1" noChangeArrowheads="1"/>
          </p:cNvSpPr>
          <p:nvPr>
            <p:ph type="title"/>
          </p:nvPr>
        </p:nvSpPr>
        <p:spPr>
          <a:xfrm>
            <a:off x="687080" y="332656"/>
            <a:ext cx="7772400" cy="1162050"/>
          </a:xfrm>
        </p:spPr>
        <p:txBody>
          <a:bodyPr lIns="90488" tIns="44450" rIns="90488" bIns="44450"/>
          <a:lstStyle/>
          <a:p>
            <a:pPr algn="ctr" eaLnBrk="1" hangingPunct="1"/>
            <a:r>
              <a:rPr lang="ru-RU" sz="4500" dirty="0" smtClean="0"/>
              <a:t>Матрица анализа ЗС и план их вовлечения</a:t>
            </a:r>
            <a:endParaRPr lang="en-US" sz="4500" dirty="0" smtClean="0"/>
          </a:p>
        </p:txBody>
      </p:sp>
      <p:sp>
        <p:nvSpPr>
          <p:cNvPr id="29710" name="Rectangle 15"/>
          <p:cNvSpPr>
            <a:spLocks noGrp="1" noChangeArrowheads="1"/>
          </p:cNvSpPr>
          <p:nvPr>
            <p:ph idx="1"/>
          </p:nvPr>
        </p:nvSpPr>
        <p:spPr>
          <a:xfrm>
            <a:off x="612775" y="1676400"/>
            <a:ext cx="7918450" cy="4572000"/>
          </a:xfrm>
        </p:spPr>
        <p:txBody>
          <a:bodyPr lIns="90488" tIns="44450" rIns="90488" bIns="44450"/>
          <a:lstStyle/>
          <a:p>
            <a:pPr eaLnBrk="1" hangingPunct="1">
              <a:lnSpc>
                <a:spcPct val="120000"/>
              </a:lnSpc>
            </a:pPr>
            <a:r>
              <a:rPr lang="ru-RU" sz="2800" dirty="0" smtClean="0"/>
              <a:t>Выясните, кто заинтересован в программе и в чем заключается этот интерес</a:t>
            </a:r>
            <a:endParaRPr lang="en-US" sz="2800" dirty="0" smtClean="0"/>
          </a:p>
          <a:p>
            <a:pPr eaLnBrk="1" hangingPunct="1">
              <a:lnSpc>
                <a:spcPct val="120000"/>
              </a:lnSpc>
            </a:pPr>
            <a:r>
              <a:rPr lang="ru-RU" sz="2800" dirty="0" smtClean="0"/>
              <a:t>Выясните, кто и как может помочь программе, а кто может навредить</a:t>
            </a:r>
            <a:endParaRPr lang="en-US" sz="2800" dirty="0" smtClean="0"/>
          </a:p>
          <a:p>
            <a:pPr eaLnBrk="1" hangingPunct="1">
              <a:lnSpc>
                <a:spcPct val="120000"/>
              </a:lnSpc>
            </a:pPr>
            <a:r>
              <a:rPr lang="ru-RU" sz="2800" dirty="0" smtClean="0"/>
              <a:t>Помогает вам использовать эту информацию для успешной работы по планированию</a:t>
            </a:r>
            <a:endParaRPr lang="en-US" sz="2800" dirty="0" smtClean="0"/>
          </a:p>
        </p:txBody>
      </p:sp>
      <p:sp>
        <p:nvSpPr>
          <p:cNvPr id="2" name="Slide Number Placeholder 1"/>
          <p:cNvSpPr>
            <a:spLocks noGrp="1"/>
          </p:cNvSpPr>
          <p:nvPr>
            <p:ph type="sldNum" sz="quarter" idx="10"/>
          </p:nvPr>
        </p:nvSpPr>
        <p:spPr/>
        <p:txBody>
          <a:bodyPr/>
          <a:lstStyle/>
          <a:p>
            <a:pPr>
              <a:defRPr/>
            </a:pPr>
            <a:fld id="{5EC13206-9BA1-4849-B72E-03B38A929595}" type="slidenum">
              <a:rPr lang="en-US"/>
              <a:pPr>
                <a:defRPr/>
              </a:pPr>
              <a:t>8</a:t>
            </a:fld>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pPr eaLnBrk="1" hangingPunct="1"/>
            <a:r>
              <a:rPr lang="ru-RU" smtClean="0"/>
              <a:t>Четыре важнейших вопроса</a:t>
            </a:r>
            <a:endParaRPr lang="en-US" smtClean="0"/>
          </a:p>
        </p:txBody>
      </p:sp>
      <p:sp>
        <p:nvSpPr>
          <p:cNvPr id="31746" name="Content Placeholder 2"/>
          <p:cNvSpPr>
            <a:spLocks noGrp="1"/>
          </p:cNvSpPr>
          <p:nvPr>
            <p:ph idx="1"/>
          </p:nvPr>
        </p:nvSpPr>
        <p:spPr/>
        <p:txBody>
          <a:bodyPr/>
          <a:lstStyle/>
          <a:p>
            <a:pPr eaLnBrk="1" hangingPunct="1">
              <a:buFont typeface="Wingdings 2" pitchFamily="18" charset="2"/>
              <a:buNone/>
            </a:pPr>
            <a:r>
              <a:rPr lang="en-US" dirty="0" smtClean="0"/>
              <a:t>1. </a:t>
            </a:r>
            <a:r>
              <a:rPr lang="ru-RU" dirty="0" smtClean="0"/>
              <a:t>Каковы задачи коммуникационной стратегии</a:t>
            </a:r>
            <a:r>
              <a:rPr lang="en-US" dirty="0" smtClean="0"/>
              <a:t>?</a:t>
            </a:r>
          </a:p>
          <a:p>
            <a:pPr eaLnBrk="1" hangingPunct="1">
              <a:buFont typeface="Wingdings 2" pitchFamily="18" charset="2"/>
              <a:buNone/>
            </a:pPr>
            <a:r>
              <a:rPr lang="en-US" dirty="0" smtClean="0"/>
              <a:t>2. </a:t>
            </a:r>
            <a:r>
              <a:rPr lang="ru-RU" dirty="0" smtClean="0"/>
              <a:t>Кто целевые группы</a:t>
            </a:r>
            <a:r>
              <a:rPr lang="en-US" dirty="0" smtClean="0"/>
              <a:t>?</a:t>
            </a:r>
          </a:p>
          <a:p>
            <a:pPr eaLnBrk="1" hangingPunct="1">
              <a:buFont typeface="Wingdings 2" pitchFamily="18" charset="2"/>
              <a:buNone/>
            </a:pPr>
            <a:r>
              <a:rPr lang="en-US" dirty="0" smtClean="0"/>
              <a:t>3. </a:t>
            </a:r>
            <a:r>
              <a:rPr lang="ru-RU" dirty="0" smtClean="0"/>
              <a:t>Какие должны быть каналы коммуникации</a:t>
            </a:r>
            <a:r>
              <a:rPr lang="en-US" dirty="0" smtClean="0"/>
              <a:t>?</a:t>
            </a:r>
          </a:p>
          <a:p>
            <a:pPr eaLnBrk="1" hangingPunct="1">
              <a:buFont typeface="Wingdings 2" pitchFamily="18" charset="2"/>
              <a:buNone/>
            </a:pPr>
            <a:r>
              <a:rPr lang="en-US" dirty="0" smtClean="0"/>
              <a:t>4. </a:t>
            </a:r>
            <a:r>
              <a:rPr lang="ru-RU" dirty="0" smtClean="0"/>
              <a:t>Как вы будете оценивать использование информации</a:t>
            </a:r>
            <a:r>
              <a:rPr lang="en-US" dirty="0" smtClean="0"/>
              <a:t>? </a:t>
            </a:r>
            <a:endParaRPr lang="ru-RU" dirty="0" smtClean="0"/>
          </a:p>
          <a:p>
            <a:pPr eaLnBrk="1" hangingPunct="1">
              <a:buFont typeface="Wingdings 2" pitchFamily="18" charset="2"/>
              <a:buNone/>
            </a:pPr>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2"/>
          <p:cNvSpPr>
            <a:spLocks noGrp="1"/>
          </p:cNvSpPr>
          <p:nvPr>
            <p:ph type="title"/>
          </p:nvPr>
        </p:nvSpPr>
        <p:spPr>
          <a:xfrm>
            <a:off x="755576" y="116632"/>
            <a:ext cx="7864475" cy="1143000"/>
          </a:xfrm>
        </p:spPr>
        <p:txBody>
          <a:bodyPr/>
          <a:lstStyle/>
          <a:p>
            <a:pPr algn="ctr" eaLnBrk="1" hangingPunct="1"/>
            <a:r>
              <a:rPr lang="en-US" sz="4000" dirty="0" smtClean="0"/>
              <a:t>3. </a:t>
            </a:r>
            <a:r>
              <a:rPr lang="ru-RU" sz="4000" dirty="0" smtClean="0"/>
              <a:t>Выбор надлежащих каналов коммуникации</a:t>
            </a:r>
            <a:endParaRPr lang="en-US" sz="4000" dirty="0" smtClean="0"/>
          </a:p>
        </p:txBody>
      </p:sp>
      <p:sp>
        <p:nvSpPr>
          <p:cNvPr id="33794" name="Content Placeholder 3"/>
          <p:cNvSpPr>
            <a:spLocks noGrp="1"/>
          </p:cNvSpPr>
          <p:nvPr>
            <p:ph idx="1"/>
          </p:nvPr>
        </p:nvSpPr>
        <p:spPr>
          <a:xfrm>
            <a:off x="827584" y="1556792"/>
            <a:ext cx="7894638" cy="3962400"/>
          </a:xfrm>
        </p:spPr>
        <p:txBody>
          <a:bodyPr/>
          <a:lstStyle/>
          <a:p>
            <a:pPr eaLnBrk="1" hangingPunct="1"/>
            <a:r>
              <a:rPr lang="ru-RU" sz="2400" dirty="0" smtClean="0"/>
              <a:t>Учтите постоянно меняющиеся информационные потребности </a:t>
            </a:r>
            <a:endParaRPr lang="en-US" sz="2400" dirty="0" smtClean="0"/>
          </a:p>
          <a:p>
            <a:pPr eaLnBrk="1" hangingPunct="1"/>
            <a:r>
              <a:rPr lang="ru-RU" sz="2400" dirty="0" smtClean="0"/>
              <a:t>Основные сообщения и каналы коммуникации должны быть направлены на конкретные группы</a:t>
            </a:r>
            <a:endParaRPr lang="en-US" sz="2400" dirty="0" smtClean="0"/>
          </a:p>
          <a:p>
            <a:pPr eaLnBrk="1" hangingPunct="1"/>
            <a:r>
              <a:rPr lang="ru-RU" sz="2400" dirty="0" smtClean="0"/>
              <a:t>Первостепенное внимание уделяйте тем основным рекомендациям, которые применимы на практике и имеют практическое значение</a:t>
            </a:r>
            <a:endParaRPr lang="en-US" sz="2400" dirty="0" smtClean="0"/>
          </a:p>
          <a:p>
            <a:pPr eaLnBrk="1" hangingPunct="1"/>
            <a:r>
              <a:rPr lang="ru-RU" sz="2400" dirty="0" smtClean="0"/>
              <a:t>Позаботьтесь, чтобы информация была </a:t>
            </a:r>
            <a:r>
              <a:rPr lang="ru-RU" dirty="0" smtClean="0"/>
              <a:t>доступной, релевантной и полезной</a:t>
            </a:r>
            <a:endParaRPr lang="en-US" dirty="0" smtClean="0"/>
          </a:p>
          <a:p>
            <a:pPr eaLnBrk="1" hangingPunct="1"/>
            <a:endParaRPr lang="en-US"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395536" y="332656"/>
            <a:ext cx="8291264" cy="1727919"/>
          </a:xfrm>
        </p:spPr>
        <p:txBody>
          <a:bodyPr/>
          <a:lstStyle/>
          <a:p>
            <a:pPr algn="ctr" eaLnBrk="1" hangingPunct="1"/>
            <a:r>
              <a:rPr lang="ru-RU" sz="4400" dirty="0" smtClean="0"/>
              <a:t>Универсальное руководство по содержанию</a:t>
            </a:r>
            <a:endParaRPr lang="en-US" sz="4400" dirty="0" smtClean="0"/>
          </a:p>
        </p:txBody>
      </p:sp>
      <p:sp>
        <p:nvSpPr>
          <p:cNvPr id="35842" name="Content Placeholder 2"/>
          <p:cNvSpPr>
            <a:spLocks noGrp="1"/>
          </p:cNvSpPr>
          <p:nvPr>
            <p:ph idx="1"/>
          </p:nvPr>
        </p:nvSpPr>
        <p:spPr>
          <a:xfrm>
            <a:off x="838200" y="2274888"/>
            <a:ext cx="7472363" cy="3962400"/>
          </a:xfrm>
        </p:spPr>
        <p:txBody>
          <a:bodyPr/>
          <a:lstStyle/>
          <a:p>
            <a:pPr eaLnBrk="1" hangingPunct="1"/>
            <a:r>
              <a:rPr lang="ru-RU" sz="3200" smtClean="0"/>
              <a:t>Понятное</a:t>
            </a:r>
            <a:endParaRPr lang="en-US" sz="3200" smtClean="0"/>
          </a:p>
          <a:p>
            <a:pPr eaLnBrk="1" hangingPunct="1"/>
            <a:r>
              <a:rPr lang="ru-RU" sz="3200" smtClean="0"/>
              <a:t>Лаконичное</a:t>
            </a:r>
            <a:endParaRPr lang="en-US" sz="3200" smtClean="0"/>
          </a:p>
          <a:p>
            <a:pPr eaLnBrk="1" hangingPunct="1"/>
            <a:r>
              <a:rPr lang="ru-RU" sz="3200" smtClean="0"/>
              <a:t>Имеющее практическое значение</a:t>
            </a:r>
            <a:endParaRPr lang="en-US" sz="3200" smtClean="0"/>
          </a:p>
          <a:p>
            <a:pPr eaLnBrk="1" hangingPunct="1"/>
            <a:r>
              <a:rPr lang="ru-RU" sz="3200" smtClean="0"/>
              <a:t>Применимое на практике</a:t>
            </a:r>
            <a:endParaRPr lang="en-US" sz="32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467545" y="44624"/>
            <a:ext cx="8219256" cy="1373014"/>
          </a:xfrm>
        </p:spPr>
        <p:txBody>
          <a:bodyPr/>
          <a:lstStyle/>
          <a:p>
            <a:pPr algn="ctr" eaLnBrk="1" hangingPunct="1"/>
            <a:r>
              <a:rPr lang="ru-RU" sz="4000" dirty="0" smtClean="0"/>
              <a:t>Пример информационных потребностей разных групп ЗС</a:t>
            </a:r>
            <a:endParaRPr lang="en-US" sz="4000" dirty="0" smtClean="0"/>
          </a:p>
        </p:txBody>
      </p:sp>
      <p:graphicFrame>
        <p:nvGraphicFramePr>
          <p:cNvPr id="36939" name="Group 75"/>
          <p:cNvGraphicFramePr>
            <a:graphicFrameLocks noGrp="1"/>
          </p:cNvGraphicFramePr>
          <p:nvPr>
            <p:ph idx="1"/>
            <p:extLst>
              <p:ext uri="{D42A27DB-BD31-4B8C-83A1-F6EECF244321}">
                <p14:modId xmlns:p14="http://schemas.microsoft.com/office/powerpoint/2010/main" val="84963191"/>
              </p:ext>
            </p:extLst>
          </p:nvPr>
        </p:nvGraphicFramePr>
        <p:xfrm>
          <a:off x="0" y="1340768"/>
          <a:ext cx="9144000" cy="5904865"/>
        </p:xfrm>
        <a:graphic>
          <a:graphicData uri="http://schemas.openxmlformats.org/drawingml/2006/table">
            <a:tbl>
              <a:tblPr/>
              <a:tblGrid>
                <a:gridCol w="3160713"/>
                <a:gridCol w="3227387"/>
                <a:gridCol w="2755900"/>
              </a:tblGrid>
              <a:tr h="355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dirty="0" smtClean="0">
                          <a:ln>
                            <a:noFill/>
                          </a:ln>
                          <a:solidFill>
                            <a:srgbClr val="FFFFFF"/>
                          </a:solidFill>
                          <a:effectLst/>
                          <a:latin typeface="Calibri" pitchFamily="34" charset="0"/>
                          <a:cs typeface="Times New Roman" pitchFamily="18" charset="0"/>
                        </a:rPr>
                        <a:t>Группа ЗС</a:t>
                      </a:r>
                      <a:endParaRPr kumimoji="0" lang="en-US" sz="1800" b="1" i="0" u="none" strike="noStrike" cap="none" normalizeH="0" baseline="0" dirty="0" smtClean="0">
                        <a:ln>
                          <a:noFill/>
                        </a:ln>
                        <a:solidFill>
                          <a:srgbClr val="FFFFFF"/>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Calibri" pitchFamily="34" charset="0"/>
                          <a:cs typeface="Times New Roman" pitchFamily="18" charset="0"/>
                        </a:rPr>
                        <a:t>Информац. потребности</a:t>
                      </a:r>
                      <a:endParaRPr kumimoji="0" lang="en-US" sz="1800" b="1" i="0" u="none" strike="noStrike" cap="none" normalizeH="0" baseline="0" smtClean="0">
                        <a:ln>
                          <a:noFill/>
                        </a:ln>
                        <a:solidFill>
                          <a:srgbClr val="FFFFFF"/>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1" i="0" u="none" strike="noStrike" cap="none" normalizeH="0" baseline="0" smtClean="0">
                          <a:ln>
                            <a:noFill/>
                          </a:ln>
                          <a:solidFill>
                            <a:srgbClr val="FFFFFF"/>
                          </a:solidFill>
                          <a:effectLst/>
                          <a:latin typeface="Calibri" pitchFamily="34" charset="0"/>
                          <a:cs typeface="Times New Roman" pitchFamily="18" charset="0"/>
                        </a:rPr>
                        <a:t>Методы коммуникации</a:t>
                      </a:r>
                      <a:endParaRPr kumimoji="0" lang="en-US" sz="18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Политики и правительство</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Calibri" pitchFamily="34" charset="0"/>
                          <a:cs typeface="Times New Roman" pitchFamily="18" charset="0"/>
                        </a:rPr>
                        <a:t>Кратко</a:t>
                      </a:r>
                      <a:r>
                        <a:rPr kumimoji="0" lang="en-US" sz="1800" b="0"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smtClean="0">
                          <a:ln>
                            <a:noFill/>
                          </a:ln>
                          <a:solidFill>
                            <a:srgbClr val="000000"/>
                          </a:solidFill>
                          <a:effectLst/>
                          <a:latin typeface="Calibri" pitchFamily="34" charset="0"/>
                          <a:cs typeface="Times New Roman" pitchFamily="18" charset="0"/>
                        </a:rPr>
                        <a:t>факты</a:t>
                      </a:r>
                      <a:r>
                        <a:rPr kumimoji="0" lang="en-US" sz="1800" b="0" i="0" u="none" strike="noStrike" cap="none" normalizeH="0" baseline="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smtClean="0">
                          <a:ln>
                            <a:noFill/>
                          </a:ln>
                          <a:solidFill>
                            <a:srgbClr val="000000"/>
                          </a:solidFill>
                          <a:effectLst/>
                          <a:latin typeface="Calibri" pitchFamily="34" charset="0"/>
                          <a:cs typeface="Times New Roman" pitchFamily="18" charset="0"/>
                        </a:rPr>
                        <a:t>высокая приоритетность</a:t>
                      </a:r>
                      <a:r>
                        <a:rPr kumimoji="0" lang="en-US" sz="1800" b="0" i="0" u="none" strike="noStrike" cap="none" normalizeH="0" baseline="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smtClean="0">
                          <a:ln>
                            <a:noFill/>
                          </a:ln>
                          <a:solidFill>
                            <a:srgbClr val="000000"/>
                          </a:solidFill>
                          <a:effectLst/>
                          <a:latin typeface="Calibri" pitchFamily="34" charset="0"/>
                          <a:cs typeface="Times New Roman" pitchFamily="18" charset="0"/>
                        </a:rPr>
                        <a:t>мало спец. терминов</a:t>
                      </a:r>
                      <a:endParaRPr kumimoji="0" lang="en-US" sz="1800" b="0" i="0" u="none" strike="noStrike" cap="none" normalizeH="0" baseline="0" smtClean="0">
                        <a:ln>
                          <a:noFill/>
                        </a:ln>
                        <a:solidFill>
                          <a:srgbClr val="000000"/>
                        </a:solidFill>
                        <a:effectLst/>
                        <a:latin typeface="Calibri" pitchFamily="34" charset="0"/>
                        <a:ea typeface="Calibri" pitchFamily="34" charset="0"/>
                        <a:cs typeface="Calibri"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Семинары по распространению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инф</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форумы и брифинги</a:t>
                      </a:r>
                      <a:endParaRPr kumimoji="0" lang="en-US" sz="1800" b="0" i="0" u="none" strike="noStrike" cap="none" normalizeH="0" baseline="0" dirty="0" smtClean="0">
                        <a:ln>
                          <a:noFill/>
                        </a:ln>
                        <a:solidFill>
                          <a:srgbClr val="000000"/>
                        </a:solidFill>
                        <a:effectLst/>
                        <a:latin typeface="Calibri" pitchFamily="34" charset="0"/>
                        <a:ea typeface="Calibri" pitchFamily="34" charset="0"/>
                        <a:cs typeface="Calibri" pitchFamily="34"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Менеджеры программ</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Резюме</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отдельно по</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зонам обслуживания</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геогр. расположению</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группам населения</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Ежемес</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или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ежекварт</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отчеты</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итоговые отчеты</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рабочее резюме</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аудио-визуальные</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презентации</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Гражданское общество и НПО</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Calibri" pitchFamily="34" charset="0"/>
                          <a:cs typeface="Times New Roman" pitchFamily="18" charset="0"/>
                        </a:rPr>
                        <a:t>Резюме</a:t>
                      </a:r>
                      <a:r>
                        <a:rPr kumimoji="0" lang="en-US" sz="1800" b="0"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smtClean="0">
                          <a:ln>
                            <a:noFill/>
                          </a:ln>
                          <a:solidFill>
                            <a:srgbClr val="000000"/>
                          </a:solidFill>
                          <a:effectLst/>
                          <a:latin typeface="Calibri" pitchFamily="34" charset="0"/>
                          <a:cs typeface="Times New Roman" pitchFamily="18" charset="0"/>
                        </a:rPr>
                        <a:t>четкие рекомендации</a:t>
                      </a:r>
                      <a:r>
                        <a:rPr kumimoji="0" lang="en-US" sz="1800" b="0" i="0" u="none" strike="noStrike" cap="none" normalizeH="0" baseline="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smtClean="0">
                          <a:ln>
                            <a:noFill/>
                          </a:ln>
                          <a:solidFill>
                            <a:srgbClr val="000000"/>
                          </a:solidFill>
                          <a:effectLst/>
                          <a:latin typeface="Calibri" pitchFamily="34" charset="0"/>
                          <a:cs typeface="Times New Roman" pitchFamily="18" charset="0"/>
                        </a:rPr>
                        <a:t>мало спец. терминов</a:t>
                      </a:r>
                      <a:endParaRPr kumimoji="0" lang="en-US" sz="1800" b="0" i="0" u="none" strike="noStrike" cap="none" normalizeH="0" baseline="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Информ</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листы, брошюры</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аудио-визуальные</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презентации</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Calibri" pitchFamily="34" charset="0"/>
                          <a:cs typeface="Times New Roman" pitchFamily="18" charset="0"/>
                        </a:rPr>
                        <a:t>Частный сектор</a:t>
                      </a:r>
                      <a:endParaRPr kumimoji="0" lang="en-US" sz="1800" b="0" i="0" u="none" strike="noStrike" cap="none" normalizeH="0" baseline="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Лаконичные, четкие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рекомен-дации</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a:t>
                      </a: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Информ</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листы</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аудио-визуальные</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презентации</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Calibri" pitchFamily="34" charset="0"/>
                          <a:cs typeface="Times New Roman" pitchFamily="18" charset="0"/>
                        </a:rPr>
                        <a:t>Общественность</a:t>
                      </a:r>
                      <a:endParaRPr kumimoji="0" lang="en-US" sz="1800" b="0" i="0" u="none" strike="noStrike" cap="none" normalizeH="0" baseline="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Calibri" pitchFamily="34" charset="0"/>
                          <a:cs typeface="Times New Roman" pitchFamily="18" charset="0"/>
                        </a:rPr>
                        <a:t>Краткие, запоминающиеся фразы</a:t>
                      </a:r>
                      <a:r>
                        <a:rPr kumimoji="0" lang="en-US" sz="1800" b="0"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smtClean="0">
                          <a:ln>
                            <a:noFill/>
                          </a:ln>
                          <a:solidFill>
                            <a:srgbClr val="000000"/>
                          </a:solidFill>
                          <a:effectLst/>
                          <a:latin typeface="Calibri" pitchFamily="34" charset="0"/>
                          <a:cs typeface="Times New Roman" pitchFamily="18" charset="0"/>
                        </a:rPr>
                        <a:t>мало спец. терминов</a:t>
                      </a:r>
                      <a:endParaRPr kumimoji="0" lang="en-US" sz="1800" b="0" i="0" u="none" strike="noStrike" cap="none" normalizeH="0" baseline="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СМИ</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газеты</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радио</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вебсайты</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Донорские организации, фонды</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Calibri" pitchFamily="34" charset="0"/>
                          <a:cs typeface="Times New Roman" pitchFamily="18" charset="0"/>
                        </a:rPr>
                        <a:t>Резюме</a:t>
                      </a:r>
                      <a:r>
                        <a:rPr kumimoji="0" lang="en-US" sz="1800" b="0" i="0" u="none" strike="noStrike" cap="none" normalizeH="0" baseline="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smtClean="0">
                          <a:ln>
                            <a:noFill/>
                          </a:ln>
                          <a:solidFill>
                            <a:srgbClr val="000000"/>
                          </a:solidFill>
                          <a:effectLst/>
                          <a:latin typeface="Calibri" pitchFamily="34" charset="0"/>
                          <a:cs typeface="Times New Roman" pitchFamily="18" charset="0"/>
                        </a:rPr>
                        <a:t>ориентированные на результат</a:t>
                      </a:r>
                      <a:endParaRPr kumimoji="0" lang="en-US" sz="1800" b="0" i="0" u="none" strike="noStrike" cap="none" normalizeH="0" baseline="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Полные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исследователь-ские</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отчеты</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аудио-визуальные</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презентации</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BF5"/>
                    </a:solidFill>
                  </a:tcPr>
                </a:tc>
              </a:tr>
              <a:tr h="885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rgbClr val="000000"/>
                          </a:solidFill>
                          <a:effectLst/>
                          <a:latin typeface="Calibri" pitchFamily="34" charset="0"/>
                          <a:cs typeface="Times New Roman" pitchFamily="18" charset="0"/>
                        </a:rPr>
                        <a:t>Научные исследователи</a:t>
                      </a:r>
                      <a:endParaRPr kumimoji="0" lang="en-US" sz="1800" b="0" i="0" u="none" strike="noStrike" cap="none" normalizeH="0" baseline="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Много данных</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Статьи в научных журналах</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Times New Roman" pitchFamily="18" charset="0"/>
                        </a:rPr>
                        <a:t>, CD-ROM, </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устные</a:t>
                      </a:r>
                      <a:r>
                        <a:rPr kumimoji="0" lang="en-US" sz="1800" b="0" i="0" u="none" strike="noStrike" cap="none" normalizeH="0" baseline="0" dirty="0" smtClean="0">
                          <a:ln>
                            <a:noFill/>
                          </a:ln>
                          <a:solidFill>
                            <a:srgbClr val="000000"/>
                          </a:solidFill>
                          <a:effectLst/>
                          <a:latin typeface="Calibri" pitchFamily="34" charset="0"/>
                          <a:ea typeface="Calibri" pitchFamily="34" charset="0"/>
                          <a:cs typeface="Calibri" pitchFamily="34" charset="0"/>
                        </a:rPr>
                        <a:t>, </a:t>
                      </a:r>
                      <a:r>
                        <a:rPr kumimoji="0" lang="ru-RU" sz="1800" b="0" i="0" u="none" strike="noStrike" cap="none" normalizeH="0" baseline="0" dirty="0" err="1" smtClean="0">
                          <a:ln>
                            <a:noFill/>
                          </a:ln>
                          <a:solidFill>
                            <a:srgbClr val="000000"/>
                          </a:solidFill>
                          <a:effectLst/>
                          <a:latin typeface="Calibri" pitchFamily="34" charset="0"/>
                          <a:cs typeface="Times New Roman" pitchFamily="18" charset="0"/>
                        </a:rPr>
                        <a:t>аудиов</a:t>
                      </a:r>
                      <a:r>
                        <a:rPr kumimoji="0" lang="ru-RU" sz="1800" b="0" i="0" u="none" strike="noStrike" cap="none" normalizeH="0" baseline="0" dirty="0" smtClean="0">
                          <a:ln>
                            <a:noFill/>
                          </a:ln>
                          <a:solidFill>
                            <a:srgbClr val="000000"/>
                          </a:solidFill>
                          <a:effectLst/>
                          <a:latin typeface="Calibri" pitchFamily="34" charset="0"/>
                          <a:cs typeface="Times New Roman" pitchFamily="18" charset="0"/>
                        </a:rPr>
                        <a:t>. презент.</a:t>
                      </a:r>
                      <a:endParaRPr kumimoji="0" lang="en-US" sz="1800" b="0" i="0" u="none" strike="noStrike" cap="none" normalizeH="0" baseline="0" dirty="0" smtClean="0">
                        <a:ln>
                          <a:noFill/>
                        </a:ln>
                        <a:solidFill>
                          <a:srgbClr val="000000"/>
                        </a:solidFill>
                        <a:effectLst/>
                        <a:latin typeface="Calibri" pitchFamily="34" charset="0"/>
                        <a:cs typeface="Times New Roman" pitchFamily="18" charset="0"/>
                      </a:endParaRPr>
                    </a:p>
                  </a:txBody>
                  <a:tcPr marL="68580" marR="6858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CD5EA"/>
                    </a:soli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itle 1"/>
          <p:cNvSpPr>
            <a:spLocks noGrp="1"/>
          </p:cNvSpPr>
          <p:nvPr>
            <p:ph type="title"/>
          </p:nvPr>
        </p:nvSpPr>
        <p:spPr/>
        <p:txBody>
          <a:bodyPr/>
          <a:lstStyle/>
          <a:p>
            <a:pPr eaLnBrk="1" hangingPunct="1"/>
            <a:r>
              <a:rPr lang="ru-RU" smtClean="0"/>
              <a:t>Четыре важнейших вопроса</a:t>
            </a:r>
            <a:endParaRPr lang="en-US" smtClean="0"/>
          </a:p>
        </p:txBody>
      </p:sp>
      <p:sp>
        <p:nvSpPr>
          <p:cNvPr id="3" name="Content Placeholder 2"/>
          <p:cNvSpPr>
            <a:spLocks noGrp="1"/>
          </p:cNvSpPr>
          <p:nvPr>
            <p:ph idx="1"/>
          </p:nvPr>
        </p:nvSpPr>
        <p:spPr/>
        <p:txBody>
          <a:bodyPr>
            <a:normAutofit/>
          </a:bodyPr>
          <a:lstStyle/>
          <a:p>
            <a:pPr eaLnBrk="1" hangingPunct="1">
              <a:buFont typeface="Wingdings 2" pitchFamily="18" charset="2"/>
              <a:buNone/>
            </a:pPr>
            <a:r>
              <a:rPr lang="en-US" dirty="0" smtClean="0"/>
              <a:t>1. </a:t>
            </a:r>
            <a:r>
              <a:rPr lang="ru-RU" dirty="0" smtClean="0"/>
              <a:t>Каковы задачи коммуникационной стратегии</a:t>
            </a:r>
            <a:r>
              <a:rPr lang="en-US" dirty="0" smtClean="0"/>
              <a:t>?</a:t>
            </a:r>
          </a:p>
          <a:p>
            <a:pPr eaLnBrk="1" hangingPunct="1">
              <a:buFont typeface="Wingdings 2" pitchFamily="18" charset="2"/>
              <a:buNone/>
            </a:pPr>
            <a:r>
              <a:rPr lang="en-US" dirty="0" smtClean="0"/>
              <a:t>2. </a:t>
            </a:r>
            <a:r>
              <a:rPr lang="ru-RU" dirty="0" smtClean="0"/>
              <a:t>Кто целевые группы</a:t>
            </a:r>
            <a:r>
              <a:rPr lang="en-US" dirty="0" smtClean="0"/>
              <a:t>?</a:t>
            </a:r>
          </a:p>
          <a:p>
            <a:pPr eaLnBrk="1" hangingPunct="1">
              <a:buFont typeface="Wingdings 2" pitchFamily="18" charset="2"/>
              <a:buNone/>
            </a:pPr>
            <a:r>
              <a:rPr lang="en-US" dirty="0" smtClean="0"/>
              <a:t>3. </a:t>
            </a:r>
            <a:r>
              <a:rPr lang="ru-RU" dirty="0" smtClean="0"/>
              <a:t>Какие должны быть каналы коммуникации</a:t>
            </a:r>
            <a:r>
              <a:rPr lang="en-US" dirty="0" smtClean="0"/>
              <a:t>?</a:t>
            </a:r>
          </a:p>
          <a:p>
            <a:pPr eaLnBrk="1" hangingPunct="1">
              <a:buFont typeface="Wingdings 2" pitchFamily="18" charset="2"/>
              <a:buNone/>
            </a:pPr>
            <a:r>
              <a:rPr lang="en-US" dirty="0" smtClean="0"/>
              <a:t>4. </a:t>
            </a:r>
            <a:r>
              <a:rPr lang="ru-RU" dirty="0" smtClean="0"/>
              <a:t>Как вы будете оценивать использование информации</a:t>
            </a:r>
            <a:r>
              <a:rPr lang="en-US" dirty="0" smtClean="0"/>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normAutofit fontScale="90000"/>
          </a:bodyPr>
          <a:lstStyle/>
          <a:p>
            <a:pPr eaLnBrk="1" hangingPunct="1"/>
            <a:r>
              <a:rPr lang="en-US" sz="4500" dirty="0" smtClean="0"/>
              <a:t>4. </a:t>
            </a:r>
            <a:r>
              <a:rPr lang="ru-RU" sz="4600" dirty="0" smtClean="0"/>
              <a:t>Как вы будете оценивать использование информации</a:t>
            </a:r>
            <a:r>
              <a:rPr lang="en-US" sz="4500" dirty="0" smtClean="0"/>
              <a:t>?</a:t>
            </a:r>
          </a:p>
        </p:txBody>
      </p:sp>
      <p:sp>
        <p:nvSpPr>
          <p:cNvPr id="40962" name="Content Placeholder 2"/>
          <p:cNvSpPr>
            <a:spLocks noGrp="1"/>
          </p:cNvSpPr>
          <p:nvPr>
            <p:ph idx="1"/>
          </p:nvPr>
        </p:nvSpPr>
        <p:spPr>
          <a:xfrm>
            <a:off x="395536" y="1556792"/>
            <a:ext cx="8229600" cy="4389438"/>
          </a:xfrm>
        </p:spPr>
        <p:txBody>
          <a:bodyPr/>
          <a:lstStyle/>
          <a:p>
            <a:pPr eaLnBrk="1" hangingPunct="1"/>
            <a:r>
              <a:rPr lang="ru-RU" dirty="0" smtClean="0"/>
              <a:t>Следите за тем, как используется информация которую вы производите</a:t>
            </a:r>
            <a:endParaRPr lang="en-US" dirty="0" smtClean="0"/>
          </a:p>
          <a:p>
            <a:pPr eaLnBrk="1" hangingPunct="1"/>
            <a:r>
              <a:rPr lang="ru-RU" dirty="0" smtClean="0"/>
              <a:t>Поддерживайте контакт с конкретными пользователями данных</a:t>
            </a:r>
            <a:endParaRPr lang="en-US" dirty="0" smtClean="0"/>
          </a:p>
          <a:p>
            <a:pPr eaLnBrk="1" hangingPunct="1"/>
            <a:r>
              <a:rPr lang="ru-RU" dirty="0" smtClean="0"/>
              <a:t>Документируйте успехи и то, как используется информация</a:t>
            </a:r>
            <a:endParaRPr lang="en-US" dirty="0" smtClean="0"/>
          </a:p>
          <a:p>
            <a:pPr eaLnBrk="1" hangingPunct="1"/>
            <a:r>
              <a:rPr lang="ru-RU" dirty="0" smtClean="0"/>
              <a:t>С помощью успешных примеров демонстрируйте значение «инвестиций» в МиО</a:t>
            </a:r>
            <a:endParaRPr lang="en-US" dirty="0" smtClean="0"/>
          </a:p>
        </p:txBody>
      </p:sp>
      <p:sp>
        <p:nvSpPr>
          <p:cNvPr id="4" name="Slide Number Placeholder 3"/>
          <p:cNvSpPr>
            <a:spLocks noGrp="1"/>
          </p:cNvSpPr>
          <p:nvPr>
            <p:ph type="sldNum" sz="quarter" idx="10"/>
          </p:nvPr>
        </p:nvSpPr>
        <p:spPr/>
        <p:txBody>
          <a:bodyPr/>
          <a:lstStyle/>
          <a:p>
            <a:pPr>
              <a:defRPr/>
            </a:pPr>
            <a:fld id="{3EFA3DF7-0EE1-4344-AB7F-0DF769CDEADC}" type="slidenum">
              <a:rPr lang="en-US"/>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itle 1"/>
          <p:cNvSpPr>
            <a:spLocks noGrp="1"/>
          </p:cNvSpPr>
          <p:nvPr>
            <p:ph type="title"/>
          </p:nvPr>
        </p:nvSpPr>
        <p:spPr/>
        <p:txBody>
          <a:bodyPr/>
          <a:lstStyle/>
          <a:p>
            <a:pPr eaLnBrk="1" hangingPunct="1"/>
            <a:r>
              <a:rPr lang="ru-RU" smtClean="0"/>
              <a:t>Обсуждение в малых группах</a:t>
            </a:r>
            <a:endParaRPr lang="en-US" smtClean="0"/>
          </a:p>
        </p:txBody>
      </p:sp>
      <p:sp>
        <p:nvSpPr>
          <p:cNvPr id="41986" name="Content Placeholder 2"/>
          <p:cNvSpPr>
            <a:spLocks noGrp="1"/>
          </p:cNvSpPr>
          <p:nvPr>
            <p:ph idx="1"/>
          </p:nvPr>
        </p:nvSpPr>
        <p:spPr>
          <a:xfrm>
            <a:off x="899592" y="1412776"/>
            <a:ext cx="7762875" cy="3962400"/>
          </a:xfrm>
        </p:spPr>
        <p:txBody>
          <a:bodyPr/>
          <a:lstStyle/>
          <a:p>
            <a:pPr eaLnBrk="1" hangingPunct="1"/>
            <a:r>
              <a:rPr lang="ru-RU" dirty="0" smtClean="0"/>
              <a:t>Есть ли у вашей организации или команды стратегия коммуникации</a:t>
            </a:r>
            <a:r>
              <a:rPr lang="en-US" dirty="0" smtClean="0"/>
              <a:t>?</a:t>
            </a:r>
          </a:p>
          <a:p>
            <a:pPr lvl="1" eaLnBrk="1" hangingPunct="1"/>
            <a:r>
              <a:rPr lang="ru-RU" dirty="0" smtClean="0"/>
              <a:t>Если да</a:t>
            </a:r>
            <a:r>
              <a:rPr lang="en-US" dirty="0" smtClean="0"/>
              <a:t>, </a:t>
            </a:r>
            <a:r>
              <a:rPr lang="ru-RU" dirty="0" smtClean="0"/>
              <a:t>активно ли вы ее реализовываете</a:t>
            </a:r>
            <a:r>
              <a:rPr lang="en-US" dirty="0" smtClean="0"/>
              <a:t>?</a:t>
            </a:r>
          </a:p>
          <a:p>
            <a:pPr eaLnBrk="1" hangingPunct="1"/>
            <a:r>
              <a:rPr lang="ru-RU" dirty="0" smtClean="0"/>
              <a:t>С какими наиболее важными трудностями сталкиваетесь вы и ваша организация при передаче данных и информации  другим</a:t>
            </a:r>
            <a:r>
              <a:rPr lang="en-US" dirty="0" smtClean="0"/>
              <a:t>?</a:t>
            </a:r>
          </a:p>
          <a:p>
            <a:pPr eaLnBrk="1" hangingPunct="1"/>
            <a:r>
              <a:rPr lang="ru-RU" dirty="0" smtClean="0"/>
              <a:t>Включены ли они в ваш план по преодолению препятствий</a:t>
            </a:r>
            <a:r>
              <a:rPr lang="en-US" dirty="0" smtClean="0"/>
              <a:t>?  </a:t>
            </a:r>
            <a:r>
              <a:rPr lang="ru-RU" dirty="0" smtClean="0"/>
              <a:t>Если нет</a:t>
            </a:r>
            <a:r>
              <a:rPr lang="en-US" dirty="0" smtClean="0"/>
              <a:t>, </a:t>
            </a:r>
            <a:r>
              <a:rPr lang="ru-RU" dirty="0" smtClean="0"/>
              <a:t>включите их и разработайте решения</a:t>
            </a:r>
            <a:r>
              <a:rPr lang="en-US" dirty="0" smtClean="0"/>
              <a:t>.</a:t>
            </a:r>
          </a:p>
          <a:p>
            <a:pPr eaLnBrk="1" hangingPunct="1"/>
            <a:endParaRPr lang="en-US" dirty="0" smtClean="0"/>
          </a:p>
          <a:p>
            <a:pPr eaLnBrk="1" hangingPunct="1"/>
            <a:endParaRPr lang="en-US" dirty="0" smtClean="0"/>
          </a:p>
        </p:txBody>
      </p:sp>
      <p:sp>
        <p:nvSpPr>
          <p:cNvPr id="4" name="Slide Number Placeholder 3"/>
          <p:cNvSpPr>
            <a:spLocks noGrp="1"/>
          </p:cNvSpPr>
          <p:nvPr>
            <p:ph type="sldNum" sz="quarter" idx="10"/>
          </p:nvPr>
        </p:nvSpPr>
        <p:spPr/>
        <p:txBody>
          <a:bodyPr/>
          <a:lstStyle/>
          <a:p>
            <a:pPr>
              <a:defRPr/>
            </a:pPr>
            <a:fld id="{653ABDD3-9B29-4E0A-9EDD-D4777C514E5A}" type="slidenum">
              <a:rPr lang="en-US"/>
              <a:pPr>
                <a:defRPr/>
              </a:pPr>
              <a:t>15</a:t>
            </a:fld>
            <a:endParaRPr lang="en-US"/>
          </a:p>
        </p:txBody>
      </p:sp>
    </p:spTree>
  </p:cSld>
  <p:clrMapOvr>
    <a:masterClrMapping/>
  </p:clrMapOvr>
</p:sld>
</file>

<file path=ppt/theme/theme1.xml><?xml version="1.0" encoding="utf-8"?>
<a:theme xmlns:a="http://schemas.openxmlformats.org/drawingml/2006/main" name="MEASURE">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Template>
  <TotalTime>3222</TotalTime>
  <Words>1041</Words>
  <Application>Microsoft Office PowerPoint</Application>
  <PresentationFormat>On-screen Show (4:3)</PresentationFormat>
  <Paragraphs>148</Paragraphs>
  <Slides>15</Slides>
  <Notes>12</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MEASURE</vt:lpstr>
      <vt:lpstr>Custom Design</vt:lpstr>
      <vt:lpstr>Эффективная коммуникация с пользователями данных </vt:lpstr>
      <vt:lpstr>Фаза планирования – начиная планировать,  думайте о конечном результате</vt:lpstr>
      <vt:lpstr>Кто будет пользоваться вашими данными?</vt:lpstr>
      <vt:lpstr>Четыре важнейших вопроса</vt:lpstr>
      <vt:lpstr>Разработка стратегии коммуникации</vt:lpstr>
      <vt:lpstr>2. Кто целевые группы?</vt:lpstr>
      <vt:lpstr>Как вовлекать заинтересованные стороны?</vt:lpstr>
      <vt:lpstr>Матрица анализа ЗС и план их вовлечения</vt:lpstr>
      <vt:lpstr>Четыре важнейших вопроса</vt:lpstr>
      <vt:lpstr>3. Выбор надлежащих каналов коммуникации</vt:lpstr>
      <vt:lpstr>Универсальное руководство по содержанию</vt:lpstr>
      <vt:lpstr>Пример информационных потребностей разных групп ЗС</vt:lpstr>
      <vt:lpstr>Четыре важнейших вопроса</vt:lpstr>
      <vt:lpstr>4. Как вы будете оценивать использование информации?</vt:lpstr>
      <vt:lpstr>Обсуждение в малых группах</vt:lpstr>
    </vt:vector>
  </TitlesOfParts>
  <Company>Futures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Overview</dc:title>
  <dc:creator>FGUser</dc:creator>
  <cp:lastModifiedBy>FGUser</cp:lastModifiedBy>
  <cp:revision>99</cp:revision>
  <cp:lastPrinted>2011-10-25T15:00:13Z</cp:lastPrinted>
  <dcterms:created xsi:type="dcterms:W3CDTF">2011-10-14T16:30:21Z</dcterms:created>
  <dcterms:modified xsi:type="dcterms:W3CDTF">2013-06-21T16:04:42Z</dcterms:modified>
</cp:coreProperties>
</file>